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theme/theme4.xml" ContentType="application/vnd.openxmlformats-officedocument.theme+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5.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6.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8.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9.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10.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autoCompressPictures="0">
  <p:sldMasterIdLst>
    <p:sldMasterId id="2147483760" r:id="rId4"/>
    <p:sldMasterId id="2147483804" r:id="rId5"/>
    <p:sldMasterId id="2147483815" r:id="rId6"/>
    <p:sldMasterId id="2147483911" r:id="rId7"/>
    <p:sldMasterId id="2147483929" r:id="rId8"/>
    <p:sldMasterId id="2147483937" r:id="rId9"/>
    <p:sldMasterId id="2147483967" r:id="rId10"/>
    <p:sldMasterId id="2147483980" r:id="rId11"/>
    <p:sldMasterId id="2147484001" r:id="rId12"/>
    <p:sldMasterId id="2147484020" r:id="rId13"/>
    <p:sldMasterId id="2147484037" r:id="rId14"/>
  </p:sldMasterIdLst>
  <p:notesMasterIdLst>
    <p:notesMasterId r:id="rId56"/>
  </p:notesMasterIdLst>
  <p:sldIdLst>
    <p:sldId id="2142533500" r:id="rId15"/>
    <p:sldId id="2142533508" r:id="rId16"/>
    <p:sldId id="2142533509" r:id="rId17"/>
    <p:sldId id="2142533512" r:id="rId18"/>
    <p:sldId id="2142533510" r:id="rId19"/>
    <p:sldId id="311" r:id="rId20"/>
    <p:sldId id="313" r:id="rId21"/>
    <p:sldId id="2142533513" r:id="rId22"/>
    <p:sldId id="271" r:id="rId23"/>
    <p:sldId id="273" r:id="rId24"/>
    <p:sldId id="285" r:id="rId25"/>
    <p:sldId id="2142533515" r:id="rId26"/>
    <p:sldId id="2142533514" r:id="rId27"/>
    <p:sldId id="2142533506" r:id="rId28"/>
    <p:sldId id="1881" r:id="rId29"/>
    <p:sldId id="2142533501" r:id="rId30"/>
    <p:sldId id="2142533495" r:id="rId31"/>
    <p:sldId id="2142533496" r:id="rId32"/>
    <p:sldId id="2142533498" r:id="rId33"/>
    <p:sldId id="2142533502" r:id="rId34"/>
    <p:sldId id="2142533499" r:id="rId35"/>
    <p:sldId id="1883" r:id="rId36"/>
    <p:sldId id="2142533516" r:id="rId37"/>
    <p:sldId id="2142533517" r:id="rId38"/>
    <p:sldId id="2142533518" r:id="rId39"/>
    <p:sldId id="1702" r:id="rId40"/>
    <p:sldId id="1707" r:id="rId41"/>
    <p:sldId id="2142533520" r:id="rId42"/>
    <p:sldId id="260" r:id="rId43"/>
    <p:sldId id="263" r:id="rId44"/>
    <p:sldId id="264" r:id="rId45"/>
    <p:sldId id="265" r:id="rId46"/>
    <p:sldId id="2142533521" r:id="rId47"/>
    <p:sldId id="2142533468" r:id="rId48"/>
    <p:sldId id="2142533489" r:id="rId49"/>
    <p:sldId id="2142533490" r:id="rId50"/>
    <p:sldId id="2142533488" r:id="rId51"/>
    <p:sldId id="2142533487" r:id="rId52"/>
    <p:sldId id="2142533522" r:id="rId53"/>
    <p:sldId id="2142533524" r:id="rId54"/>
    <p:sldId id="1770" r:id="rId55"/>
  </p:sldIdLst>
  <p:sldSz cx="14630400" cy="8229600"/>
  <p:notesSz cx="8229600" cy="14630400"/>
  <p:embeddedFontLst>
    <p:embeddedFont>
      <p:font typeface="Century Gothic" panose="020B0502020202020204" pitchFamily="34" charset="0"/>
      <p:regular r:id="rId57"/>
      <p:bold r:id="rId58"/>
      <p:italic r:id="rId59"/>
      <p:boldItalic r:id="rId60"/>
    </p:embeddedFont>
    <p:embeddedFont>
      <p:font typeface="Inter" panose="02000503000000020004" pitchFamily="2" charset="0"/>
      <p:regular r:id="rId61"/>
      <p:bold r:id="rId62"/>
    </p:embeddedFont>
    <p:embeddedFont>
      <p:font typeface="Inter 18pt 18pt" panose="02000503000000020004" pitchFamily="2" charset="0"/>
      <p:regular r:id="rId63"/>
      <p:bold r:id="rId64"/>
      <p:italic r:id="rId65"/>
      <p:boldItalic r:id="rId66"/>
    </p:embeddedFont>
    <p:embeddedFont>
      <p:font typeface="Inter 18pt 18pt Light" panose="02000503000000020004" pitchFamily="2" charset="0"/>
      <p:regular r:id="rId67"/>
      <p:bold r:id="rId68"/>
      <p:italic r:id="rId69"/>
      <p:boldItalic r:id="rId70"/>
    </p:embeddedFont>
    <p:embeddedFont>
      <p:font typeface="Inter 18pt 18pt Medium" panose="02000503000000020004" pitchFamily="2" charset="0"/>
      <p:regular r:id="rId71"/>
      <p:italic r:id="rId72"/>
      <p:boldItalic r:id="rId73"/>
    </p:embeddedFont>
    <p:embeddedFont>
      <p:font typeface="Inter ExtraBold" panose="02000503000000020004" pitchFamily="2" charset="0"/>
      <p:bold r:id="rId74"/>
    </p:embeddedFont>
    <p:embeddedFont>
      <p:font typeface="Inter-ExtraBold" panose="02000503000000020004" pitchFamily="2" charset="0"/>
      <p:bold r:id="rId75"/>
    </p:embeddedFont>
    <p:embeddedFont>
      <p:font typeface="Roboto" pitchFamily="2" charset="0"/>
      <p:bold r:id="rId76"/>
      <p:italic r:id="rId77"/>
      <p:boldItalic r:id="rId78"/>
    </p:embeddedFont>
  </p:embeddedFontLst>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10537C3A-7308-1A43-BFB5-48533C7AC912}" v="33" dt="2025-05-20T22:17:54.553"/>
  </p1510:revLst>
</p1510:revInfo>
</file>

<file path=ppt/tableStyles.xml><?xml version="1.0" encoding="utf-8"?>
<a:tblStyleLst xmlns:a="http://schemas.openxmlformats.org/drawingml/2006/main" def="{5C22544A-7EE6-4342-B048-85BDC9FD1C3A}">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120"/>
    <p:restoredTop sz="96126"/>
  </p:normalViewPr>
  <p:slideViewPr>
    <p:cSldViewPr snapToGrid="0">
      <p:cViewPr varScale="1">
        <p:scale>
          <a:sx n="103" d="100"/>
          <a:sy n="103" d="100"/>
        </p:scale>
        <p:origin x="1688" y="4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font" Target="fonts/font7.fntdata"/><Relationship Id="rId68" Type="http://schemas.openxmlformats.org/officeDocument/2006/relationships/font" Target="fonts/font12.fntdata"/><Relationship Id="rId16" Type="http://schemas.openxmlformats.org/officeDocument/2006/relationships/slide" Target="slides/slide2.xml"/><Relationship Id="rId11" Type="http://schemas.openxmlformats.org/officeDocument/2006/relationships/slideMaster" Target="slideMasters/slideMaster8.xml"/><Relationship Id="rId32" Type="http://schemas.openxmlformats.org/officeDocument/2006/relationships/slide" Target="slides/slide18.xml"/><Relationship Id="rId37" Type="http://schemas.openxmlformats.org/officeDocument/2006/relationships/slide" Target="slides/slide23.xml"/><Relationship Id="rId53" Type="http://schemas.openxmlformats.org/officeDocument/2006/relationships/slide" Target="slides/slide39.xml"/><Relationship Id="rId58" Type="http://schemas.openxmlformats.org/officeDocument/2006/relationships/font" Target="fonts/font2.fntdata"/><Relationship Id="rId74" Type="http://schemas.openxmlformats.org/officeDocument/2006/relationships/font" Target="fonts/font18.fntdata"/><Relationship Id="rId79" Type="http://schemas.openxmlformats.org/officeDocument/2006/relationships/presProps" Target="presProps.xml"/><Relationship Id="rId5" Type="http://schemas.openxmlformats.org/officeDocument/2006/relationships/slideMaster" Target="slideMasters/slideMaster2.xml"/><Relationship Id="rId61" Type="http://schemas.openxmlformats.org/officeDocument/2006/relationships/font" Target="fonts/font5.fntdata"/><Relationship Id="rId82" Type="http://schemas.openxmlformats.org/officeDocument/2006/relationships/tableStyles" Target="tableStyles.xml"/><Relationship Id="rId19" Type="http://schemas.openxmlformats.org/officeDocument/2006/relationships/slide" Target="slides/slide5.xml"/><Relationship Id="rId14" Type="http://schemas.openxmlformats.org/officeDocument/2006/relationships/slideMaster" Target="slideMasters/slideMaster11.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notesMaster" Target="notesMasters/notesMaster1.xml"/><Relationship Id="rId64" Type="http://schemas.openxmlformats.org/officeDocument/2006/relationships/font" Target="fonts/font8.fntdata"/><Relationship Id="rId69" Type="http://schemas.openxmlformats.org/officeDocument/2006/relationships/font" Target="fonts/font13.fntdata"/><Relationship Id="rId77" Type="http://schemas.openxmlformats.org/officeDocument/2006/relationships/font" Target="fonts/font21.fntdata"/><Relationship Id="rId8" Type="http://schemas.openxmlformats.org/officeDocument/2006/relationships/slideMaster" Target="slideMasters/slideMaster5.xml"/><Relationship Id="rId51" Type="http://schemas.openxmlformats.org/officeDocument/2006/relationships/slide" Target="slides/slide37.xml"/><Relationship Id="rId72" Type="http://schemas.openxmlformats.org/officeDocument/2006/relationships/font" Target="fonts/font16.fntdata"/><Relationship Id="rId80" Type="http://schemas.openxmlformats.org/officeDocument/2006/relationships/viewProps" Target="viewProps.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font" Target="fonts/font3.fntdata"/><Relationship Id="rId67" Type="http://schemas.openxmlformats.org/officeDocument/2006/relationships/font" Target="fonts/font11.fntdata"/><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font" Target="fonts/font6.fntdata"/><Relationship Id="rId70" Type="http://schemas.openxmlformats.org/officeDocument/2006/relationships/font" Target="fonts/font14.fntdata"/><Relationship Id="rId75" Type="http://schemas.openxmlformats.org/officeDocument/2006/relationships/font" Target="fonts/font19.fntdata"/><Relationship Id="rId83"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font" Target="fonts/font1.fntdata"/><Relationship Id="rId10" Type="http://schemas.openxmlformats.org/officeDocument/2006/relationships/slideMaster" Target="slideMasters/slideMaster7.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font" Target="fonts/font4.fntdata"/><Relationship Id="rId65" Type="http://schemas.openxmlformats.org/officeDocument/2006/relationships/font" Target="fonts/font9.fntdata"/><Relationship Id="rId73" Type="http://schemas.openxmlformats.org/officeDocument/2006/relationships/font" Target="fonts/font17.fntdata"/><Relationship Id="rId78" Type="http://schemas.openxmlformats.org/officeDocument/2006/relationships/font" Target="fonts/font22.fntdata"/><Relationship Id="rId81"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 Target="slides/slide4.xml"/><Relationship Id="rId39" Type="http://schemas.openxmlformats.org/officeDocument/2006/relationships/slide" Target="slides/slide25.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font" Target="fonts/font20.fntdata"/><Relationship Id="rId7" Type="http://schemas.openxmlformats.org/officeDocument/2006/relationships/slideMaster" Target="slideMasters/slideMaster4.xml"/><Relationship Id="rId71" Type="http://schemas.openxmlformats.org/officeDocument/2006/relationships/font" Target="fonts/font15.fntdata"/><Relationship Id="rId2" Type="http://schemas.openxmlformats.org/officeDocument/2006/relationships/customXml" Target="../customXml/item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font" Target="fonts/font1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60109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notes 2"/>
          <p:cNvSpPr>
            <a:spLocks noGrp="1"/>
          </p:cNvSpPr>
          <p:nvPr>
            <p:ph type="body" idx="1"/>
          </p:nvPr>
        </p:nvSpPr>
        <p:spPr/>
        <p:txBody>
          <a:bodyPr/>
          <a:lstStyle/>
          <a:p>
            <a:r>
              <a:rPr lang="fr-FR" dirty="0"/>
              <a:t>ERDERA stands for </a:t>
            </a:r>
            <a:r>
              <a:rPr lang="fr-FR" dirty="0" err="1"/>
              <a:t>European</a:t>
            </a:r>
            <a:r>
              <a:rPr lang="fr-FR" dirty="0"/>
              <a:t> Rare </a:t>
            </a:r>
            <a:r>
              <a:rPr lang="fr-FR" dirty="0" err="1"/>
              <a:t>Diseases</a:t>
            </a:r>
            <a:r>
              <a:rPr lang="fr-FR" dirty="0"/>
              <a:t> </a:t>
            </a:r>
            <a:r>
              <a:rPr lang="fr-FR" dirty="0" err="1"/>
              <a:t>Research</a:t>
            </a:r>
            <a:r>
              <a:rPr lang="fr-FR" dirty="0"/>
              <a:t> Alliance and </a:t>
            </a:r>
            <a:r>
              <a:rPr lang="fr-FR" dirty="0" err="1"/>
              <a:t>its</a:t>
            </a:r>
            <a:r>
              <a:rPr lang="fr-FR" dirty="0"/>
              <a:t> ambition and mission and to </a:t>
            </a:r>
            <a:r>
              <a:rPr lang="fr-FR" dirty="0" err="1"/>
              <a:t>contribute</a:t>
            </a:r>
            <a:r>
              <a:rPr lang="fr-FR" dirty="0"/>
              <a:t> to </a:t>
            </a:r>
            <a:r>
              <a:rPr lang="fr-FR" dirty="0" err="1"/>
              <a:t>imrpoving</a:t>
            </a:r>
            <a:r>
              <a:rPr lang="fr-FR" dirty="0"/>
              <a:t> the </a:t>
            </a:r>
            <a:r>
              <a:rPr lang="fr-FR" dirty="0" err="1"/>
              <a:t>health</a:t>
            </a:r>
            <a:r>
              <a:rPr lang="fr-FR" dirty="0"/>
              <a:t> and </a:t>
            </a:r>
            <a:r>
              <a:rPr lang="fr-FR" dirty="0" err="1"/>
              <a:t>well</a:t>
            </a:r>
            <a:r>
              <a:rPr lang="fr-FR" dirty="0"/>
              <a:t> </a:t>
            </a:r>
            <a:r>
              <a:rPr lang="fr-FR" dirty="0" err="1"/>
              <a:t>ebing</a:t>
            </a:r>
            <a:r>
              <a:rPr lang="fr-FR" dirty="0"/>
              <a:t> of people living </a:t>
            </a:r>
            <a:r>
              <a:rPr lang="fr-FR" dirty="0" err="1"/>
              <a:t>with</a:t>
            </a:r>
            <a:r>
              <a:rPr lang="fr-FR" dirty="0"/>
              <a:t> rare </a:t>
            </a:r>
            <a:r>
              <a:rPr lang="fr-FR" dirty="0" err="1"/>
              <a:t>disease</a:t>
            </a:r>
            <a:r>
              <a:rPr lang="fr-FR" dirty="0"/>
              <a:t> but </a:t>
            </a:r>
            <a:r>
              <a:rPr lang="fr-FR" dirty="0" err="1"/>
              <a:t>also</a:t>
            </a:r>
            <a:r>
              <a:rPr lang="fr-FR" dirty="0"/>
              <a:t> to support Europe as world-leader in rare </a:t>
            </a:r>
            <a:r>
              <a:rPr lang="fr-FR" dirty="0" err="1"/>
              <a:t>diseases</a:t>
            </a:r>
            <a:r>
              <a:rPr lang="fr-FR" dirty="0"/>
              <a:t> </a:t>
            </a:r>
            <a:r>
              <a:rPr lang="fr-FR" dirty="0" err="1"/>
              <a:t>research</a:t>
            </a:r>
            <a:r>
              <a:rPr lang="fr-FR" dirty="0"/>
              <a:t> and innovation. The mission of ERDERA </a:t>
            </a:r>
            <a:r>
              <a:rPr lang="fr-FR" dirty="0" err="1"/>
              <a:t>is</a:t>
            </a:r>
            <a:r>
              <a:rPr lang="fr-FR" dirty="0"/>
              <a:t> </a:t>
            </a:r>
            <a:r>
              <a:rPr lang="fr-FR" dirty="0" err="1"/>
              <a:t>structured</a:t>
            </a:r>
            <a:r>
              <a:rPr lang="fr-FR" dirty="0"/>
              <a:t> </a:t>
            </a:r>
            <a:r>
              <a:rPr lang="fr-FR" dirty="0" err="1"/>
              <a:t>around</a:t>
            </a:r>
            <a:r>
              <a:rPr lang="fr-FR" dirty="0"/>
              <a:t> </a:t>
            </a:r>
            <a:r>
              <a:rPr lang="fr-FR" dirty="0" err="1"/>
              <a:t>three</a:t>
            </a:r>
            <a:r>
              <a:rPr lang="fr-FR" dirty="0"/>
              <a:t> main goals: to </a:t>
            </a:r>
            <a:r>
              <a:rPr lang="fr-FR" dirty="0" err="1"/>
              <a:t>accelterate</a:t>
            </a:r>
            <a:r>
              <a:rPr lang="fr-FR" dirty="0"/>
              <a:t> </a:t>
            </a:r>
            <a:r>
              <a:rPr lang="fr-FR" dirty="0" err="1"/>
              <a:t>diagnosis</a:t>
            </a:r>
            <a:r>
              <a:rPr lang="fr-FR" dirty="0"/>
              <a:t>, to boost </a:t>
            </a:r>
            <a:r>
              <a:rPr lang="fr-FR" dirty="0" err="1"/>
              <a:t>development</a:t>
            </a:r>
            <a:r>
              <a:rPr lang="fr-FR" dirty="0"/>
              <a:t> of </a:t>
            </a:r>
            <a:r>
              <a:rPr lang="fr-FR" dirty="0" err="1"/>
              <a:t>therapies</a:t>
            </a:r>
            <a:r>
              <a:rPr lang="fr-FR" dirty="0"/>
              <a:t>, </a:t>
            </a:r>
            <a:r>
              <a:rPr lang="fr-FR" dirty="0" err="1"/>
              <a:t>especially</a:t>
            </a:r>
            <a:r>
              <a:rPr lang="fr-FR" dirty="0"/>
              <a:t> for </a:t>
            </a:r>
            <a:r>
              <a:rPr lang="fr-FR" dirty="0" err="1"/>
              <a:t>dieseases</a:t>
            </a:r>
            <a:r>
              <a:rPr lang="fr-FR" dirty="0"/>
              <a:t> </a:t>
            </a:r>
            <a:r>
              <a:rPr lang="fr-FR" dirty="0" err="1"/>
              <a:t>with</a:t>
            </a:r>
            <a:r>
              <a:rPr lang="fr-FR" dirty="0"/>
              <a:t> no </a:t>
            </a:r>
            <a:r>
              <a:rPr lang="fr-FR" dirty="0" err="1"/>
              <a:t>approved</a:t>
            </a:r>
            <a:r>
              <a:rPr lang="fr-FR" dirty="0"/>
              <a:t> options and to </a:t>
            </a:r>
            <a:r>
              <a:rPr lang="fr-FR" dirty="0" err="1"/>
              <a:t>better</a:t>
            </a:r>
            <a:r>
              <a:rPr lang="fr-FR" dirty="0"/>
              <a:t> </a:t>
            </a:r>
            <a:r>
              <a:rPr lang="fr-FR" dirty="0" err="1"/>
              <a:t>understand</a:t>
            </a:r>
            <a:r>
              <a:rPr lang="fr-FR" dirty="0"/>
              <a:t> the impact of rare </a:t>
            </a:r>
            <a:r>
              <a:rPr lang="fr-FR" dirty="0" err="1"/>
              <a:t>diseases</a:t>
            </a:r>
            <a:r>
              <a:rPr lang="fr-FR" dirty="0"/>
              <a:t> on patients, </a:t>
            </a:r>
            <a:r>
              <a:rPr lang="fr-FR" dirty="0" err="1"/>
              <a:t>families</a:t>
            </a:r>
            <a:r>
              <a:rPr lang="fr-FR" dirty="0"/>
              <a:t> and society to </a:t>
            </a:r>
            <a:r>
              <a:rPr lang="fr-FR" dirty="0" err="1"/>
              <a:t>obtain</a:t>
            </a:r>
            <a:r>
              <a:rPr lang="fr-FR" dirty="0"/>
              <a:t> tangible </a:t>
            </a:r>
            <a:r>
              <a:rPr lang="fr-FR" dirty="0" err="1"/>
              <a:t>socio-economic</a:t>
            </a:r>
            <a:r>
              <a:rPr lang="fr-FR" dirty="0"/>
              <a:t> data </a:t>
            </a:r>
            <a:r>
              <a:rPr lang="fr-FR" dirty="0" err="1"/>
              <a:t>that</a:t>
            </a:r>
            <a:r>
              <a:rPr lang="fr-FR" dirty="0"/>
              <a:t> can serve to </a:t>
            </a:r>
            <a:r>
              <a:rPr lang="fr-FR" dirty="0" err="1"/>
              <a:t>inform</a:t>
            </a:r>
            <a:r>
              <a:rPr lang="fr-FR" dirty="0"/>
              <a:t> and influences </a:t>
            </a:r>
            <a:r>
              <a:rPr lang="fr-FR" dirty="0" err="1"/>
              <a:t>policies</a:t>
            </a:r>
            <a:r>
              <a:rPr lang="fr-FR" dirty="0"/>
              <a:t>. </a:t>
            </a:r>
          </a:p>
        </p:txBody>
      </p:sp>
      <p:sp>
        <p:nvSpPr>
          <p:cNvPr id="4" name="Espace réservé du numéro de diapositive 3"/>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smtClean="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6</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17531455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en-US" sz="900" kern="100" dirty="0">
                <a:solidFill>
                  <a:srgbClr val="000000"/>
                </a:solidFill>
                <a:effectLst/>
                <a:latin typeface="Aptos" panose="020B0004020202020204" pitchFamily="34" charset="0"/>
                <a:ea typeface="Aptos" panose="020B0004020202020204" pitchFamily="34" charset="0"/>
                <a:cs typeface="Times New Roman" panose="02020603050405020304" pitchFamily="18" charset="0"/>
              </a:rPr>
              <a:t>ERDERA is a seven-year, Europe-wide program with an investment of over 380 million euros, including 150 million from the European Union. To build comprehensive rare diseases ecosystem it is necessary to gather all relevant stakeholders. Nearly 180 organizations from 37 countries, including funders, research institutions, hospitals, infrastructures, patient </a:t>
            </a:r>
            <a:r>
              <a:rPr lang="en-US" sz="900" kern="100" dirty="0" err="1">
                <a:solidFill>
                  <a:srgbClr val="000000"/>
                </a:solidFill>
                <a:effectLst/>
                <a:latin typeface="Aptos" panose="020B0004020202020204" pitchFamily="34" charset="0"/>
                <a:ea typeface="Aptos" panose="020B0004020202020204" pitchFamily="34" charset="0"/>
                <a:cs typeface="Times New Roman" panose="02020603050405020304" pitchFamily="18" charset="0"/>
              </a:rPr>
              <a:t>organisations</a:t>
            </a:r>
            <a:r>
              <a:rPr lang="en-US" sz="900" kern="100" dirty="0">
                <a:solidFill>
                  <a:srgbClr val="000000"/>
                </a:solidFill>
                <a:effectLst/>
                <a:latin typeface="Aptos" panose="020B0004020202020204" pitchFamily="34" charset="0"/>
                <a:ea typeface="Aptos" panose="020B0004020202020204" pitchFamily="34" charset="0"/>
                <a:cs typeface="Times New Roman" panose="02020603050405020304" pitchFamily="18" charset="0"/>
              </a:rPr>
              <a:t>, and industry, are united by our mission. </a:t>
            </a:r>
            <a:endParaRPr lang="en-GB" dirty="0"/>
          </a:p>
        </p:txBody>
      </p:sp>
      <p:sp>
        <p:nvSpPr>
          <p:cNvPr id="4" name="Slide Number Placeholder 3"/>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7</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39022406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smtClean="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10</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373526088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2DE64B-E308-BE32-36BF-2ED5FE22B6D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7BBD7D-86E0-713E-DD28-C59B40988C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8910616-E6FA-14D9-838E-F29A54D72823}"/>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ADBCA0A1-C125-5853-916B-6EB2D8E1C7AD}"/>
              </a:ext>
            </a:extLst>
          </p:cNvPr>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smtClean="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15</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228727039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2AB2BB-D61D-A2DD-21D5-E4DA55D5CA7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657668C-1756-072D-401D-C1B25D7B426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4CA95EF-8553-8EE3-1EC6-7A3018E8A735}"/>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B29609FE-145D-0DEB-B169-9EB0C63F4C80}"/>
              </a:ext>
            </a:extLst>
          </p:cNvPr>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smtClean="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22</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352305599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7F1203-EBAA-CED1-E216-BC30DF929CA7}"/>
            </a:ext>
          </a:extLst>
        </p:cNvPr>
        <p:cNvGrpSpPr/>
        <p:nvPr/>
      </p:nvGrpSpPr>
      <p:grpSpPr>
        <a:xfrm>
          <a:off x="0" y="0"/>
          <a:ext cx="0" cy="0"/>
          <a:chOff x="0" y="0"/>
          <a:chExt cx="0" cy="0"/>
        </a:xfrm>
      </p:grpSpPr>
      <p:sp>
        <p:nvSpPr>
          <p:cNvPr id="2" name="Espace réservé de l'image des diapositives 1">
            <a:extLst>
              <a:ext uri="{FF2B5EF4-FFF2-40B4-BE49-F238E27FC236}">
                <a16:creationId xmlns:a16="http://schemas.microsoft.com/office/drawing/2014/main" id="{819D85C0-629E-8059-84F0-AC81C3FE5C19}"/>
              </a:ext>
            </a:extLst>
          </p:cNvPr>
          <p:cNvSpPr>
            <a:spLocks noGrp="1" noRot="1" noChangeAspect="1"/>
          </p:cNvSpPr>
          <p:nvPr>
            <p:ph type="sldImg"/>
          </p:nvPr>
        </p:nvSpPr>
        <p:spPr/>
      </p:sp>
      <p:sp>
        <p:nvSpPr>
          <p:cNvPr id="3" name="Espace réservé des notes 2">
            <a:extLst>
              <a:ext uri="{FF2B5EF4-FFF2-40B4-BE49-F238E27FC236}">
                <a16:creationId xmlns:a16="http://schemas.microsoft.com/office/drawing/2014/main" id="{90E5C355-990B-EAB5-6130-210415AD83B5}"/>
              </a:ext>
            </a:extLst>
          </p:cNvPr>
          <p:cNvSpPr>
            <a:spLocks noGrp="1"/>
          </p:cNvSpPr>
          <p:nvPr>
            <p:ph type="body" idx="1"/>
          </p:nvPr>
        </p:nvSpPr>
        <p:spPr/>
        <p:txBody>
          <a:bodyPr/>
          <a:lstStyle/>
          <a:p>
            <a:endParaRPr lang="fr-FR"/>
          </a:p>
        </p:txBody>
      </p:sp>
      <p:sp>
        <p:nvSpPr>
          <p:cNvPr id="4" name="Espace réservé du numéro de diapositive 3">
            <a:extLst>
              <a:ext uri="{FF2B5EF4-FFF2-40B4-BE49-F238E27FC236}">
                <a16:creationId xmlns:a16="http://schemas.microsoft.com/office/drawing/2014/main" id="{89832AB5-2C30-1A8A-3439-D27FF33031B5}"/>
              </a:ext>
            </a:extLst>
          </p:cNvPr>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A84D91FF-3935-FD4F-94CD-B0FA7F7DD120}" type="slidenum">
              <a:rPr kumimoji="0" lang="en-AD" sz="1200" b="0" i="0" u="none" strike="noStrike" kern="1200" cap="none" spc="0" normalizeH="0" baseline="0" noProof="0" smtClean="0">
                <a:ln>
                  <a:noFill/>
                </a:ln>
                <a:solidFill>
                  <a:prstClr val="black"/>
                </a:solidFill>
                <a:effectLst/>
                <a:uLnTx/>
                <a:uFillTx/>
                <a:latin typeface="Inter" panose="02000503000000020004" pitchFamily="2" charset="0"/>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27</a:t>
            </a:fld>
            <a:endParaRPr kumimoji="0" lang="en-AD" sz="1200" b="0" i="0" u="none" strike="noStrike" kern="1200" cap="none" spc="0" normalizeH="0" baseline="0" noProof="0">
              <a:ln>
                <a:noFill/>
              </a:ln>
              <a:solidFill>
                <a:prstClr val="black"/>
              </a:solidFill>
              <a:effectLst/>
              <a:uLnTx/>
              <a:uFillTx/>
              <a:latin typeface="Inter" panose="02000503000000020004" pitchFamily="2" charset="0"/>
              <a:ea typeface="+mn-ea"/>
              <a:cs typeface="+mn-cs"/>
            </a:endParaRPr>
          </a:p>
        </p:txBody>
      </p:sp>
    </p:spTree>
    <p:extLst>
      <p:ext uri="{BB962C8B-B14F-4D97-AF65-F5344CB8AC3E}">
        <p14:creationId xmlns:p14="http://schemas.microsoft.com/office/powerpoint/2010/main" val="299805580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a:t>https://</a:t>
            </a:r>
            <a:r>
              <a:rPr lang="en-GB" err="1"/>
              <a:t>erdera-desk.app.tekkare.com</a:t>
            </a:r>
            <a:r>
              <a:rPr lang="en-GB"/>
              <a:t>/</a:t>
            </a:r>
            <a:br>
              <a:rPr lang="en-GB"/>
            </a:br>
            <a:r>
              <a:rPr lang="en-GB"/>
              <a:t>https://</a:t>
            </a:r>
            <a:r>
              <a:rPr lang="en-GB" err="1"/>
              <a:t>studies.app.tekkare.com</a:t>
            </a:r>
            <a:r>
              <a:rPr lang="en-GB"/>
              <a:t>/</a:t>
            </a:r>
            <a:r>
              <a:rPr lang="en-GB" err="1"/>
              <a:t>ctgov</a:t>
            </a:r>
            <a:r>
              <a:rPr lang="en-GB"/>
              <a:t>/</a:t>
            </a:r>
            <a:br>
              <a:rPr lang="en-GB"/>
            </a:br>
            <a:r>
              <a:rPr lang="en-GB"/>
              <a:t>https://ejp-rd-website-3ufv6ldem-tekkare.vercel.app/</a:t>
            </a:r>
          </a:p>
          <a:p>
            <a:endParaRPr lang="en-F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3B5D357-6F5F-AF4A-9652-70D094621638}"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8521544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8" Type="http://schemas.openxmlformats.org/officeDocument/2006/relationships/hyperlink" Target="https://x.com/ERDERA_org" TargetMode="External"/><Relationship Id="rId3" Type="http://schemas.openxmlformats.org/officeDocument/2006/relationships/image" Target="../media/image4.svg"/><Relationship Id="rId7" Type="http://schemas.openxmlformats.org/officeDocument/2006/relationships/hyperlink" Target="https://www.instagram.com/erdera_org/" TargetMode="External"/><Relationship Id="rId2" Type="http://schemas.openxmlformats.org/officeDocument/2006/relationships/image" Target="../media/image3.png"/><Relationship Id="rId1" Type="http://schemas.openxmlformats.org/officeDocument/2006/relationships/slideMaster" Target="../slideMasters/slideMaster9.xml"/><Relationship Id="rId6" Type="http://schemas.openxmlformats.org/officeDocument/2006/relationships/hyperlink" Target="https://www.facebook.com/ERDERAeu/" TargetMode="External"/><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hyperlink" Target="https://www.linkedin.com/company/erdera/" TargetMode="Externa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8" Type="http://schemas.openxmlformats.org/officeDocument/2006/relationships/hyperlink" Target="https://x.com/ERDERA_org" TargetMode="External"/><Relationship Id="rId3" Type="http://schemas.openxmlformats.org/officeDocument/2006/relationships/image" Target="../media/image4.svg"/><Relationship Id="rId7" Type="http://schemas.openxmlformats.org/officeDocument/2006/relationships/hyperlink" Target="https://www.instagram.com/erdera_org/" TargetMode="External"/><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hyperlink" Target="https://www.facebook.com/ERDERAeu/" TargetMode="External"/><Relationship Id="rId5" Type="http://schemas.openxmlformats.org/officeDocument/2006/relationships/image" Target="../media/image6.svg"/><Relationship Id="rId4" Type="http://schemas.openxmlformats.org/officeDocument/2006/relationships/image" Target="../media/image5.png"/><Relationship Id="rId9" Type="http://schemas.openxmlformats.org/officeDocument/2006/relationships/hyperlink" Target="https://www.linkedin.com/company/erdera/"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1.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4.png"/><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jpe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6.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image" Target="../media/image20.jpeg"/><Relationship Id="rId1" Type="http://schemas.openxmlformats.org/officeDocument/2006/relationships/slideMaster" Target="../slideMasters/slideMaster5.xml"/><Relationship Id="rId4" Type="http://schemas.openxmlformats.org/officeDocument/2006/relationships/image" Target="../media/image21.jpeg"/></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8" Type="http://schemas.openxmlformats.org/officeDocument/2006/relationships/hyperlink" Target="https://x.com/ERDERA_org" TargetMode="External"/><Relationship Id="rId3" Type="http://schemas.openxmlformats.org/officeDocument/2006/relationships/image" Target="../media/image23.svg"/><Relationship Id="rId7" Type="http://schemas.openxmlformats.org/officeDocument/2006/relationships/hyperlink" Target="https://www.instagram.com/erdera_org/" TargetMode="External"/><Relationship Id="rId2" Type="http://schemas.openxmlformats.org/officeDocument/2006/relationships/image" Target="../media/image3.png"/><Relationship Id="rId1" Type="http://schemas.openxmlformats.org/officeDocument/2006/relationships/slideMaster" Target="../slideMasters/slideMaster6.xml"/><Relationship Id="rId6" Type="http://schemas.openxmlformats.org/officeDocument/2006/relationships/hyperlink" Target="https://www.facebook.com/ERDERAeu/" TargetMode="External"/><Relationship Id="rId5" Type="http://schemas.openxmlformats.org/officeDocument/2006/relationships/image" Target="../media/image24.svg"/><Relationship Id="rId4" Type="http://schemas.openxmlformats.org/officeDocument/2006/relationships/image" Target="../media/image5.png"/><Relationship Id="rId9" Type="http://schemas.openxmlformats.org/officeDocument/2006/relationships/hyperlink" Target="https://www.linkedin.com/company/erdera/" TargetMode="Externa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6.svg"/><Relationship Id="rId2" Type="http://schemas.openxmlformats.org/officeDocument/2006/relationships/image" Target="../media/image25.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8" Type="http://schemas.openxmlformats.org/officeDocument/2006/relationships/hyperlink" Target="https://x.com/ERDERA_org" TargetMode="External"/><Relationship Id="rId3" Type="http://schemas.openxmlformats.org/officeDocument/2006/relationships/image" Target="../media/image23.svg"/><Relationship Id="rId7" Type="http://schemas.openxmlformats.org/officeDocument/2006/relationships/hyperlink" Target="https://www.instagram.com/erdera_org/" TargetMode="External"/><Relationship Id="rId2" Type="http://schemas.openxmlformats.org/officeDocument/2006/relationships/image" Target="../media/image3.png"/><Relationship Id="rId1" Type="http://schemas.openxmlformats.org/officeDocument/2006/relationships/slideMaster" Target="../slideMasters/slideMaster8.xml"/><Relationship Id="rId6" Type="http://schemas.openxmlformats.org/officeDocument/2006/relationships/hyperlink" Target="https://www.facebook.com/ERDERAeu/" TargetMode="External"/><Relationship Id="rId11" Type="http://schemas.openxmlformats.org/officeDocument/2006/relationships/hyperlink" Target="https://bsky.app/profile/erdera.bsky.social" TargetMode="External"/><Relationship Id="rId5" Type="http://schemas.openxmlformats.org/officeDocument/2006/relationships/image" Target="../media/image24.svg"/><Relationship Id="rId10" Type="http://schemas.openxmlformats.org/officeDocument/2006/relationships/hyperlink" Target="https://www.youtube.com/@ERDERA" TargetMode="External"/><Relationship Id="rId4" Type="http://schemas.openxmlformats.org/officeDocument/2006/relationships/image" Target="../media/image5.png"/><Relationship Id="rId9" Type="http://schemas.openxmlformats.org/officeDocument/2006/relationships/hyperlink" Target="https://www.linkedin.com/company/erdera/" TargetMode="Externa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1_Frontpag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731BB3-FA62-A993-9912-5414886E76A6}"/>
              </a:ext>
            </a:extLst>
          </p:cNvPr>
          <p:cNvGrpSpPr/>
          <p:nvPr userDrawn="1"/>
        </p:nvGrpSpPr>
        <p:grpSpPr>
          <a:xfrm>
            <a:off x="1882922" y="0"/>
            <a:ext cx="12124790" cy="7010400"/>
            <a:chOff x="1572846" y="0"/>
            <a:chExt cx="10154512" cy="5871210"/>
          </a:xfrm>
          <a:solidFill>
            <a:schemeClr val="bg2">
              <a:alpha val="20000"/>
            </a:schemeClr>
          </a:solidFill>
        </p:grpSpPr>
        <p:sp>
          <p:nvSpPr>
            <p:cNvPr id="3" name="Freeform 2">
              <a:extLst>
                <a:ext uri="{FF2B5EF4-FFF2-40B4-BE49-F238E27FC236}">
                  <a16:creationId xmlns:a16="http://schemas.microsoft.com/office/drawing/2014/main" id="{CD050B99-988A-02DF-EE98-3DD997EDB4CB}"/>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789A904C-469D-064B-68C4-1A562EE0A295}"/>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5ED60823-D272-6087-4FF8-BC22247A0FD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sp>
        <p:nvSpPr>
          <p:cNvPr id="148" name="Rectangle 147">
            <a:extLst>
              <a:ext uri="{FF2B5EF4-FFF2-40B4-BE49-F238E27FC236}">
                <a16:creationId xmlns:a16="http://schemas.microsoft.com/office/drawing/2014/main" id="{0D127246-CD5C-13AC-226D-A902F8DEFDD0}"/>
              </a:ext>
            </a:extLst>
          </p:cNvPr>
          <p:cNvSpPr/>
          <p:nvPr userDrawn="1"/>
        </p:nvSpPr>
        <p:spPr>
          <a:xfrm>
            <a:off x="0" y="6963818"/>
            <a:ext cx="14630400" cy="1265782"/>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1621"/>
          </a:p>
        </p:txBody>
      </p:sp>
      <p:sp>
        <p:nvSpPr>
          <p:cNvPr id="9" name="Freeform 8">
            <a:extLst>
              <a:ext uri="{FF2B5EF4-FFF2-40B4-BE49-F238E27FC236}">
                <a16:creationId xmlns:a16="http://schemas.microsoft.com/office/drawing/2014/main" id="{4F7163C9-7765-DD7E-60AE-25BA8DB52292}"/>
              </a:ext>
            </a:extLst>
          </p:cNvPr>
          <p:cNvSpPr/>
          <p:nvPr userDrawn="1"/>
        </p:nvSpPr>
        <p:spPr>
          <a:xfrm>
            <a:off x="7822988" y="7272709"/>
            <a:ext cx="6126" cy="648000"/>
          </a:xfrm>
          <a:custGeom>
            <a:avLst/>
            <a:gdLst>
              <a:gd name="connsiteX0" fmla="*/ 0 w 5105"/>
              <a:gd name="connsiteY0" fmla="*/ 0 h 446722"/>
              <a:gd name="connsiteX1" fmla="*/ 5106 w 5105"/>
              <a:gd name="connsiteY1" fmla="*/ 0 h 446722"/>
              <a:gd name="connsiteX2" fmla="*/ 5106 w 5105"/>
              <a:gd name="connsiteY2" fmla="*/ 446723 h 446722"/>
              <a:gd name="connsiteX3" fmla="*/ 0 w 5105"/>
              <a:gd name="connsiteY3" fmla="*/ 446723 h 446722"/>
            </a:gdLst>
            <a:ahLst/>
            <a:cxnLst>
              <a:cxn ang="0">
                <a:pos x="connsiteX0" y="connsiteY0"/>
              </a:cxn>
              <a:cxn ang="0">
                <a:pos x="connsiteX1" y="connsiteY1"/>
              </a:cxn>
              <a:cxn ang="0">
                <a:pos x="connsiteX2" y="connsiteY2"/>
              </a:cxn>
              <a:cxn ang="0">
                <a:pos x="connsiteX3" y="connsiteY3"/>
              </a:cxn>
            </a:cxnLst>
            <a:rect l="l" t="t" r="r" b="b"/>
            <a:pathLst>
              <a:path w="5105" h="446722">
                <a:moveTo>
                  <a:pt x="0" y="0"/>
                </a:moveTo>
                <a:lnTo>
                  <a:pt x="5106" y="0"/>
                </a:lnTo>
                <a:lnTo>
                  <a:pt x="5106" y="446723"/>
                </a:lnTo>
                <a:lnTo>
                  <a:pt x="0" y="446723"/>
                </a:lnTo>
                <a:close/>
              </a:path>
            </a:pathLst>
          </a:custGeom>
          <a:noFill/>
          <a:ln w="6350" cap="flat">
            <a:solidFill>
              <a:schemeClr val="bg1"/>
            </a:solidFill>
            <a:prstDash val="solid"/>
            <a:miter/>
          </a:ln>
        </p:spPr>
        <p:txBody>
          <a:bodyPr rtlCol="0" anchor="ctr"/>
          <a:lstStyle/>
          <a:p>
            <a:endParaRPr lang="en-GB" sz="1621">
              <a:solidFill>
                <a:schemeClr val="bg1"/>
              </a:solidFill>
            </a:endParaRPr>
          </a:p>
        </p:txBody>
      </p:sp>
      <p:grpSp>
        <p:nvGrpSpPr>
          <p:cNvPr id="44" name="Group 43">
            <a:extLst>
              <a:ext uri="{FF2B5EF4-FFF2-40B4-BE49-F238E27FC236}">
                <a16:creationId xmlns:a16="http://schemas.microsoft.com/office/drawing/2014/main" id="{DAE3FBDE-CB1B-3838-EF4B-77221475E832}"/>
              </a:ext>
            </a:extLst>
          </p:cNvPr>
          <p:cNvGrpSpPr>
            <a:grpSpLocks noChangeAspect="1"/>
          </p:cNvGrpSpPr>
          <p:nvPr userDrawn="1"/>
        </p:nvGrpSpPr>
        <p:grpSpPr>
          <a:xfrm>
            <a:off x="864002" y="7406854"/>
            <a:ext cx="2099821" cy="432000"/>
            <a:chOff x="650794" y="6104645"/>
            <a:chExt cx="2169815" cy="447422"/>
          </a:xfrm>
        </p:grpSpPr>
        <p:sp>
          <p:nvSpPr>
            <p:cNvPr id="12" name="Freeform 11">
              <a:extLst>
                <a:ext uri="{FF2B5EF4-FFF2-40B4-BE49-F238E27FC236}">
                  <a16:creationId xmlns:a16="http://schemas.microsoft.com/office/drawing/2014/main" id="{D3D41741-20D5-3A35-52FE-14ED670F13F1}"/>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3" name="Freeform 12">
              <a:extLst>
                <a:ext uri="{FF2B5EF4-FFF2-40B4-BE49-F238E27FC236}">
                  <a16:creationId xmlns:a16="http://schemas.microsoft.com/office/drawing/2014/main" id="{8E1C3589-881E-9CCC-3D9D-86781705096C}"/>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4" name="Freeform 13">
              <a:extLst>
                <a:ext uri="{FF2B5EF4-FFF2-40B4-BE49-F238E27FC236}">
                  <a16:creationId xmlns:a16="http://schemas.microsoft.com/office/drawing/2014/main" id="{C0A8A8BF-AB3B-8E9D-33CA-C774D34B2E9B}"/>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5" name="Freeform 14">
              <a:extLst>
                <a:ext uri="{FF2B5EF4-FFF2-40B4-BE49-F238E27FC236}">
                  <a16:creationId xmlns:a16="http://schemas.microsoft.com/office/drawing/2014/main" id="{80AD900A-6CB8-2517-B5A7-A2D613F6BEA4}"/>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6" name="Freeform 15">
              <a:extLst>
                <a:ext uri="{FF2B5EF4-FFF2-40B4-BE49-F238E27FC236}">
                  <a16:creationId xmlns:a16="http://schemas.microsoft.com/office/drawing/2014/main" id="{36D10E23-4E00-B7C4-3619-7E00DBDA41DC}"/>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7" name="Freeform 16">
              <a:extLst>
                <a:ext uri="{FF2B5EF4-FFF2-40B4-BE49-F238E27FC236}">
                  <a16:creationId xmlns:a16="http://schemas.microsoft.com/office/drawing/2014/main" id="{A65780C5-E115-6262-D382-E585E77B2DD4}"/>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8" name="Freeform 17">
              <a:extLst>
                <a:ext uri="{FF2B5EF4-FFF2-40B4-BE49-F238E27FC236}">
                  <a16:creationId xmlns:a16="http://schemas.microsoft.com/office/drawing/2014/main" id="{2142FA29-F662-FEEE-BF02-F14E693E932E}"/>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9" name="Freeform 18">
              <a:extLst>
                <a:ext uri="{FF2B5EF4-FFF2-40B4-BE49-F238E27FC236}">
                  <a16:creationId xmlns:a16="http://schemas.microsoft.com/office/drawing/2014/main" id="{13384D64-703E-2299-289B-65B39D27640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0" name="Freeform 19">
              <a:extLst>
                <a:ext uri="{FF2B5EF4-FFF2-40B4-BE49-F238E27FC236}">
                  <a16:creationId xmlns:a16="http://schemas.microsoft.com/office/drawing/2014/main" id="{1800093D-4353-E177-893A-8169D3E49222}"/>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1" name="Freeform 20">
              <a:extLst>
                <a:ext uri="{FF2B5EF4-FFF2-40B4-BE49-F238E27FC236}">
                  <a16:creationId xmlns:a16="http://schemas.microsoft.com/office/drawing/2014/main" id="{841AB889-0461-D43A-DF3C-9D8AD36C1AC5}"/>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2" name="Freeform 21">
              <a:extLst>
                <a:ext uri="{FF2B5EF4-FFF2-40B4-BE49-F238E27FC236}">
                  <a16:creationId xmlns:a16="http://schemas.microsoft.com/office/drawing/2014/main" id="{95B111A8-B8E4-13DF-CBDE-02BB1DC00F4E}"/>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3" name="Freeform 22">
              <a:extLst>
                <a:ext uri="{FF2B5EF4-FFF2-40B4-BE49-F238E27FC236}">
                  <a16:creationId xmlns:a16="http://schemas.microsoft.com/office/drawing/2014/main" id="{91A6CEB0-4870-2A65-A901-31EDE1821090}"/>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4" name="Freeform 23">
              <a:extLst>
                <a:ext uri="{FF2B5EF4-FFF2-40B4-BE49-F238E27FC236}">
                  <a16:creationId xmlns:a16="http://schemas.microsoft.com/office/drawing/2014/main" id="{910B5EA2-07F7-7860-61CA-6BEA4B58BF9E}"/>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5" name="Freeform 24">
              <a:extLst>
                <a:ext uri="{FF2B5EF4-FFF2-40B4-BE49-F238E27FC236}">
                  <a16:creationId xmlns:a16="http://schemas.microsoft.com/office/drawing/2014/main" id="{EBCDE1AF-907C-A7AF-8350-BA96DE5132B4}"/>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6" name="Freeform 25">
              <a:extLst>
                <a:ext uri="{FF2B5EF4-FFF2-40B4-BE49-F238E27FC236}">
                  <a16:creationId xmlns:a16="http://schemas.microsoft.com/office/drawing/2014/main" id="{85D4EF0A-C11C-4E20-E449-5AAC8118FE8F}"/>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7" name="Freeform 26">
              <a:extLst>
                <a:ext uri="{FF2B5EF4-FFF2-40B4-BE49-F238E27FC236}">
                  <a16:creationId xmlns:a16="http://schemas.microsoft.com/office/drawing/2014/main" id="{ADAA7FEA-D017-E825-005E-4D583782162D}"/>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8" name="Freeform 27">
              <a:extLst>
                <a:ext uri="{FF2B5EF4-FFF2-40B4-BE49-F238E27FC236}">
                  <a16:creationId xmlns:a16="http://schemas.microsoft.com/office/drawing/2014/main" id="{959D6C42-0410-3787-61F4-895F05005D49}"/>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9" name="Freeform 28">
              <a:extLst>
                <a:ext uri="{FF2B5EF4-FFF2-40B4-BE49-F238E27FC236}">
                  <a16:creationId xmlns:a16="http://schemas.microsoft.com/office/drawing/2014/main" id="{65AAF058-B5CB-411C-7D34-48DCA7EDCAB8}"/>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0" name="Freeform 29">
              <a:extLst>
                <a:ext uri="{FF2B5EF4-FFF2-40B4-BE49-F238E27FC236}">
                  <a16:creationId xmlns:a16="http://schemas.microsoft.com/office/drawing/2014/main" id="{EB5A1371-3A49-2F9E-A809-A75F40299BEF}"/>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1" name="Freeform 30">
              <a:extLst>
                <a:ext uri="{FF2B5EF4-FFF2-40B4-BE49-F238E27FC236}">
                  <a16:creationId xmlns:a16="http://schemas.microsoft.com/office/drawing/2014/main" id="{E2729746-F598-D474-0B0E-F2F96E5E72E8}"/>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2" name="Freeform 31">
              <a:extLst>
                <a:ext uri="{FF2B5EF4-FFF2-40B4-BE49-F238E27FC236}">
                  <a16:creationId xmlns:a16="http://schemas.microsoft.com/office/drawing/2014/main" id="{14C68D05-3D55-32F7-73E2-B37E418A13E2}"/>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3" name="Freeform 32">
              <a:extLst>
                <a:ext uri="{FF2B5EF4-FFF2-40B4-BE49-F238E27FC236}">
                  <a16:creationId xmlns:a16="http://schemas.microsoft.com/office/drawing/2014/main" id="{81FD2A1E-2DBE-402F-D74E-564156A82FDF}"/>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4" name="Freeform 33">
              <a:extLst>
                <a:ext uri="{FF2B5EF4-FFF2-40B4-BE49-F238E27FC236}">
                  <a16:creationId xmlns:a16="http://schemas.microsoft.com/office/drawing/2014/main" id="{472AB136-489D-1EAC-E5A2-9AB2849ED68A}"/>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5" name="Freeform 34">
              <a:extLst>
                <a:ext uri="{FF2B5EF4-FFF2-40B4-BE49-F238E27FC236}">
                  <a16:creationId xmlns:a16="http://schemas.microsoft.com/office/drawing/2014/main" id="{45C12B69-15F6-EE80-1B16-9BD17C833131}"/>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6" name="Freeform 35">
              <a:extLst>
                <a:ext uri="{FF2B5EF4-FFF2-40B4-BE49-F238E27FC236}">
                  <a16:creationId xmlns:a16="http://schemas.microsoft.com/office/drawing/2014/main" id="{EADCD0E0-DB5C-FA97-9E8F-CAA1C6E33EDC}"/>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7" name="Freeform 36">
              <a:extLst>
                <a:ext uri="{FF2B5EF4-FFF2-40B4-BE49-F238E27FC236}">
                  <a16:creationId xmlns:a16="http://schemas.microsoft.com/office/drawing/2014/main" id="{5B073E18-F00C-9EAD-3739-6922418B68D6}"/>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8" name="Freeform 37">
              <a:extLst>
                <a:ext uri="{FF2B5EF4-FFF2-40B4-BE49-F238E27FC236}">
                  <a16:creationId xmlns:a16="http://schemas.microsoft.com/office/drawing/2014/main" id="{F8393384-44CA-D899-BD9C-0A7EB03A62D1}"/>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9" name="Freeform 38">
              <a:extLst>
                <a:ext uri="{FF2B5EF4-FFF2-40B4-BE49-F238E27FC236}">
                  <a16:creationId xmlns:a16="http://schemas.microsoft.com/office/drawing/2014/main" id="{CC14635D-B382-BA27-641D-205782263261}"/>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40" name="Freeform 39">
              <a:extLst>
                <a:ext uri="{FF2B5EF4-FFF2-40B4-BE49-F238E27FC236}">
                  <a16:creationId xmlns:a16="http://schemas.microsoft.com/office/drawing/2014/main" id="{95049E49-0EEE-C29B-648D-5A1B12F30119}"/>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grpSp>
      <p:sp>
        <p:nvSpPr>
          <p:cNvPr id="11" name="TextBox 10">
            <a:extLst>
              <a:ext uri="{FF2B5EF4-FFF2-40B4-BE49-F238E27FC236}">
                <a16:creationId xmlns:a16="http://schemas.microsoft.com/office/drawing/2014/main" id="{0C5D935E-7228-18C1-D111-399C0A83D777}"/>
              </a:ext>
            </a:extLst>
          </p:cNvPr>
          <p:cNvSpPr txBox="1"/>
          <p:nvPr userDrawn="1"/>
        </p:nvSpPr>
        <p:spPr>
          <a:xfrm>
            <a:off x="8045133" y="7264579"/>
            <a:ext cx="5721267" cy="654603"/>
          </a:xfrm>
          <a:prstGeom prst="rect">
            <a:avLst/>
          </a:prstGeom>
          <a:noFill/>
        </p:spPr>
        <p:txBody>
          <a:bodyPr wrap="square" lIns="0" tIns="0" rIns="0" bIns="0" rtlCol="0">
            <a:spAutoFit/>
          </a:bodyPr>
          <a:lstStyle/>
          <a:p>
            <a:pPr>
              <a:lnSpc>
                <a:spcPts val="1320"/>
              </a:lnSpc>
            </a:pPr>
            <a:r>
              <a:rPr lang="en-GB" sz="960">
                <a:solidFill>
                  <a:schemeClr val="bg1"/>
                </a:solidFill>
              </a:rPr>
              <a:t>ERDERA has received funding from the European Union’s Horizon Europe research and innovation programme under grant agreement N°101156595.</a:t>
            </a:r>
          </a:p>
          <a:p>
            <a:pPr>
              <a:lnSpc>
                <a:spcPts val="1320"/>
              </a:lnSpc>
            </a:pPr>
            <a:r>
              <a:rPr lang="en-GB" sz="960">
                <a:solidFill>
                  <a:schemeClr val="bg1"/>
                </a:solidFill>
              </a:rPr>
              <a:t>Views and opinions expressed are those of the author(s) only and do not necessarily reflect those of the European Union or any other granting authority, who cannot be held responsible for them.</a:t>
            </a:r>
          </a:p>
        </p:txBody>
      </p:sp>
      <p:sp>
        <p:nvSpPr>
          <p:cNvPr id="6" name="Title 5">
            <a:extLst>
              <a:ext uri="{FF2B5EF4-FFF2-40B4-BE49-F238E27FC236}">
                <a16:creationId xmlns:a16="http://schemas.microsoft.com/office/drawing/2014/main" id="{AF053022-EED1-8CFB-1074-72D4835F48FF}"/>
              </a:ext>
            </a:extLst>
          </p:cNvPr>
          <p:cNvSpPr>
            <a:spLocks noGrp="1"/>
          </p:cNvSpPr>
          <p:nvPr userDrawn="1">
            <p:ph type="title" hasCustomPrompt="1"/>
          </p:nvPr>
        </p:nvSpPr>
        <p:spPr>
          <a:xfrm>
            <a:off x="820800" y="3441219"/>
            <a:ext cx="7998080" cy="1477328"/>
          </a:xfrm>
        </p:spPr>
        <p:txBody>
          <a:bodyPr anchor="b" anchorCtr="0">
            <a:noAutofit/>
          </a:bodyPr>
          <a:lstStyle>
            <a:lvl1pPr>
              <a:lnSpc>
                <a:spcPts val="5760"/>
              </a:lnSpc>
              <a:defRPr sz="5120">
                <a:solidFill>
                  <a:schemeClr val="accent2"/>
                </a:solidFill>
              </a:defRPr>
            </a:lvl1pPr>
          </a:lstStyle>
          <a:p>
            <a:r>
              <a:rPr lang="en-GB"/>
              <a:t>Click to edit Presentation Title</a:t>
            </a:r>
          </a:p>
        </p:txBody>
      </p:sp>
      <p:sp>
        <p:nvSpPr>
          <p:cNvPr id="41" name="Text Placeholder 40">
            <a:extLst>
              <a:ext uri="{FF2B5EF4-FFF2-40B4-BE49-F238E27FC236}">
                <a16:creationId xmlns:a16="http://schemas.microsoft.com/office/drawing/2014/main" id="{A12531B3-E45C-C141-4108-E4E428B96BEE}"/>
              </a:ext>
            </a:extLst>
          </p:cNvPr>
          <p:cNvSpPr>
            <a:spLocks noGrp="1"/>
          </p:cNvSpPr>
          <p:nvPr userDrawn="1">
            <p:ph type="body" sz="quarter" idx="10" hasCustomPrompt="1"/>
          </p:nvPr>
        </p:nvSpPr>
        <p:spPr>
          <a:xfrm>
            <a:off x="820800" y="5096504"/>
            <a:ext cx="7998080" cy="873990"/>
          </a:xfrm>
          <a:prstGeom prst="rect">
            <a:avLst/>
          </a:prstGeom>
        </p:spPr>
        <p:txBody>
          <a:bodyPr lIns="0" tIns="0" rIns="0" bIns="0">
            <a:noAutofit/>
          </a:bodyPr>
          <a:lstStyle>
            <a:lvl1pPr marL="0" indent="0">
              <a:lnSpc>
                <a:spcPct val="100000"/>
              </a:lnSpc>
              <a:spcBef>
                <a:spcPts val="0"/>
              </a:spcBef>
              <a:buNone/>
              <a:defRPr sz="2560"/>
            </a:lvl1pPr>
            <a:lvl2pPr marL="548640" indent="0">
              <a:buNone/>
              <a:defRPr/>
            </a:lvl2pPr>
            <a:lvl3pPr marL="1097280" indent="0">
              <a:buNone/>
              <a:defRPr/>
            </a:lvl3pPr>
            <a:lvl4pPr marL="1645920" indent="0">
              <a:buNone/>
              <a:defRPr/>
            </a:lvl4pPr>
            <a:lvl5pPr marL="2194560" indent="0">
              <a:buNone/>
              <a:defRPr/>
            </a:lvl5pPr>
          </a:lstStyle>
          <a:p>
            <a:pPr lvl="0"/>
            <a:r>
              <a:rPr lang="en-GB"/>
              <a:t>Click to edit Presentation Subtitle</a:t>
            </a:r>
          </a:p>
        </p:txBody>
      </p:sp>
      <p:pic>
        <p:nvPicPr>
          <p:cNvPr id="43" name="Graphic 42">
            <a:extLst>
              <a:ext uri="{FF2B5EF4-FFF2-40B4-BE49-F238E27FC236}">
                <a16:creationId xmlns:a16="http://schemas.microsoft.com/office/drawing/2014/main" id="{85E91611-D533-81A5-386A-0E6C614C266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4000" y="648001"/>
            <a:ext cx="3286646" cy="1161282"/>
          </a:xfrm>
          <a:prstGeom prst="rect">
            <a:avLst/>
          </a:prstGeom>
        </p:spPr>
      </p:pic>
    </p:spTree>
    <p:extLst>
      <p:ext uri="{BB962C8B-B14F-4D97-AF65-F5344CB8AC3E}">
        <p14:creationId xmlns:p14="http://schemas.microsoft.com/office/powerpoint/2010/main" val="4966012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 Column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68B99832-5751-2B30-D049-D44B8233D3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740878982"/>
      </p:ext>
    </p:extLst>
  </p:cSld>
  <p:clrMapOvr>
    <a:overrideClrMapping bg1="lt1" tx1="dk1" bg2="lt2" tx2="dk2" accent1="accent1" accent2="accent2" accent3="accent3" accent4="accent4" accent5="accent5" accent6="accent6" hlink="hlink" folHlink="folHlink"/>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1_List">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6AB22-F9E5-9F39-A9BB-79C06504A6A0}"/>
              </a:ext>
            </a:extLst>
          </p:cNvPr>
          <p:cNvGrpSpPr/>
          <p:nvPr/>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9EDC0C81-C24A-617B-8478-73D1FA616492}"/>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A456977B-0DF3-39DB-5C16-D4B456A60583}"/>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D7B42A4E-C520-8C74-1A05-378167E17DEF}"/>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grpSp>
        <p:nvGrpSpPr>
          <p:cNvPr id="9" name="Group 8">
            <a:extLst>
              <a:ext uri="{FF2B5EF4-FFF2-40B4-BE49-F238E27FC236}">
                <a16:creationId xmlns:a16="http://schemas.microsoft.com/office/drawing/2014/main" id="{B61EE730-401C-C760-0221-966D166BBC4D}"/>
              </a:ext>
            </a:extLst>
          </p:cNvPr>
          <p:cNvGrpSpPr/>
          <p:nvPr userDrawn="1"/>
        </p:nvGrpSpPr>
        <p:grpSpPr>
          <a:xfrm>
            <a:off x="868070" y="7411660"/>
            <a:ext cx="4397045" cy="368277"/>
            <a:chOff x="542543" y="4632287"/>
            <a:chExt cx="2748153" cy="230173"/>
          </a:xfrm>
        </p:grpSpPr>
        <p:sp>
          <p:nvSpPr>
            <p:cNvPr id="13" name="Freeform 12">
              <a:extLst>
                <a:ext uri="{FF2B5EF4-FFF2-40B4-BE49-F238E27FC236}">
                  <a16:creationId xmlns:a16="http://schemas.microsoft.com/office/drawing/2014/main" id="{CA441AD8-5ED4-B44B-B895-7A0FFC1F6632}"/>
                </a:ext>
              </a:extLst>
            </p:cNvPr>
            <p:cNvSpPr/>
            <p:nvPr/>
          </p:nvSpPr>
          <p:spPr>
            <a:xfrm>
              <a:off x="2486501" y="4637041"/>
              <a:ext cx="64865" cy="82143"/>
            </a:xfrm>
            <a:custGeom>
              <a:avLst/>
              <a:gdLst>
                <a:gd name="connsiteX0" fmla="*/ 0 w 64865"/>
                <a:gd name="connsiteY0" fmla="*/ 82049 h 82143"/>
                <a:gd name="connsiteX1" fmla="*/ 0 w 64865"/>
                <a:gd name="connsiteY1" fmla="*/ 0 h 82143"/>
                <a:gd name="connsiteX2" fmla="*/ 32480 w 64865"/>
                <a:gd name="connsiteY2" fmla="*/ 0 h 82143"/>
                <a:gd name="connsiteX3" fmla="*/ 48387 w 64865"/>
                <a:gd name="connsiteY3" fmla="*/ 3327 h 82143"/>
                <a:gd name="connsiteX4" fmla="*/ 58484 w 64865"/>
                <a:gd name="connsiteY4" fmla="*/ 12645 h 82143"/>
                <a:gd name="connsiteX5" fmla="*/ 61913 w 64865"/>
                <a:gd name="connsiteY5" fmla="*/ 26811 h 82143"/>
                <a:gd name="connsiteX6" fmla="*/ 58388 w 64865"/>
                <a:gd name="connsiteY6" fmla="*/ 40882 h 82143"/>
                <a:gd name="connsiteX7" fmla="*/ 48196 w 64865"/>
                <a:gd name="connsiteY7" fmla="*/ 49914 h 82143"/>
                <a:gd name="connsiteX8" fmla="*/ 32004 w 64865"/>
                <a:gd name="connsiteY8" fmla="*/ 53051 h 82143"/>
                <a:gd name="connsiteX9" fmla="*/ 10287 w 64865"/>
                <a:gd name="connsiteY9" fmla="*/ 53051 h 82143"/>
                <a:gd name="connsiteX10" fmla="*/ 10287 w 64865"/>
                <a:gd name="connsiteY10" fmla="*/ 39075 h 82143"/>
                <a:gd name="connsiteX11" fmla="*/ 29242 w 64865"/>
                <a:gd name="connsiteY11" fmla="*/ 39075 h 82143"/>
                <a:gd name="connsiteX12" fmla="*/ 37529 w 64865"/>
                <a:gd name="connsiteY12" fmla="*/ 37744 h 82143"/>
                <a:gd name="connsiteX13" fmla="*/ 42482 w 64865"/>
                <a:gd name="connsiteY13" fmla="*/ 33656 h 82143"/>
                <a:gd name="connsiteX14" fmla="*/ 44101 w 64865"/>
                <a:gd name="connsiteY14" fmla="*/ 26906 h 82143"/>
                <a:gd name="connsiteX15" fmla="*/ 42482 w 64865"/>
                <a:gd name="connsiteY15" fmla="*/ 19965 h 82143"/>
                <a:gd name="connsiteX16" fmla="*/ 37529 w 64865"/>
                <a:gd name="connsiteY16" fmla="*/ 15687 h 82143"/>
                <a:gd name="connsiteX17" fmla="*/ 29146 w 64865"/>
                <a:gd name="connsiteY17" fmla="*/ 14261 h 82143"/>
                <a:gd name="connsiteX18" fmla="*/ 17431 w 64865"/>
                <a:gd name="connsiteY18" fmla="*/ 14261 h 82143"/>
                <a:gd name="connsiteX19" fmla="*/ 17431 w 64865"/>
                <a:gd name="connsiteY19" fmla="*/ 82144 h 82143"/>
                <a:gd name="connsiteX20" fmla="*/ 0 w 64865"/>
                <a:gd name="connsiteY20" fmla="*/ 82144 h 82143"/>
                <a:gd name="connsiteX21" fmla="*/ 44387 w 64865"/>
                <a:gd name="connsiteY21" fmla="*/ 44685 h 82143"/>
                <a:gd name="connsiteX22" fmla="*/ 64865 w 64865"/>
                <a:gd name="connsiteY22" fmla="*/ 82049 h 82143"/>
                <a:gd name="connsiteX23" fmla="*/ 45625 w 64865"/>
                <a:gd name="connsiteY23" fmla="*/ 82049 h 82143"/>
                <a:gd name="connsiteX24" fmla="*/ 25622 w 64865"/>
                <a:gd name="connsiteY24" fmla="*/ 44685 h 82143"/>
                <a:gd name="connsiteX25" fmla="*/ 44387 w 64865"/>
                <a:gd name="connsiteY25" fmla="*/ 44685 h 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65" h="82143">
                  <a:moveTo>
                    <a:pt x="0" y="82049"/>
                  </a:moveTo>
                  <a:lnTo>
                    <a:pt x="0" y="0"/>
                  </a:lnTo>
                  <a:lnTo>
                    <a:pt x="32480" y="0"/>
                  </a:lnTo>
                  <a:cubicBezTo>
                    <a:pt x="38671" y="0"/>
                    <a:pt x="44006" y="1141"/>
                    <a:pt x="48387" y="3327"/>
                  </a:cubicBezTo>
                  <a:cubicBezTo>
                    <a:pt x="52769" y="5514"/>
                    <a:pt x="56198" y="8652"/>
                    <a:pt x="58484" y="12645"/>
                  </a:cubicBezTo>
                  <a:cubicBezTo>
                    <a:pt x="60770" y="16638"/>
                    <a:pt x="61913" y="21392"/>
                    <a:pt x="61913" y="26811"/>
                  </a:cubicBezTo>
                  <a:cubicBezTo>
                    <a:pt x="61913" y="32230"/>
                    <a:pt x="60770" y="36984"/>
                    <a:pt x="58388" y="40882"/>
                  </a:cubicBezTo>
                  <a:cubicBezTo>
                    <a:pt x="56007" y="44780"/>
                    <a:pt x="52673" y="47822"/>
                    <a:pt x="48196" y="49914"/>
                  </a:cubicBezTo>
                  <a:cubicBezTo>
                    <a:pt x="43720" y="52005"/>
                    <a:pt x="38386" y="53051"/>
                    <a:pt x="32004" y="53051"/>
                  </a:cubicBezTo>
                  <a:lnTo>
                    <a:pt x="10287" y="53051"/>
                  </a:lnTo>
                  <a:lnTo>
                    <a:pt x="10287" y="39075"/>
                  </a:lnTo>
                  <a:lnTo>
                    <a:pt x="29242" y="39075"/>
                  </a:lnTo>
                  <a:cubicBezTo>
                    <a:pt x="32576" y="39075"/>
                    <a:pt x="35338" y="38600"/>
                    <a:pt x="37529" y="37744"/>
                  </a:cubicBezTo>
                  <a:cubicBezTo>
                    <a:pt x="39719" y="36888"/>
                    <a:pt x="41339" y="35462"/>
                    <a:pt x="42482" y="33656"/>
                  </a:cubicBezTo>
                  <a:cubicBezTo>
                    <a:pt x="43529" y="31850"/>
                    <a:pt x="44101" y="29568"/>
                    <a:pt x="44101" y="26906"/>
                  </a:cubicBezTo>
                  <a:cubicBezTo>
                    <a:pt x="44101" y="24244"/>
                    <a:pt x="43529" y="21867"/>
                    <a:pt x="42482" y="19965"/>
                  </a:cubicBezTo>
                  <a:cubicBezTo>
                    <a:pt x="41434" y="18064"/>
                    <a:pt x="39719" y="16638"/>
                    <a:pt x="37529" y="15687"/>
                  </a:cubicBezTo>
                  <a:cubicBezTo>
                    <a:pt x="35338" y="14736"/>
                    <a:pt x="32576" y="14261"/>
                    <a:pt x="29146" y="14261"/>
                  </a:cubicBezTo>
                  <a:lnTo>
                    <a:pt x="17431" y="14261"/>
                  </a:lnTo>
                  <a:lnTo>
                    <a:pt x="17431" y="82144"/>
                  </a:lnTo>
                  <a:lnTo>
                    <a:pt x="0" y="82144"/>
                  </a:lnTo>
                  <a:close/>
                  <a:moveTo>
                    <a:pt x="44387" y="44685"/>
                  </a:moveTo>
                  <a:lnTo>
                    <a:pt x="64865" y="82049"/>
                  </a:lnTo>
                  <a:lnTo>
                    <a:pt x="45625" y="82049"/>
                  </a:lnTo>
                  <a:lnTo>
                    <a:pt x="25622" y="44685"/>
                  </a:lnTo>
                  <a:lnTo>
                    <a:pt x="44387" y="44685"/>
                  </a:lnTo>
                  <a:close/>
                </a:path>
              </a:pathLst>
            </a:custGeom>
            <a:solidFill>
              <a:srgbClr val="EC607E"/>
            </a:solidFill>
            <a:ln w="0" cap="flat">
              <a:noFill/>
              <a:prstDash val="solid"/>
              <a:miter/>
            </a:ln>
          </p:spPr>
          <p:txBody>
            <a:bodyPr rtlCol="0" anchor="ctr"/>
            <a:lstStyle/>
            <a:p>
              <a:endParaRPr lang="en-GB" sz="2880"/>
            </a:p>
          </p:txBody>
        </p:sp>
        <p:sp>
          <p:nvSpPr>
            <p:cNvPr id="14" name="Freeform 13">
              <a:extLst>
                <a:ext uri="{FF2B5EF4-FFF2-40B4-BE49-F238E27FC236}">
                  <a16:creationId xmlns:a16="http://schemas.microsoft.com/office/drawing/2014/main" id="{A0ED5D41-1171-DD82-F12B-E2C862A3D6B0}"/>
                </a:ext>
              </a:extLst>
            </p:cNvPr>
            <p:cNvSpPr/>
            <p:nvPr/>
          </p:nvSpPr>
          <p:spPr>
            <a:xfrm>
              <a:off x="2560319" y="4656436"/>
              <a:ext cx="55340" cy="63794"/>
            </a:xfrm>
            <a:custGeom>
              <a:avLst/>
              <a:gdLst>
                <a:gd name="connsiteX0" fmla="*/ 20479 w 55340"/>
                <a:gd name="connsiteY0" fmla="*/ 63795 h 63794"/>
                <a:gd name="connsiteX1" fmla="*/ 10001 w 55340"/>
                <a:gd name="connsiteY1" fmla="*/ 61703 h 63794"/>
                <a:gd name="connsiteX2" fmla="*/ 2667 w 55340"/>
                <a:gd name="connsiteY2" fmla="*/ 55523 h 63794"/>
                <a:gd name="connsiteX3" fmla="*/ 0 w 55340"/>
                <a:gd name="connsiteY3" fmla="*/ 45350 h 63794"/>
                <a:gd name="connsiteX4" fmla="*/ 1905 w 55340"/>
                <a:gd name="connsiteY4" fmla="*/ 36699 h 63794"/>
                <a:gd name="connsiteX5" fmla="*/ 7049 w 55340"/>
                <a:gd name="connsiteY5" fmla="*/ 31089 h 63794"/>
                <a:gd name="connsiteX6" fmla="*/ 14478 w 55340"/>
                <a:gd name="connsiteY6" fmla="*/ 27857 h 63794"/>
                <a:gd name="connsiteX7" fmla="*/ 23241 w 55340"/>
                <a:gd name="connsiteY7" fmla="*/ 26336 h 63794"/>
                <a:gd name="connsiteX8" fmla="*/ 31909 w 55340"/>
                <a:gd name="connsiteY8" fmla="*/ 25290 h 63794"/>
                <a:gd name="connsiteX9" fmla="*/ 36671 w 55340"/>
                <a:gd name="connsiteY9" fmla="*/ 23768 h 63794"/>
                <a:gd name="connsiteX10" fmla="*/ 38195 w 55340"/>
                <a:gd name="connsiteY10" fmla="*/ 20821 h 63794"/>
                <a:gd name="connsiteX11" fmla="*/ 38195 w 55340"/>
                <a:gd name="connsiteY11" fmla="*/ 20536 h 63794"/>
                <a:gd name="connsiteX12" fmla="*/ 35814 w 55340"/>
                <a:gd name="connsiteY12" fmla="*/ 14641 h 63794"/>
                <a:gd name="connsiteX13" fmla="*/ 29051 w 55340"/>
                <a:gd name="connsiteY13" fmla="*/ 12550 h 63794"/>
                <a:gd name="connsiteX14" fmla="*/ 21717 w 55340"/>
                <a:gd name="connsiteY14" fmla="*/ 14546 h 63794"/>
                <a:gd name="connsiteX15" fmla="*/ 18098 w 55340"/>
                <a:gd name="connsiteY15" fmla="*/ 19585 h 63794"/>
                <a:gd name="connsiteX16" fmla="*/ 2286 w 55340"/>
                <a:gd name="connsiteY16" fmla="*/ 18254 h 63794"/>
                <a:gd name="connsiteX17" fmla="*/ 7049 w 55340"/>
                <a:gd name="connsiteY17" fmla="*/ 8557 h 63794"/>
                <a:gd name="connsiteX18" fmla="*/ 16193 w 55340"/>
                <a:gd name="connsiteY18" fmla="*/ 2187 h 63794"/>
                <a:gd name="connsiteX19" fmla="*/ 29146 w 55340"/>
                <a:gd name="connsiteY19" fmla="*/ 0 h 63794"/>
                <a:gd name="connsiteX20" fmla="*/ 39053 w 55340"/>
                <a:gd name="connsiteY20" fmla="*/ 1236 h 63794"/>
                <a:gd name="connsiteX21" fmla="*/ 47435 w 55340"/>
                <a:gd name="connsiteY21" fmla="*/ 4944 h 63794"/>
                <a:gd name="connsiteX22" fmla="*/ 53245 w 55340"/>
                <a:gd name="connsiteY22" fmla="*/ 11409 h 63794"/>
                <a:gd name="connsiteX23" fmla="*/ 55340 w 55340"/>
                <a:gd name="connsiteY23" fmla="*/ 20821 h 63794"/>
                <a:gd name="connsiteX24" fmla="*/ 55340 w 55340"/>
                <a:gd name="connsiteY24" fmla="*/ 62368 h 63794"/>
                <a:gd name="connsiteX25" fmla="*/ 39148 w 55340"/>
                <a:gd name="connsiteY25" fmla="*/ 62368 h 63794"/>
                <a:gd name="connsiteX26" fmla="*/ 39148 w 55340"/>
                <a:gd name="connsiteY26" fmla="*/ 53812 h 63794"/>
                <a:gd name="connsiteX27" fmla="*/ 38671 w 55340"/>
                <a:gd name="connsiteY27" fmla="*/ 53812 h 63794"/>
                <a:gd name="connsiteX28" fmla="*/ 34671 w 55340"/>
                <a:gd name="connsiteY28" fmla="*/ 58851 h 63794"/>
                <a:gd name="connsiteX29" fmla="*/ 28670 w 55340"/>
                <a:gd name="connsiteY29" fmla="*/ 62274 h 63794"/>
                <a:gd name="connsiteX30" fmla="*/ 20574 w 55340"/>
                <a:gd name="connsiteY30" fmla="*/ 63510 h 63794"/>
                <a:gd name="connsiteX31" fmla="*/ 25337 w 55340"/>
                <a:gd name="connsiteY31" fmla="*/ 52101 h 63794"/>
                <a:gd name="connsiteX32" fmla="*/ 32004 w 55340"/>
                <a:gd name="connsiteY32" fmla="*/ 50579 h 63794"/>
                <a:gd name="connsiteX33" fmla="*/ 36576 w 55340"/>
                <a:gd name="connsiteY33" fmla="*/ 46491 h 63794"/>
                <a:gd name="connsiteX34" fmla="*/ 38195 w 55340"/>
                <a:gd name="connsiteY34" fmla="*/ 40692 h 63794"/>
                <a:gd name="connsiteX35" fmla="*/ 38195 w 55340"/>
                <a:gd name="connsiteY35" fmla="*/ 34132 h 63794"/>
                <a:gd name="connsiteX36" fmla="*/ 36004 w 55340"/>
                <a:gd name="connsiteY36" fmla="*/ 35082 h 63794"/>
                <a:gd name="connsiteX37" fmla="*/ 32861 w 55340"/>
                <a:gd name="connsiteY37" fmla="*/ 35843 h 63794"/>
                <a:gd name="connsiteX38" fmla="*/ 29433 w 55340"/>
                <a:gd name="connsiteY38" fmla="*/ 36413 h 63794"/>
                <a:gd name="connsiteX39" fmla="*/ 26289 w 55340"/>
                <a:gd name="connsiteY39" fmla="*/ 36889 h 63794"/>
                <a:gd name="connsiteX40" fmla="*/ 21050 w 55340"/>
                <a:gd name="connsiteY40" fmla="*/ 38315 h 63794"/>
                <a:gd name="connsiteX41" fmla="*/ 17526 w 55340"/>
                <a:gd name="connsiteY41" fmla="*/ 40882 h 63794"/>
                <a:gd name="connsiteX42" fmla="*/ 16288 w 55340"/>
                <a:gd name="connsiteY42" fmla="*/ 44875 h 63794"/>
                <a:gd name="connsiteX43" fmla="*/ 18860 w 55340"/>
                <a:gd name="connsiteY43" fmla="*/ 50199 h 63794"/>
                <a:gd name="connsiteX44" fmla="*/ 25337 w 55340"/>
                <a:gd name="connsiteY44" fmla="*/ 5200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 h="63794">
                  <a:moveTo>
                    <a:pt x="20479" y="63795"/>
                  </a:moveTo>
                  <a:cubicBezTo>
                    <a:pt x="16574" y="63795"/>
                    <a:pt x="13049" y="63129"/>
                    <a:pt x="10001" y="61703"/>
                  </a:cubicBezTo>
                  <a:cubicBezTo>
                    <a:pt x="6953" y="60277"/>
                    <a:pt x="4477" y="58280"/>
                    <a:pt x="2667" y="55523"/>
                  </a:cubicBezTo>
                  <a:cubicBezTo>
                    <a:pt x="858" y="52861"/>
                    <a:pt x="0" y="49439"/>
                    <a:pt x="0" y="45350"/>
                  </a:cubicBezTo>
                  <a:cubicBezTo>
                    <a:pt x="0" y="41928"/>
                    <a:pt x="667" y="39076"/>
                    <a:pt x="1905" y="36699"/>
                  </a:cubicBezTo>
                  <a:cubicBezTo>
                    <a:pt x="3143" y="34417"/>
                    <a:pt x="4858" y="32515"/>
                    <a:pt x="7049" y="31089"/>
                  </a:cubicBezTo>
                  <a:cubicBezTo>
                    <a:pt x="9239" y="29663"/>
                    <a:pt x="11716" y="28617"/>
                    <a:pt x="14478" y="27857"/>
                  </a:cubicBezTo>
                  <a:cubicBezTo>
                    <a:pt x="17240" y="27096"/>
                    <a:pt x="20193" y="26621"/>
                    <a:pt x="23241" y="26336"/>
                  </a:cubicBezTo>
                  <a:cubicBezTo>
                    <a:pt x="26861" y="25955"/>
                    <a:pt x="29718" y="25575"/>
                    <a:pt x="31909" y="25290"/>
                  </a:cubicBezTo>
                  <a:cubicBezTo>
                    <a:pt x="34100" y="25004"/>
                    <a:pt x="35719" y="24434"/>
                    <a:pt x="36671" y="23768"/>
                  </a:cubicBezTo>
                  <a:cubicBezTo>
                    <a:pt x="37624" y="23103"/>
                    <a:pt x="38195" y="22152"/>
                    <a:pt x="38195" y="20821"/>
                  </a:cubicBezTo>
                  <a:lnTo>
                    <a:pt x="38195" y="20536"/>
                  </a:lnTo>
                  <a:cubicBezTo>
                    <a:pt x="38195" y="17969"/>
                    <a:pt x="37433" y="16068"/>
                    <a:pt x="35814" y="14641"/>
                  </a:cubicBezTo>
                  <a:cubicBezTo>
                    <a:pt x="34195" y="13215"/>
                    <a:pt x="32004" y="12550"/>
                    <a:pt x="29051" y="12550"/>
                  </a:cubicBezTo>
                  <a:cubicBezTo>
                    <a:pt x="26003" y="12550"/>
                    <a:pt x="23527" y="13215"/>
                    <a:pt x="21717" y="14546"/>
                  </a:cubicBezTo>
                  <a:cubicBezTo>
                    <a:pt x="19908" y="15877"/>
                    <a:pt x="18669" y="17589"/>
                    <a:pt x="18098" y="19585"/>
                  </a:cubicBezTo>
                  <a:lnTo>
                    <a:pt x="2286" y="18254"/>
                  </a:lnTo>
                  <a:cubicBezTo>
                    <a:pt x="3048" y="14546"/>
                    <a:pt x="4667" y="11314"/>
                    <a:pt x="7049" y="8557"/>
                  </a:cubicBezTo>
                  <a:cubicBezTo>
                    <a:pt x="9430" y="5800"/>
                    <a:pt x="12478" y="3708"/>
                    <a:pt x="16193" y="2187"/>
                  </a:cubicBezTo>
                  <a:cubicBezTo>
                    <a:pt x="19908" y="666"/>
                    <a:pt x="24289" y="0"/>
                    <a:pt x="29146" y="0"/>
                  </a:cubicBezTo>
                  <a:cubicBezTo>
                    <a:pt x="32576" y="0"/>
                    <a:pt x="35814" y="380"/>
                    <a:pt x="39053" y="1236"/>
                  </a:cubicBezTo>
                  <a:cubicBezTo>
                    <a:pt x="42196" y="1997"/>
                    <a:pt x="44958" y="3328"/>
                    <a:pt x="47435" y="4944"/>
                  </a:cubicBezTo>
                  <a:cubicBezTo>
                    <a:pt x="49911" y="6655"/>
                    <a:pt x="51816" y="8747"/>
                    <a:pt x="53245" y="11409"/>
                  </a:cubicBezTo>
                  <a:cubicBezTo>
                    <a:pt x="54674" y="14071"/>
                    <a:pt x="55340" y="17208"/>
                    <a:pt x="55340" y="20821"/>
                  </a:cubicBezTo>
                  <a:lnTo>
                    <a:pt x="55340" y="62368"/>
                  </a:lnTo>
                  <a:lnTo>
                    <a:pt x="39148" y="62368"/>
                  </a:lnTo>
                  <a:lnTo>
                    <a:pt x="39148" y="53812"/>
                  </a:lnTo>
                  <a:lnTo>
                    <a:pt x="38671" y="53812"/>
                  </a:lnTo>
                  <a:cubicBezTo>
                    <a:pt x="37719" y="55713"/>
                    <a:pt x="36386" y="57425"/>
                    <a:pt x="34671" y="58851"/>
                  </a:cubicBezTo>
                  <a:cubicBezTo>
                    <a:pt x="33052" y="60277"/>
                    <a:pt x="31052" y="61418"/>
                    <a:pt x="28670" y="62274"/>
                  </a:cubicBezTo>
                  <a:cubicBezTo>
                    <a:pt x="26384" y="63129"/>
                    <a:pt x="23622" y="63510"/>
                    <a:pt x="20574" y="63510"/>
                  </a:cubicBezTo>
                  <a:close/>
                  <a:moveTo>
                    <a:pt x="25337" y="52101"/>
                  </a:moveTo>
                  <a:cubicBezTo>
                    <a:pt x="27813" y="52101"/>
                    <a:pt x="30099" y="51625"/>
                    <a:pt x="32004" y="50579"/>
                  </a:cubicBezTo>
                  <a:cubicBezTo>
                    <a:pt x="33909" y="49534"/>
                    <a:pt x="35433" y="48203"/>
                    <a:pt x="36576" y="46491"/>
                  </a:cubicBezTo>
                  <a:cubicBezTo>
                    <a:pt x="37719" y="44780"/>
                    <a:pt x="38195" y="42878"/>
                    <a:pt x="38195" y="40692"/>
                  </a:cubicBezTo>
                  <a:lnTo>
                    <a:pt x="38195" y="34132"/>
                  </a:lnTo>
                  <a:cubicBezTo>
                    <a:pt x="37624" y="34512"/>
                    <a:pt x="36957" y="34797"/>
                    <a:pt x="36004" y="35082"/>
                  </a:cubicBezTo>
                  <a:cubicBezTo>
                    <a:pt x="35052" y="35368"/>
                    <a:pt x="34004" y="35653"/>
                    <a:pt x="32861" y="35843"/>
                  </a:cubicBezTo>
                  <a:cubicBezTo>
                    <a:pt x="31718" y="36033"/>
                    <a:pt x="30575" y="36223"/>
                    <a:pt x="29433" y="36413"/>
                  </a:cubicBezTo>
                  <a:cubicBezTo>
                    <a:pt x="28289" y="36604"/>
                    <a:pt x="27242" y="36699"/>
                    <a:pt x="26289" y="36889"/>
                  </a:cubicBezTo>
                  <a:cubicBezTo>
                    <a:pt x="24289" y="37174"/>
                    <a:pt x="22574" y="37649"/>
                    <a:pt x="21050" y="38315"/>
                  </a:cubicBezTo>
                  <a:cubicBezTo>
                    <a:pt x="19526" y="38980"/>
                    <a:pt x="18383" y="39836"/>
                    <a:pt x="17526" y="40882"/>
                  </a:cubicBezTo>
                  <a:cubicBezTo>
                    <a:pt x="16669" y="41928"/>
                    <a:pt x="16288" y="43354"/>
                    <a:pt x="16288" y="44875"/>
                  </a:cubicBezTo>
                  <a:cubicBezTo>
                    <a:pt x="16288" y="47157"/>
                    <a:pt x="17145" y="48963"/>
                    <a:pt x="18860" y="50199"/>
                  </a:cubicBezTo>
                  <a:cubicBezTo>
                    <a:pt x="20574" y="51435"/>
                    <a:pt x="22765" y="52005"/>
                    <a:pt x="25337" y="52005"/>
                  </a:cubicBezTo>
                  <a:close/>
                </a:path>
              </a:pathLst>
            </a:custGeom>
            <a:solidFill>
              <a:srgbClr val="EC607E"/>
            </a:solidFill>
            <a:ln w="0" cap="flat">
              <a:noFill/>
              <a:prstDash val="solid"/>
              <a:miter/>
            </a:ln>
          </p:spPr>
          <p:txBody>
            <a:bodyPr rtlCol="0" anchor="ctr"/>
            <a:lstStyle/>
            <a:p>
              <a:endParaRPr lang="en-GB" sz="2880"/>
            </a:p>
          </p:txBody>
        </p:sp>
        <p:sp>
          <p:nvSpPr>
            <p:cNvPr id="15" name="Freeform 14">
              <a:extLst>
                <a:ext uri="{FF2B5EF4-FFF2-40B4-BE49-F238E27FC236}">
                  <a16:creationId xmlns:a16="http://schemas.microsoft.com/office/drawing/2014/main" id="{2BBF12C8-8B04-43C9-3744-5BA3EE7D1C2E}"/>
                </a:ext>
              </a:extLst>
            </p:cNvPr>
            <p:cNvSpPr/>
            <p:nvPr/>
          </p:nvSpPr>
          <p:spPr>
            <a:xfrm>
              <a:off x="2631471" y="4656626"/>
              <a:ext cx="37528" cy="62463"/>
            </a:xfrm>
            <a:custGeom>
              <a:avLst/>
              <a:gdLst>
                <a:gd name="connsiteX0" fmla="*/ 191 w 37528"/>
                <a:gd name="connsiteY0" fmla="*/ 62463 h 62463"/>
                <a:gd name="connsiteX1" fmla="*/ 191 w 37528"/>
                <a:gd name="connsiteY1" fmla="*/ 856 h 62463"/>
                <a:gd name="connsiteX2" fmla="*/ 16764 w 37528"/>
                <a:gd name="connsiteY2" fmla="*/ 856 h 62463"/>
                <a:gd name="connsiteX3" fmla="*/ 16764 w 37528"/>
                <a:gd name="connsiteY3" fmla="*/ 11599 h 62463"/>
                <a:gd name="connsiteX4" fmla="*/ 17431 w 37528"/>
                <a:gd name="connsiteY4" fmla="*/ 11599 h 62463"/>
                <a:gd name="connsiteX5" fmla="*/ 23051 w 37528"/>
                <a:gd name="connsiteY5" fmla="*/ 2947 h 62463"/>
                <a:gd name="connsiteX6" fmla="*/ 32195 w 37528"/>
                <a:gd name="connsiteY6" fmla="*/ 0 h 62463"/>
                <a:gd name="connsiteX7" fmla="*/ 34957 w 37528"/>
                <a:gd name="connsiteY7" fmla="*/ 190 h 62463"/>
                <a:gd name="connsiteX8" fmla="*/ 37529 w 37528"/>
                <a:gd name="connsiteY8" fmla="*/ 665 h 62463"/>
                <a:gd name="connsiteX9" fmla="*/ 37529 w 37528"/>
                <a:gd name="connsiteY9" fmla="*/ 15782 h 62463"/>
                <a:gd name="connsiteX10" fmla="*/ 34195 w 37528"/>
                <a:gd name="connsiteY10" fmla="*/ 15117 h 62463"/>
                <a:gd name="connsiteX11" fmla="*/ 30290 w 37528"/>
                <a:gd name="connsiteY11" fmla="*/ 14832 h 62463"/>
                <a:gd name="connsiteX12" fmla="*/ 23527 w 37528"/>
                <a:gd name="connsiteY12" fmla="*/ 16448 h 62463"/>
                <a:gd name="connsiteX13" fmla="*/ 18860 w 37528"/>
                <a:gd name="connsiteY13" fmla="*/ 20916 h 62463"/>
                <a:gd name="connsiteX14" fmla="*/ 17145 w 37528"/>
                <a:gd name="connsiteY14" fmla="*/ 27571 h 62463"/>
                <a:gd name="connsiteX15" fmla="*/ 17145 w 37528"/>
                <a:gd name="connsiteY15" fmla="*/ 62368 h 62463"/>
                <a:gd name="connsiteX16" fmla="*/ 0 w 37528"/>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28" h="62463">
                  <a:moveTo>
                    <a:pt x="191" y="62463"/>
                  </a:moveTo>
                  <a:lnTo>
                    <a:pt x="191" y="856"/>
                  </a:lnTo>
                  <a:lnTo>
                    <a:pt x="16764" y="856"/>
                  </a:lnTo>
                  <a:lnTo>
                    <a:pt x="16764" y="11599"/>
                  </a:lnTo>
                  <a:lnTo>
                    <a:pt x="17431" y="11599"/>
                  </a:lnTo>
                  <a:cubicBezTo>
                    <a:pt x="18574" y="7796"/>
                    <a:pt x="20479" y="4849"/>
                    <a:pt x="23051" y="2947"/>
                  </a:cubicBezTo>
                  <a:cubicBezTo>
                    <a:pt x="25622" y="1046"/>
                    <a:pt x="28766" y="0"/>
                    <a:pt x="32195" y="0"/>
                  </a:cubicBezTo>
                  <a:cubicBezTo>
                    <a:pt x="33052" y="0"/>
                    <a:pt x="34004" y="0"/>
                    <a:pt x="34957" y="190"/>
                  </a:cubicBezTo>
                  <a:cubicBezTo>
                    <a:pt x="35909" y="380"/>
                    <a:pt x="36862" y="475"/>
                    <a:pt x="37529" y="665"/>
                  </a:cubicBezTo>
                  <a:lnTo>
                    <a:pt x="37529" y="15782"/>
                  </a:lnTo>
                  <a:cubicBezTo>
                    <a:pt x="36767" y="15497"/>
                    <a:pt x="35624" y="15307"/>
                    <a:pt x="34195" y="15117"/>
                  </a:cubicBezTo>
                  <a:cubicBezTo>
                    <a:pt x="32766" y="14926"/>
                    <a:pt x="31528" y="14832"/>
                    <a:pt x="30290" y="14832"/>
                  </a:cubicBezTo>
                  <a:cubicBezTo>
                    <a:pt x="27813" y="14832"/>
                    <a:pt x="25527" y="15402"/>
                    <a:pt x="23527" y="16448"/>
                  </a:cubicBezTo>
                  <a:cubicBezTo>
                    <a:pt x="21527" y="17494"/>
                    <a:pt x="20003" y="19015"/>
                    <a:pt x="18860" y="20916"/>
                  </a:cubicBezTo>
                  <a:cubicBezTo>
                    <a:pt x="17717" y="22818"/>
                    <a:pt x="17145" y="25099"/>
                    <a:pt x="17145" y="27571"/>
                  </a:cubicBezTo>
                  <a:lnTo>
                    <a:pt x="17145" y="62368"/>
                  </a:lnTo>
                  <a:lnTo>
                    <a:pt x="0" y="62368"/>
                  </a:lnTo>
                  <a:close/>
                </a:path>
              </a:pathLst>
            </a:custGeom>
            <a:solidFill>
              <a:srgbClr val="EC607E"/>
            </a:solidFill>
            <a:ln w="0" cap="flat">
              <a:noFill/>
              <a:prstDash val="solid"/>
              <a:miter/>
            </a:ln>
          </p:spPr>
          <p:txBody>
            <a:bodyPr rtlCol="0" anchor="ctr"/>
            <a:lstStyle/>
            <a:p>
              <a:endParaRPr lang="en-GB" sz="2880"/>
            </a:p>
          </p:txBody>
        </p:sp>
        <p:sp>
          <p:nvSpPr>
            <p:cNvPr id="17" name="Freeform 16">
              <a:extLst>
                <a:ext uri="{FF2B5EF4-FFF2-40B4-BE49-F238E27FC236}">
                  <a16:creationId xmlns:a16="http://schemas.microsoft.com/office/drawing/2014/main" id="{76DCAF51-C040-8237-529A-00D1DFAADDDE}"/>
                </a:ext>
              </a:extLst>
            </p:cNvPr>
            <p:cNvSpPr/>
            <p:nvPr/>
          </p:nvSpPr>
          <p:spPr>
            <a:xfrm>
              <a:off x="2675286"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9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7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60" y="62274"/>
                    <a:pt x="14288" y="59706"/>
                  </a:cubicBezTo>
                  <a:cubicBezTo>
                    <a:pt x="9716"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9"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7"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439"/>
                    <a:pt x="39148" y="48678"/>
                    <a:pt x="40291" y="47632"/>
                  </a:cubicBezTo>
                  <a:cubicBezTo>
                    <a:pt x="41434" y="46586"/>
                    <a:pt x="42291" y="45255"/>
                    <a:pt x="42863" y="43734"/>
                  </a:cubicBezTo>
                  <a:lnTo>
                    <a:pt x="58674" y="44780"/>
                  </a:lnTo>
                  <a:cubicBezTo>
                    <a:pt x="57912" y="48583"/>
                    <a:pt x="56197" y="51911"/>
                    <a:pt x="53721" y="54668"/>
                  </a:cubicBezTo>
                  <a:cubicBezTo>
                    <a:pt x="51245"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8" name="Freeform 17">
              <a:extLst>
                <a:ext uri="{FF2B5EF4-FFF2-40B4-BE49-F238E27FC236}">
                  <a16:creationId xmlns:a16="http://schemas.microsoft.com/office/drawing/2014/main" id="{B2797FE8-6268-2706-7D85-E03806E1A64C}"/>
                </a:ext>
              </a:extLst>
            </p:cNvPr>
            <p:cNvSpPr/>
            <p:nvPr/>
          </p:nvSpPr>
          <p:spPr>
            <a:xfrm>
              <a:off x="2777585" y="4637041"/>
              <a:ext cx="69437" cy="82143"/>
            </a:xfrm>
            <a:custGeom>
              <a:avLst/>
              <a:gdLst>
                <a:gd name="connsiteX0" fmla="*/ 29147 w 69437"/>
                <a:gd name="connsiteY0" fmla="*/ 82049 h 82143"/>
                <a:gd name="connsiteX1" fmla="*/ 0 w 69437"/>
                <a:gd name="connsiteY1" fmla="*/ 82049 h 82143"/>
                <a:gd name="connsiteX2" fmla="*/ 0 w 69437"/>
                <a:gd name="connsiteY2" fmla="*/ 0 h 82143"/>
                <a:gd name="connsiteX3" fmla="*/ 29433 w 69437"/>
                <a:gd name="connsiteY3" fmla="*/ 0 h 82143"/>
                <a:gd name="connsiteX4" fmla="*/ 50768 w 69437"/>
                <a:gd name="connsiteY4" fmla="*/ 4944 h 82143"/>
                <a:gd name="connsiteX5" fmla="*/ 64580 w 69437"/>
                <a:gd name="connsiteY5" fmla="*/ 19015 h 82143"/>
                <a:gd name="connsiteX6" fmla="*/ 69437 w 69437"/>
                <a:gd name="connsiteY6" fmla="*/ 40977 h 82143"/>
                <a:gd name="connsiteX7" fmla="*/ 64580 w 69437"/>
                <a:gd name="connsiteY7" fmla="*/ 63034 h 82143"/>
                <a:gd name="connsiteX8" fmla="*/ 50768 w 69437"/>
                <a:gd name="connsiteY8" fmla="*/ 77200 h 82143"/>
                <a:gd name="connsiteX9" fmla="*/ 29242 w 69437"/>
                <a:gd name="connsiteY9" fmla="*/ 82144 h 82143"/>
                <a:gd name="connsiteX10" fmla="*/ 17336 w 69437"/>
                <a:gd name="connsiteY10" fmla="*/ 67217 h 82143"/>
                <a:gd name="connsiteX11" fmla="*/ 28385 w 69437"/>
                <a:gd name="connsiteY11" fmla="*/ 67217 h 82143"/>
                <a:gd name="connsiteX12" fmla="*/ 41339 w 69437"/>
                <a:gd name="connsiteY12" fmla="*/ 64460 h 82143"/>
                <a:gd name="connsiteX13" fmla="*/ 49244 w 69437"/>
                <a:gd name="connsiteY13" fmla="*/ 55903 h 82143"/>
                <a:gd name="connsiteX14" fmla="*/ 51911 w 69437"/>
                <a:gd name="connsiteY14" fmla="*/ 40977 h 82143"/>
                <a:gd name="connsiteX15" fmla="*/ 49244 w 69437"/>
                <a:gd name="connsiteY15" fmla="*/ 26145 h 82143"/>
                <a:gd name="connsiteX16" fmla="*/ 41339 w 69437"/>
                <a:gd name="connsiteY16" fmla="*/ 17684 h 82143"/>
                <a:gd name="connsiteX17" fmla="*/ 28385 w 69437"/>
                <a:gd name="connsiteY17" fmla="*/ 14926 h 82143"/>
                <a:gd name="connsiteX18" fmla="*/ 17336 w 69437"/>
                <a:gd name="connsiteY18" fmla="*/ 14926 h 82143"/>
                <a:gd name="connsiteX19" fmla="*/ 17336 w 69437"/>
                <a:gd name="connsiteY19" fmla="*/ 67312 h 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437" h="82143">
                  <a:moveTo>
                    <a:pt x="29147" y="82049"/>
                  </a:moveTo>
                  <a:lnTo>
                    <a:pt x="0" y="82049"/>
                  </a:lnTo>
                  <a:lnTo>
                    <a:pt x="0" y="0"/>
                  </a:lnTo>
                  <a:lnTo>
                    <a:pt x="29433" y="0"/>
                  </a:lnTo>
                  <a:cubicBezTo>
                    <a:pt x="37719" y="0"/>
                    <a:pt x="44863" y="1616"/>
                    <a:pt x="50768" y="4944"/>
                  </a:cubicBezTo>
                  <a:cubicBezTo>
                    <a:pt x="56674" y="8271"/>
                    <a:pt x="61341" y="12930"/>
                    <a:pt x="64580" y="19015"/>
                  </a:cubicBezTo>
                  <a:cubicBezTo>
                    <a:pt x="67818" y="25099"/>
                    <a:pt x="69437" y="32420"/>
                    <a:pt x="69437" y="40977"/>
                  </a:cubicBezTo>
                  <a:cubicBezTo>
                    <a:pt x="69437" y="49533"/>
                    <a:pt x="67818" y="56854"/>
                    <a:pt x="64580" y="63034"/>
                  </a:cubicBezTo>
                  <a:cubicBezTo>
                    <a:pt x="61341" y="69214"/>
                    <a:pt x="56769" y="73872"/>
                    <a:pt x="50768" y="77200"/>
                  </a:cubicBezTo>
                  <a:cubicBezTo>
                    <a:pt x="44768" y="80528"/>
                    <a:pt x="37624" y="82144"/>
                    <a:pt x="29242" y="82144"/>
                  </a:cubicBezTo>
                  <a:close/>
                  <a:moveTo>
                    <a:pt x="17336" y="67217"/>
                  </a:moveTo>
                  <a:lnTo>
                    <a:pt x="28385" y="67217"/>
                  </a:lnTo>
                  <a:cubicBezTo>
                    <a:pt x="33528" y="67217"/>
                    <a:pt x="37814" y="66267"/>
                    <a:pt x="41339" y="64460"/>
                  </a:cubicBezTo>
                  <a:cubicBezTo>
                    <a:pt x="44863" y="62654"/>
                    <a:pt x="47530" y="59801"/>
                    <a:pt x="49244" y="55903"/>
                  </a:cubicBezTo>
                  <a:cubicBezTo>
                    <a:pt x="50959" y="52005"/>
                    <a:pt x="51911" y="47061"/>
                    <a:pt x="51911" y="40977"/>
                  </a:cubicBezTo>
                  <a:cubicBezTo>
                    <a:pt x="51911" y="34892"/>
                    <a:pt x="51054" y="29948"/>
                    <a:pt x="49244" y="26145"/>
                  </a:cubicBezTo>
                  <a:cubicBezTo>
                    <a:pt x="47435" y="22342"/>
                    <a:pt x="44863" y="19490"/>
                    <a:pt x="41339" y="17684"/>
                  </a:cubicBezTo>
                  <a:cubicBezTo>
                    <a:pt x="37814" y="15877"/>
                    <a:pt x="33528" y="14926"/>
                    <a:pt x="28385" y="14926"/>
                  </a:cubicBezTo>
                  <a:lnTo>
                    <a:pt x="17336" y="14926"/>
                  </a:lnTo>
                  <a:lnTo>
                    <a:pt x="17336" y="67312"/>
                  </a:lnTo>
                  <a:close/>
                </a:path>
              </a:pathLst>
            </a:custGeom>
            <a:solidFill>
              <a:srgbClr val="EC607E"/>
            </a:solidFill>
            <a:ln w="0" cap="flat">
              <a:noFill/>
              <a:prstDash val="solid"/>
              <a:miter/>
            </a:ln>
          </p:spPr>
          <p:txBody>
            <a:bodyPr rtlCol="0" anchor="ctr"/>
            <a:lstStyle/>
            <a:p>
              <a:endParaRPr lang="en-GB" sz="2880"/>
            </a:p>
          </p:txBody>
        </p:sp>
        <p:sp>
          <p:nvSpPr>
            <p:cNvPr id="19" name="Freeform 18">
              <a:extLst>
                <a:ext uri="{FF2B5EF4-FFF2-40B4-BE49-F238E27FC236}">
                  <a16:creationId xmlns:a16="http://schemas.microsoft.com/office/drawing/2014/main" id="{B432D39A-2760-B05B-9378-2EC718C1470E}"/>
                </a:ext>
              </a:extLst>
            </p:cNvPr>
            <p:cNvSpPr/>
            <p:nvPr/>
          </p:nvSpPr>
          <p:spPr>
            <a:xfrm>
              <a:off x="2861786" y="4632287"/>
              <a:ext cx="18287" cy="86802"/>
            </a:xfrm>
            <a:custGeom>
              <a:avLst/>
              <a:gdLst>
                <a:gd name="connsiteX0" fmla="*/ 9144 w 18287"/>
                <a:gd name="connsiteY0" fmla="*/ 17303 h 86802"/>
                <a:gd name="connsiteX1" fmla="*/ 2667 w 18287"/>
                <a:gd name="connsiteY1" fmla="*/ 14736 h 86802"/>
                <a:gd name="connsiteX2" fmla="*/ 0 w 18287"/>
                <a:gd name="connsiteY2" fmla="*/ 8652 h 86802"/>
                <a:gd name="connsiteX3" fmla="*/ 2667 w 18287"/>
                <a:gd name="connsiteY3" fmla="*/ 2567 h 86802"/>
                <a:gd name="connsiteX4" fmla="*/ 9144 w 18287"/>
                <a:gd name="connsiteY4" fmla="*/ 0 h 86802"/>
                <a:gd name="connsiteX5" fmla="*/ 15621 w 18287"/>
                <a:gd name="connsiteY5" fmla="*/ 2567 h 86802"/>
                <a:gd name="connsiteX6" fmla="*/ 18288 w 18287"/>
                <a:gd name="connsiteY6" fmla="*/ 8652 h 86802"/>
                <a:gd name="connsiteX7" fmla="*/ 15621 w 18287"/>
                <a:gd name="connsiteY7" fmla="*/ 14736 h 86802"/>
                <a:gd name="connsiteX8" fmla="*/ 9144 w 18287"/>
                <a:gd name="connsiteY8" fmla="*/ 17303 h 86802"/>
                <a:gd name="connsiteX9" fmla="*/ 476 w 18287"/>
                <a:gd name="connsiteY9" fmla="*/ 86802 h 86802"/>
                <a:gd name="connsiteX10" fmla="*/ 476 w 18287"/>
                <a:gd name="connsiteY10" fmla="*/ 25195 h 86802"/>
                <a:gd name="connsiteX11" fmla="*/ 17621 w 18287"/>
                <a:gd name="connsiteY11" fmla="*/ 25195 h 86802"/>
                <a:gd name="connsiteX12" fmla="*/ 17621 w 18287"/>
                <a:gd name="connsiteY12" fmla="*/ 86802 h 86802"/>
                <a:gd name="connsiteX13" fmla="*/ 476 w 18287"/>
                <a:gd name="connsiteY13" fmla="*/ 86802 h 8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87" h="86802">
                  <a:moveTo>
                    <a:pt x="9144" y="17303"/>
                  </a:moveTo>
                  <a:cubicBezTo>
                    <a:pt x="6572" y="17303"/>
                    <a:pt x="4381" y="16448"/>
                    <a:pt x="2667" y="14736"/>
                  </a:cubicBezTo>
                  <a:cubicBezTo>
                    <a:pt x="857" y="13025"/>
                    <a:pt x="0" y="11029"/>
                    <a:pt x="0" y="8652"/>
                  </a:cubicBezTo>
                  <a:cubicBezTo>
                    <a:pt x="0" y="6275"/>
                    <a:pt x="857" y="4278"/>
                    <a:pt x="2667" y="2567"/>
                  </a:cubicBezTo>
                  <a:cubicBezTo>
                    <a:pt x="4477" y="856"/>
                    <a:pt x="6667" y="0"/>
                    <a:pt x="9144" y="0"/>
                  </a:cubicBezTo>
                  <a:cubicBezTo>
                    <a:pt x="11621" y="0"/>
                    <a:pt x="13811" y="856"/>
                    <a:pt x="15621" y="2567"/>
                  </a:cubicBezTo>
                  <a:cubicBezTo>
                    <a:pt x="17431" y="4278"/>
                    <a:pt x="18288" y="6275"/>
                    <a:pt x="18288" y="8652"/>
                  </a:cubicBezTo>
                  <a:cubicBezTo>
                    <a:pt x="18288" y="11029"/>
                    <a:pt x="17431" y="13025"/>
                    <a:pt x="15621" y="14736"/>
                  </a:cubicBezTo>
                  <a:cubicBezTo>
                    <a:pt x="13811" y="16448"/>
                    <a:pt x="11621" y="17303"/>
                    <a:pt x="9144" y="17303"/>
                  </a:cubicBezTo>
                  <a:close/>
                  <a:moveTo>
                    <a:pt x="476" y="86802"/>
                  </a:moveTo>
                  <a:lnTo>
                    <a:pt x="476" y="25195"/>
                  </a:lnTo>
                  <a:lnTo>
                    <a:pt x="17621" y="25195"/>
                  </a:lnTo>
                  <a:lnTo>
                    <a:pt x="17621" y="86802"/>
                  </a:lnTo>
                  <a:lnTo>
                    <a:pt x="476" y="86802"/>
                  </a:lnTo>
                  <a:close/>
                </a:path>
              </a:pathLst>
            </a:custGeom>
            <a:solidFill>
              <a:srgbClr val="EC607E"/>
            </a:solidFill>
            <a:ln w="0" cap="flat">
              <a:noFill/>
              <a:prstDash val="solid"/>
              <a:miter/>
            </a:ln>
          </p:spPr>
          <p:txBody>
            <a:bodyPr rtlCol="0" anchor="ctr"/>
            <a:lstStyle/>
            <a:p>
              <a:endParaRPr lang="en-GB" sz="2880"/>
            </a:p>
          </p:txBody>
        </p:sp>
        <p:sp>
          <p:nvSpPr>
            <p:cNvPr id="20" name="Freeform 19">
              <a:extLst>
                <a:ext uri="{FF2B5EF4-FFF2-40B4-BE49-F238E27FC236}">
                  <a16:creationId xmlns:a16="http://schemas.microsoft.com/office/drawing/2014/main" id="{BEB34C58-CA88-0A67-A6A1-C0640651A14B}"/>
                </a:ext>
              </a:extLst>
            </p:cNvPr>
            <p:cNvSpPr/>
            <p:nvPr/>
          </p:nvSpPr>
          <p:spPr>
            <a:xfrm>
              <a:off x="2893314" y="4656911"/>
              <a:ext cx="55435" cy="63509"/>
            </a:xfrm>
            <a:custGeom>
              <a:avLst/>
              <a:gdLst>
                <a:gd name="connsiteX0" fmla="*/ 53912 w 55435"/>
                <a:gd name="connsiteY0" fmla="*/ 18159 h 63509"/>
                <a:gd name="connsiteX1" fmla="*/ 38290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3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5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4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1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0"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3" y="21772"/>
                  </a:cubicBezTo>
                  <a:cubicBezTo>
                    <a:pt x="21526" y="22818"/>
                    <a:pt x="23622" y="23578"/>
                    <a:pt x="26479" y="24244"/>
                  </a:cubicBezTo>
                  <a:lnTo>
                    <a:pt x="37624" y="26525"/>
                  </a:lnTo>
                  <a:cubicBezTo>
                    <a:pt x="43624" y="27761"/>
                    <a:pt x="48101" y="29758"/>
                    <a:pt x="51054" y="32420"/>
                  </a:cubicBezTo>
                  <a:cubicBezTo>
                    <a:pt x="54007" y="35177"/>
                    <a:pt x="55435" y="38695"/>
                    <a:pt x="55435" y="43163"/>
                  </a:cubicBezTo>
                  <a:cubicBezTo>
                    <a:pt x="55435" y="47157"/>
                    <a:pt x="54292" y="50769"/>
                    <a:pt x="51911" y="53812"/>
                  </a:cubicBezTo>
                  <a:cubicBezTo>
                    <a:pt x="49530" y="56854"/>
                    <a:pt x="46291" y="59231"/>
                    <a:pt x="42196" y="60942"/>
                  </a:cubicBezTo>
                  <a:cubicBezTo>
                    <a:pt x="38100" y="62654"/>
                    <a:pt x="33338" y="63509"/>
                    <a:pt x="28004" y="63509"/>
                  </a:cubicBezTo>
                  <a:cubicBezTo>
                    <a:pt x="19812" y="63509"/>
                    <a:pt x="13335" y="61798"/>
                    <a:pt x="8477" y="58375"/>
                  </a:cubicBezTo>
                  <a:cubicBezTo>
                    <a:pt x="3620" y="54953"/>
                    <a:pt x="857" y="50294"/>
                    <a:pt x="0" y="44399"/>
                  </a:cubicBezTo>
                  <a:lnTo>
                    <a:pt x="16859" y="43544"/>
                  </a:lnTo>
                  <a:cubicBezTo>
                    <a:pt x="17335" y="46016"/>
                    <a:pt x="18574" y="47917"/>
                    <a:pt x="20574" y="49248"/>
                  </a:cubicBezTo>
                  <a:cubicBezTo>
                    <a:pt x="22574" y="50579"/>
                    <a:pt x="25051" y="51150"/>
                    <a:pt x="28099" y="51150"/>
                  </a:cubicBezTo>
                  <a:cubicBezTo>
                    <a:pt x="31147" y="51150"/>
                    <a:pt x="33528" y="50579"/>
                    <a:pt x="35338" y="49438"/>
                  </a:cubicBezTo>
                  <a:cubicBezTo>
                    <a:pt x="37147" y="48297"/>
                    <a:pt x="38100" y="46776"/>
                    <a:pt x="38100" y="44970"/>
                  </a:cubicBezTo>
                  <a:cubicBezTo>
                    <a:pt x="38100" y="43449"/>
                    <a:pt x="37433" y="42118"/>
                    <a:pt x="36100" y="41167"/>
                  </a:cubicBezTo>
                  <a:cubicBezTo>
                    <a:pt x="34766" y="40216"/>
                    <a:pt x="32861" y="39360"/>
                    <a:pt x="30194" y="38885"/>
                  </a:cubicBezTo>
                  <a:lnTo>
                    <a:pt x="19526" y="36794"/>
                  </a:lnTo>
                  <a:cubicBezTo>
                    <a:pt x="13525" y="35558"/>
                    <a:pt x="9049" y="33466"/>
                    <a:pt x="6096" y="30519"/>
                  </a:cubicBezTo>
                  <a:cubicBezTo>
                    <a:pt x="3143" y="27571"/>
                    <a:pt x="1714" y="23768"/>
                    <a:pt x="1714" y="19205"/>
                  </a:cubicBezTo>
                  <a:cubicBezTo>
                    <a:pt x="1714" y="15212"/>
                    <a:pt x="2762" y="11884"/>
                    <a:pt x="4953" y="8937"/>
                  </a:cubicBezTo>
                  <a:cubicBezTo>
                    <a:pt x="7144" y="6085"/>
                    <a:pt x="10192" y="3898"/>
                    <a:pt x="14097" y="2282"/>
                  </a:cubicBezTo>
                  <a:cubicBezTo>
                    <a:pt x="18002" y="760"/>
                    <a:pt x="22574" y="0"/>
                    <a:pt x="27908" y="0"/>
                  </a:cubicBezTo>
                  <a:cubicBezTo>
                    <a:pt x="35719" y="0"/>
                    <a:pt x="41815" y="1616"/>
                    <a:pt x="46291"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75" name="Freeform 174">
              <a:extLst>
                <a:ext uri="{FF2B5EF4-FFF2-40B4-BE49-F238E27FC236}">
                  <a16:creationId xmlns:a16="http://schemas.microsoft.com/office/drawing/2014/main" id="{4512285A-6A59-90A9-E7AF-346C241B4F95}"/>
                </a:ext>
              </a:extLst>
            </p:cNvPr>
            <p:cNvSpPr/>
            <p:nvPr/>
          </p:nvSpPr>
          <p:spPr>
            <a:xfrm>
              <a:off x="2959703"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8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6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59" y="62274"/>
                    <a:pt x="14288" y="59706"/>
                  </a:cubicBezTo>
                  <a:cubicBezTo>
                    <a:pt x="9715"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8"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6"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534"/>
                    <a:pt x="39148" y="48678"/>
                    <a:pt x="40291" y="47632"/>
                  </a:cubicBezTo>
                  <a:cubicBezTo>
                    <a:pt x="41434" y="46586"/>
                    <a:pt x="42291" y="45255"/>
                    <a:pt x="42863" y="43734"/>
                  </a:cubicBezTo>
                  <a:lnTo>
                    <a:pt x="58674" y="44780"/>
                  </a:lnTo>
                  <a:cubicBezTo>
                    <a:pt x="57912" y="48583"/>
                    <a:pt x="56197" y="51911"/>
                    <a:pt x="53721" y="54668"/>
                  </a:cubicBezTo>
                  <a:cubicBezTo>
                    <a:pt x="51244"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77" name="Freeform 176">
              <a:extLst>
                <a:ext uri="{FF2B5EF4-FFF2-40B4-BE49-F238E27FC236}">
                  <a16:creationId xmlns:a16="http://schemas.microsoft.com/office/drawing/2014/main" id="{23C5FF0E-6E98-318E-EA81-BD285E90A54B}"/>
                </a:ext>
              </a:extLst>
            </p:cNvPr>
            <p:cNvSpPr/>
            <p:nvPr/>
          </p:nvSpPr>
          <p:spPr>
            <a:xfrm>
              <a:off x="3029711" y="4656436"/>
              <a:ext cx="55245" cy="63794"/>
            </a:xfrm>
            <a:custGeom>
              <a:avLst/>
              <a:gdLst>
                <a:gd name="connsiteX0" fmla="*/ 20479 w 55245"/>
                <a:gd name="connsiteY0" fmla="*/ 63795 h 63794"/>
                <a:gd name="connsiteX1" fmla="*/ 10001 w 55245"/>
                <a:gd name="connsiteY1" fmla="*/ 61703 h 63794"/>
                <a:gd name="connsiteX2" fmla="*/ 2667 w 55245"/>
                <a:gd name="connsiteY2" fmla="*/ 55523 h 63794"/>
                <a:gd name="connsiteX3" fmla="*/ 0 w 55245"/>
                <a:gd name="connsiteY3" fmla="*/ 45350 h 63794"/>
                <a:gd name="connsiteX4" fmla="*/ 1905 w 55245"/>
                <a:gd name="connsiteY4" fmla="*/ 36699 h 63794"/>
                <a:gd name="connsiteX5" fmla="*/ 7049 w 55245"/>
                <a:gd name="connsiteY5" fmla="*/ 31089 h 63794"/>
                <a:gd name="connsiteX6" fmla="*/ 14478 w 55245"/>
                <a:gd name="connsiteY6" fmla="*/ 27857 h 63794"/>
                <a:gd name="connsiteX7" fmla="*/ 23241 w 55245"/>
                <a:gd name="connsiteY7" fmla="*/ 26336 h 63794"/>
                <a:gd name="connsiteX8" fmla="*/ 31909 w 55245"/>
                <a:gd name="connsiteY8" fmla="*/ 25290 h 63794"/>
                <a:gd name="connsiteX9" fmla="*/ 36671 w 55245"/>
                <a:gd name="connsiteY9" fmla="*/ 23768 h 63794"/>
                <a:gd name="connsiteX10" fmla="*/ 38195 w 55245"/>
                <a:gd name="connsiteY10" fmla="*/ 20821 h 63794"/>
                <a:gd name="connsiteX11" fmla="*/ 38195 w 55245"/>
                <a:gd name="connsiteY11" fmla="*/ 20536 h 63794"/>
                <a:gd name="connsiteX12" fmla="*/ 35814 w 55245"/>
                <a:gd name="connsiteY12" fmla="*/ 14641 h 63794"/>
                <a:gd name="connsiteX13" fmla="*/ 29051 w 55245"/>
                <a:gd name="connsiteY13" fmla="*/ 12550 h 63794"/>
                <a:gd name="connsiteX14" fmla="*/ 21717 w 55245"/>
                <a:gd name="connsiteY14" fmla="*/ 14546 h 63794"/>
                <a:gd name="connsiteX15" fmla="*/ 18098 w 55245"/>
                <a:gd name="connsiteY15" fmla="*/ 19585 h 63794"/>
                <a:gd name="connsiteX16" fmla="*/ 2286 w 55245"/>
                <a:gd name="connsiteY16" fmla="*/ 18254 h 63794"/>
                <a:gd name="connsiteX17" fmla="*/ 7049 w 55245"/>
                <a:gd name="connsiteY17" fmla="*/ 8557 h 63794"/>
                <a:gd name="connsiteX18" fmla="*/ 16193 w 55245"/>
                <a:gd name="connsiteY18" fmla="*/ 2187 h 63794"/>
                <a:gd name="connsiteX19" fmla="*/ 29147 w 55245"/>
                <a:gd name="connsiteY19" fmla="*/ 0 h 63794"/>
                <a:gd name="connsiteX20" fmla="*/ 38958 w 55245"/>
                <a:gd name="connsiteY20" fmla="*/ 1236 h 63794"/>
                <a:gd name="connsiteX21" fmla="*/ 47339 w 55245"/>
                <a:gd name="connsiteY21" fmla="*/ 4944 h 63794"/>
                <a:gd name="connsiteX22" fmla="*/ 53150 w 55245"/>
                <a:gd name="connsiteY22" fmla="*/ 11409 h 63794"/>
                <a:gd name="connsiteX23" fmla="*/ 55245 w 55245"/>
                <a:gd name="connsiteY23" fmla="*/ 20821 h 63794"/>
                <a:gd name="connsiteX24" fmla="*/ 55245 w 55245"/>
                <a:gd name="connsiteY24" fmla="*/ 62368 h 63794"/>
                <a:gd name="connsiteX25" fmla="*/ 39053 w 55245"/>
                <a:gd name="connsiteY25" fmla="*/ 62368 h 63794"/>
                <a:gd name="connsiteX26" fmla="*/ 39053 w 55245"/>
                <a:gd name="connsiteY26" fmla="*/ 53812 h 63794"/>
                <a:gd name="connsiteX27" fmla="*/ 38576 w 55245"/>
                <a:gd name="connsiteY27" fmla="*/ 53812 h 63794"/>
                <a:gd name="connsiteX28" fmla="*/ 34576 w 55245"/>
                <a:gd name="connsiteY28" fmla="*/ 58851 h 63794"/>
                <a:gd name="connsiteX29" fmla="*/ 28575 w 55245"/>
                <a:gd name="connsiteY29" fmla="*/ 62274 h 63794"/>
                <a:gd name="connsiteX30" fmla="*/ 20479 w 55245"/>
                <a:gd name="connsiteY30" fmla="*/ 63510 h 63794"/>
                <a:gd name="connsiteX31" fmla="*/ 25432 w 55245"/>
                <a:gd name="connsiteY31" fmla="*/ 52101 h 63794"/>
                <a:gd name="connsiteX32" fmla="*/ 32099 w 55245"/>
                <a:gd name="connsiteY32" fmla="*/ 50579 h 63794"/>
                <a:gd name="connsiteX33" fmla="*/ 36671 w 55245"/>
                <a:gd name="connsiteY33" fmla="*/ 46491 h 63794"/>
                <a:gd name="connsiteX34" fmla="*/ 38291 w 55245"/>
                <a:gd name="connsiteY34" fmla="*/ 40692 h 63794"/>
                <a:gd name="connsiteX35" fmla="*/ 38291 w 55245"/>
                <a:gd name="connsiteY35" fmla="*/ 34132 h 63794"/>
                <a:gd name="connsiteX36" fmla="*/ 36100 w 55245"/>
                <a:gd name="connsiteY36" fmla="*/ 35082 h 63794"/>
                <a:gd name="connsiteX37" fmla="*/ 32957 w 55245"/>
                <a:gd name="connsiteY37" fmla="*/ 35843 h 63794"/>
                <a:gd name="connsiteX38" fmla="*/ 29528 w 55245"/>
                <a:gd name="connsiteY38" fmla="*/ 36413 h 63794"/>
                <a:gd name="connsiteX39" fmla="*/ 26384 w 55245"/>
                <a:gd name="connsiteY39" fmla="*/ 36889 h 63794"/>
                <a:gd name="connsiteX40" fmla="*/ 21146 w 55245"/>
                <a:gd name="connsiteY40" fmla="*/ 38315 h 63794"/>
                <a:gd name="connsiteX41" fmla="*/ 17621 w 55245"/>
                <a:gd name="connsiteY41" fmla="*/ 40882 h 63794"/>
                <a:gd name="connsiteX42" fmla="*/ 16383 w 55245"/>
                <a:gd name="connsiteY42" fmla="*/ 44875 h 63794"/>
                <a:gd name="connsiteX43" fmla="*/ 18955 w 55245"/>
                <a:gd name="connsiteY43" fmla="*/ 50199 h 63794"/>
                <a:gd name="connsiteX44" fmla="*/ 25432 w 55245"/>
                <a:gd name="connsiteY44" fmla="*/ 5200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245" h="63794">
                  <a:moveTo>
                    <a:pt x="20479" y="63795"/>
                  </a:moveTo>
                  <a:cubicBezTo>
                    <a:pt x="16574" y="63795"/>
                    <a:pt x="13049" y="63129"/>
                    <a:pt x="10001" y="61703"/>
                  </a:cubicBezTo>
                  <a:cubicBezTo>
                    <a:pt x="6953" y="60277"/>
                    <a:pt x="4477" y="58280"/>
                    <a:pt x="2667" y="55523"/>
                  </a:cubicBezTo>
                  <a:cubicBezTo>
                    <a:pt x="858" y="52861"/>
                    <a:pt x="0" y="49439"/>
                    <a:pt x="0" y="45350"/>
                  </a:cubicBezTo>
                  <a:cubicBezTo>
                    <a:pt x="0" y="41928"/>
                    <a:pt x="667" y="39076"/>
                    <a:pt x="1905" y="36699"/>
                  </a:cubicBezTo>
                  <a:cubicBezTo>
                    <a:pt x="3143" y="34417"/>
                    <a:pt x="4858" y="32515"/>
                    <a:pt x="7049" y="31089"/>
                  </a:cubicBezTo>
                  <a:cubicBezTo>
                    <a:pt x="9239" y="29663"/>
                    <a:pt x="11716" y="28617"/>
                    <a:pt x="14478" y="27857"/>
                  </a:cubicBezTo>
                  <a:cubicBezTo>
                    <a:pt x="17241" y="27096"/>
                    <a:pt x="20193" y="26621"/>
                    <a:pt x="23241" y="26336"/>
                  </a:cubicBezTo>
                  <a:cubicBezTo>
                    <a:pt x="26861" y="25955"/>
                    <a:pt x="29718" y="25575"/>
                    <a:pt x="31909" y="25290"/>
                  </a:cubicBezTo>
                  <a:cubicBezTo>
                    <a:pt x="34100" y="25004"/>
                    <a:pt x="35719" y="24434"/>
                    <a:pt x="36671" y="23768"/>
                  </a:cubicBezTo>
                  <a:cubicBezTo>
                    <a:pt x="37624" y="23103"/>
                    <a:pt x="38195" y="22152"/>
                    <a:pt x="38195" y="20821"/>
                  </a:cubicBezTo>
                  <a:lnTo>
                    <a:pt x="38195" y="20536"/>
                  </a:lnTo>
                  <a:cubicBezTo>
                    <a:pt x="38195" y="17969"/>
                    <a:pt x="37433" y="16068"/>
                    <a:pt x="35814" y="14641"/>
                  </a:cubicBezTo>
                  <a:cubicBezTo>
                    <a:pt x="34195" y="13215"/>
                    <a:pt x="32004" y="12550"/>
                    <a:pt x="29051" y="12550"/>
                  </a:cubicBezTo>
                  <a:cubicBezTo>
                    <a:pt x="26003" y="12550"/>
                    <a:pt x="23527" y="13215"/>
                    <a:pt x="21717" y="14546"/>
                  </a:cubicBezTo>
                  <a:cubicBezTo>
                    <a:pt x="19908" y="15877"/>
                    <a:pt x="18669" y="17589"/>
                    <a:pt x="18098" y="19585"/>
                  </a:cubicBezTo>
                  <a:lnTo>
                    <a:pt x="2286" y="18254"/>
                  </a:lnTo>
                  <a:cubicBezTo>
                    <a:pt x="3048" y="14546"/>
                    <a:pt x="4667" y="11314"/>
                    <a:pt x="7049" y="8557"/>
                  </a:cubicBezTo>
                  <a:cubicBezTo>
                    <a:pt x="9430" y="5800"/>
                    <a:pt x="12478" y="3708"/>
                    <a:pt x="16193" y="2187"/>
                  </a:cubicBezTo>
                  <a:cubicBezTo>
                    <a:pt x="19908" y="666"/>
                    <a:pt x="24289" y="0"/>
                    <a:pt x="29147" y="0"/>
                  </a:cubicBezTo>
                  <a:cubicBezTo>
                    <a:pt x="32576" y="0"/>
                    <a:pt x="35814" y="380"/>
                    <a:pt x="38958" y="1236"/>
                  </a:cubicBezTo>
                  <a:cubicBezTo>
                    <a:pt x="42101" y="1997"/>
                    <a:pt x="44863" y="3328"/>
                    <a:pt x="47339" y="4944"/>
                  </a:cubicBezTo>
                  <a:cubicBezTo>
                    <a:pt x="49816" y="6560"/>
                    <a:pt x="51721" y="8747"/>
                    <a:pt x="53150" y="11409"/>
                  </a:cubicBezTo>
                  <a:cubicBezTo>
                    <a:pt x="54578" y="14071"/>
                    <a:pt x="55245" y="17208"/>
                    <a:pt x="55245" y="20821"/>
                  </a:cubicBezTo>
                  <a:lnTo>
                    <a:pt x="55245" y="62368"/>
                  </a:lnTo>
                  <a:lnTo>
                    <a:pt x="39053" y="62368"/>
                  </a:lnTo>
                  <a:lnTo>
                    <a:pt x="39053" y="53812"/>
                  </a:lnTo>
                  <a:lnTo>
                    <a:pt x="38576" y="53812"/>
                  </a:lnTo>
                  <a:cubicBezTo>
                    <a:pt x="37624" y="55713"/>
                    <a:pt x="36291" y="57425"/>
                    <a:pt x="34576" y="58851"/>
                  </a:cubicBezTo>
                  <a:cubicBezTo>
                    <a:pt x="32957" y="60277"/>
                    <a:pt x="30956" y="61418"/>
                    <a:pt x="28575" y="62274"/>
                  </a:cubicBezTo>
                  <a:cubicBezTo>
                    <a:pt x="26289" y="63129"/>
                    <a:pt x="23527" y="63510"/>
                    <a:pt x="20479" y="63510"/>
                  </a:cubicBezTo>
                  <a:close/>
                  <a:moveTo>
                    <a:pt x="25432" y="52101"/>
                  </a:moveTo>
                  <a:cubicBezTo>
                    <a:pt x="27908" y="52101"/>
                    <a:pt x="30194" y="51625"/>
                    <a:pt x="32099" y="50579"/>
                  </a:cubicBezTo>
                  <a:cubicBezTo>
                    <a:pt x="34004" y="49534"/>
                    <a:pt x="35528" y="48203"/>
                    <a:pt x="36671" y="46491"/>
                  </a:cubicBezTo>
                  <a:cubicBezTo>
                    <a:pt x="37814" y="44780"/>
                    <a:pt x="38291" y="42878"/>
                    <a:pt x="38291" y="40692"/>
                  </a:cubicBezTo>
                  <a:lnTo>
                    <a:pt x="38291" y="34132"/>
                  </a:lnTo>
                  <a:cubicBezTo>
                    <a:pt x="37719" y="34512"/>
                    <a:pt x="37052" y="34797"/>
                    <a:pt x="36100" y="35082"/>
                  </a:cubicBezTo>
                  <a:cubicBezTo>
                    <a:pt x="35147" y="35368"/>
                    <a:pt x="34100" y="35653"/>
                    <a:pt x="32957" y="35843"/>
                  </a:cubicBezTo>
                  <a:cubicBezTo>
                    <a:pt x="31814" y="36033"/>
                    <a:pt x="30671" y="36223"/>
                    <a:pt x="29528" y="36413"/>
                  </a:cubicBezTo>
                  <a:cubicBezTo>
                    <a:pt x="28385" y="36604"/>
                    <a:pt x="27337" y="36699"/>
                    <a:pt x="26384" y="36889"/>
                  </a:cubicBezTo>
                  <a:cubicBezTo>
                    <a:pt x="24384" y="37174"/>
                    <a:pt x="22670" y="37649"/>
                    <a:pt x="21146" y="38315"/>
                  </a:cubicBezTo>
                  <a:cubicBezTo>
                    <a:pt x="19622" y="38980"/>
                    <a:pt x="18479" y="39836"/>
                    <a:pt x="17621" y="40882"/>
                  </a:cubicBezTo>
                  <a:cubicBezTo>
                    <a:pt x="16764" y="41928"/>
                    <a:pt x="16383" y="43354"/>
                    <a:pt x="16383" y="44875"/>
                  </a:cubicBezTo>
                  <a:cubicBezTo>
                    <a:pt x="16383" y="47157"/>
                    <a:pt x="17241" y="48963"/>
                    <a:pt x="18955" y="50199"/>
                  </a:cubicBezTo>
                  <a:cubicBezTo>
                    <a:pt x="20669" y="51435"/>
                    <a:pt x="22860" y="52005"/>
                    <a:pt x="25432" y="52005"/>
                  </a:cubicBezTo>
                  <a:close/>
                </a:path>
              </a:pathLst>
            </a:custGeom>
            <a:solidFill>
              <a:srgbClr val="EC607E"/>
            </a:solidFill>
            <a:ln w="0" cap="flat">
              <a:noFill/>
              <a:prstDash val="solid"/>
              <a:miter/>
            </a:ln>
          </p:spPr>
          <p:txBody>
            <a:bodyPr rtlCol="0" anchor="ctr"/>
            <a:lstStyle/>
            <a:p>
              <a:endParaRPr lang="en-GB" sz="2880"/>
            </a:p>
          </p:txBody>
        </p:sp>
        <p:sp>
          <p:nvSpPr>
            <p:cNvPr id="178" name="Freeform 177">
              <a:extLst>
                <a:ext uri="{FF2B5EF4-FFF2-40B4-BE49-F238E27FC236}">
                  <a16:creationId xmlns:a16="http://schemas.microsoft.com/office/drawing/2014/main" id="{0962300B-6994-537E-6D08-8C886158000D}"/>
                </a:ext>
              </a:extLst>
            </p:cNvPr>
            <p:cNvSpPr/>
            <p:nvPr/>
          </p:nvSpPr>
          <p:spPr>
            <a:xfrm>
              <a:off x="3098482" y="4656911"/>
              <a:ext cx="55435" cy="63509"/>
            </a:xfrm>
            <a:custGeom>
              <a:avLst/>
              <a:gdLst>
                <a:gd name="connsiteX0" fmla="*/ 53912 w 55435"/>
                <a:gd name="connsiteY0" fmla="*/ 18159 h 63509"/>
                <a:gd name="connsiteX1" fmla="*/ 38291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4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6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5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2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1"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4" y="21772"/>
                  </a:cubicBezTo>
                  <a:cubicBezTo>
                    <a:pt x="21527" y="22818"/>
                    <a:pt x="23622" y="23578"/>
                    <a:pt x="26479" y="24244"/>
                  </a:cubicBezTo>
                  <a:lnTo>
                    <a:pt x="37624" y="26525"/>
                  </a:lnTo>
                  <a:cubicBezTo>
                    <a:pt x="43625" y="27761"/>
                    <a:pt x="48101" y="29758"/>
                    <a:pt x="51054" y="32420"/>
                  </a:cubicBezTo>
                  <a:cubicBezTo>
                    <a:pt x="54007" y="35177"/>
                    <a:pt x="55436" y="38695"/>
                    <a:pt x="55436" y="43163"/>
                  </a:cubicBezTo>
                  <a:cubicBezTo>
                    <a:pt x="55436" y="47157"/>
                    <a:pt x="54293" y="50769"/>
                    <a:pt x="51911" y="53812"/>
                  </a:cubicBezTo>
                  <a:cubicBezTo>
                    <a:pt x="49530" y="56854"/>
                    <a:pt x="46292" y="59231"/>
                    <a:pt x="42196" y="60942"/>
                  </a:cubicBezTo>
                  <a:cubicBezTo>
                    <a:pt x="38100" y="62654"/>
                    <a:pt x="33338" y="63509"/>
                    <a:pt x="28004" y="63509"/>
                  </a:cubicBezTo>
                  <a:cubicBezTo>
                    <a:pt x="19812" y="63509"/>
                    <a:pt x="13335" y="61798"/>
                    <a:pt x="8477" y="58375"/>
                  </a:cubicBezTo>
                  <a:cubicBezTo>
                    <a:pt x="3620" y="54953"/>
                    <a:pt x="858" y="50294"/>
                    <a:pt x="0" y="44399"/>
                  </a:cubicBezTo>
                  <a:lnTo>
                    <a:pt x="16859" y="43544"/>
                  </a:lnTo>
                  <a:cubicBezTo>
                    <a:pt x="17336" y="46016"/>
                    <a:pt x="18574" y="47917"/>
                    <a:pt x="20574" y="49248"/>
                  </a:cubicBezTo>
                  <a:cubicBezTo>
                    <a:pt x="22574" y="50579"/>
                    <a:pt x="25051" y="51150"/>
                    <a:pt x="28099" y="51150"/>
                  </a:cubicBezTo>
                  <a:cubicBezTo>
                    <a:pt x="31147" y="51150"/>
                    <a:pt x="33528" y="50579"/>
                    <a:pt x="35338" y="49438"/>
                  </a:cubicBezTo>
                  <a:cubicBezTo>
                    <a:pt x="37148" y="48297"/>
                    <a:pt x="38100" y="46776"/>
                    <a:pt x="38100" y="44970"/>
                  </a:cubicBezTo>
                  <a:cubicBezTo>
                    <a:pt x="38100" y="43449"/>
                    <a:pt x="37433" y="42118"/>
                    <a:pt x="36100" y="41167"/>
                  </a:cubicBezTo>
                  <a:cubicBezTo>
                    <a:pt x="34766" y="40216"/>
                    <a:pt x="32861" y="39360"/>
                    <a:pt x="30194" y="38885"/>
                  </a:cubicBezTo>
                  <a:lnTo>
                    <a:pt x="19526" y="36794"/>
                  </a:lnTo>
                  <a:cubicBezTo>
                    <a:pt x="13526" y="35558"/>
                    <a:pt x="9049" y="33466"/>
                    <a:pt x="6096" y="30519"/>
                  </a:cubicBezTo>
                  <a:cubicBezTo>
                    <a:pt x="3143" y="27571"/>
                    <a:pt x="1715" y="23768"/>
                    <a:pt x="1715" y="19205"/>
                  </a:cubicBezTo>
                  <a:cubicBezTo>
                    <a:pt x="1715" y="15212"/>
                    <a:pt x="2762" y="11884"/>
                    <a:pt x="4953" y="8937"/>
                  </a:cubicBezTo>
                  <a:cubicBezTo>
                    <a:pt x="7144" y="6085"/>
                    <a:pt x="10192" y="3898"/>
                    <a:pt x="14097" y="2282"/>
                  </a:cubicBezTo>
                  <a:cubicBezTo>
                    <a:pt x="18002" y="760"/>
                    <a:pt x="22574" y="0"/>
                    <a:pt x="27908" y="0"/>
                  </a:cubicBezTo>
                  <a:cubicBezTo>
                    <a:pt x="35719" y="0"/>
                    <a:pt x="41815" y="1616"/>
                    <a:pt x="46292"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79" name="Freeform 178">
              <a:extLst>
                <a:ext uri="{FF2B5EF4-FFF2-40B4-BE49-F238E27FC236}">
                  <a16:creationId xmlns:a16="http://schemas.microsoft.com/office/drawing/2014/main" id="{FF4483C0-73EF-D12F-A8E2-B962901D2986}"/>
                </a:ext>
              </a:extLst>
            </p:cNvPr>
            <p:cNvSpPr/>
            <p:nvPr/>
          </p:nvSpPr>
          <p:spPr>
            <a:xfrm>
              <a:off x="3164871"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9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7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60" y="62274"/>
                    <a:pt x="14288" y="59706"/>
                  </a:cubicBezTo>
                  <a:cubicBezTo>
                    <a:pt x="9716"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9"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7"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534"/>
                    <a:pt x="39148" y="48678"/>
                    <a:pt x="40291" y="47632"/>
                  </a:cubicBezTo>
                  <a:cubicBezTo>
                    <a:pt x="41434" y="46586"/>
                    <a:pt x="42291" y="45255"/>
                    <a:pt x="42863" y="43734"/>
                  </a:cubicBezTo>
                  <a:lnTo>
                    <a:pt x="58674" y="44780"/>
                  </a:lnTo>
                  <a:cubicBezTo>
                    <a:pt x="57912" y="48583"/>
                    <a:pt x="56198" y="51911"/>
                    <a:pt x="53721" y="54668"/>
                  </a:cubicBezTo>
                  <a:cubicBezTo>
                    <a:pt x="51245"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80" name="Freeform 179">
              <a:extLst>
                <a:ext uri="{FF2B5EF4-FFF2-40B4-BE49-F238E27FC236}">
                  <a16:creationId xmlns:a16="http://schemas.microsoft.com/office/drawing/2014/main" id="{6EDB546C-205E-F278-00C7-D735C80597BC}"/>
                </a:ext>
              </a:extLst>
            </p:cNvPr>
            <p:cNvSpPr/>
            <p:nvPr/>
          </p:nvSpPr>
          <p:spPr>
            <a:xfrm>
              <a:off x="3235261" y="4656911"/>
              <a:ext cx="55435" cy="63509"/>
            </a:xfrm>
            <a:custGeom>
              <a:avLst/>
              <a:gdLst>
                <a:gd name="connsiteX0" fmla="*/ 53912 w 55435"/>
                <a:gd name="connsiteY0" fmla="*/ 18159 h 63509"/>
                <a:gd name="connsiteX1" fmla="*/ 38290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3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6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4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1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0"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3" y="21772"/>
                  </a:cubicBezTo>
                  <a:cubicBezTo>
                    <a:pt x="21527" y="22818"/>
                    <a:pt x="23622" y="23578"/>
                    <a:pt x="26479" y="24244"/>
                  </a:cubicBezTo>
                  <a:lnTo>
                    <a:pt x="37624" y="26525"/>
                  </a:lnTo>
                  <a:cubicBezTo>
                    <a:pt x="43624" y="27761"/>
                    <a:pt x="48101" y="29758"/>
                    <a:pt x="51054" y="32420"/>
                  </a:cubicBezTo>
                  <a:cubicBezTo>
                    <a:pt x="54007" y="35177"/>
                    <a:pt x="55436" y="38695"/>
                    <a:pt x="55436" y="43163"/>
                  </a:cubicBezTo>
                  <a:cubicBezTo>
                    <a:pt x="55436" y="47157"/>
                    <a:pt x="54292" y="50769"/>
                    <a:pt x="51911" y="53812"/>
                  </a:cubicBezTo>
                  <a:cubicBezTo>
                    <a:pt x="49530" y="56854"/>
                    <a:pt x="46291" y="59231"/>
                    <a:pt x="42196" y="60942"/>
                  </a:cubicBezTo>
                  <a:cubicBezTo>
                    <a:pt x="38100" y="62654"/>
                    <a:pt x="33338" y="63509"/>
                    <a:pt x="28004" y="63509"/>
                  </a:cubicBezTo>
                  <a:cubicBezTo>
                    <a:pt x="19812" y="63509"/>
                    <a:pt x="13335" y="61798"/>
                    <a:pt x="8477" y="58375"/>
                  </a:cubicBezTo>
                  <a:cubicBezTo>
                    <a:pt x="3620" y="54953"/>
                    <a:pt x="857" y="50294"/>
                    <a:pt x="0" y="44399"/>
                  </a:cubicBezTo>
                  <a:lnTo>
                    <a:pt x="16859" y="43544"/>
                  </a:lnTo>
                  <a:cubicBezTo>
                    <a:pt x="17336" y="46016"/>
                    <a:pt x="18574" y="47917"/>
                    <a:pt x="20574" y="49248"/>
                  </a:cubicBezTo>
                  <a:cubicBezTo>
                    <a:pt x="22574" y="50579"/>
                    <a:pt x="25051" y="51150"/>
                    <a:pt x="28099" y="51150"/>
                  </a:cubicBezTo>
                  <a:cubicBezTo>
                    <a:pt x="31147" y="51150"/>
                    <a:pt x="33528" y="50579"/>
                    <a:pt x="35338" y="49438"/>
                  </a:cubicBezTo>
                  <a:cubicBezTo>
                    <a:pt x="37147" y="48297"/>
                    <a:pt x="38100" y="46776"/>
                    <a:pt x="38100" y="44970"/>
                  </a:cubicBezTo>
                  <a:cubicBezTo>
                    <a:pt x="38100" y="43449"/>
                    <a:pt x="37433" y="42118"/>
                    <a:pt x="36100" y="41167"/>
                  </a:cubicBezTo>
                  <a:cubicBezTo>
                    <a:pt x="34766" y="40216"/>
                    <a:pt x="32861" y="39360"/>
                    <a:pt x="30194" y="38885"/>
                  </a:cubicBezTo>
                  <a:lnTo>
                    <a:pt x="19526" y="36794"/>
                  </a:lnTo>
                  <a:cubicBezTo>
                    <a:pt x="13525" y="35558"/>
                    <a:pt x="9049" y="33466"/>
                    <a:pt x="6096" y="30519"/>
                  </a:cubicBezTo>
                  <a:cubicBezTo>
                    <a:pt x="3143" y="27571"/>
                    <a:pt x="1714" y="23768"/>
                    <a:pt x="1714" y="19205"/>
                  </a:cubicBezTo>
                  <a:cubicBezTo>
                    <a:pt x="1714" y="15212"/>
                    <a:pt x="2762" y="11884"/>
                    <a:pt x="4953" y="8937"/>
                  </a:cubicBezTo>
                  <a:cubicBezTo>
                    <a:pt x="7144" y="6085"/>
                    <a:pt x="10192" y="3898"/>
                    <a:pt x="14097" y="2282"/>
                  </a:cubicBezTo>
                  <a:cubicBezTo>
                    <a:pt x="18002" y="760"/>
                    <a:pt x="22574" y="0"/>
                    <a:pt x="27908" y="0"/>
                  </a:cubicBezTo>
                  <a:cubicBezTo>
                    <a:pt x="35719" y="0"/>
                    <a:pt x="41815" y="1616"/>
                    <a:pt x="46291"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81" name="Freeform 180">
              <a:extLst>
                <a:ext uri="{FF2B5EF4-FFF2-40B4-BE49-F238E27FC236}">
                  <a16:creationId xmlns:a16="http://schemas.microsoft.com/office/drawing/2014/main" id="{2D922866-027B-DC92-7A88-4F1CCBAB5AD5}"/>
                </a:ext>
              </a:extLst>
            </p:cNvPr>
            <p:cNvSpPr/>
            <p:nvPr/>
          </p:nvSpPr>
          <p:spPr>
            <a:xfrm>
              <a:off x="1920240" y="4637041"/>
              <a:ext cx="52006" cy="82048"/>
            </a:xfrm>
            <a:custGeom>
              <a:avLst/>
              <a:gdLst>
                <a:gd name="connsiteX0" fmla="*/ 0 w 52006"/>
                <a:gd name="connsiteY0" fmla="*/ 82049 h 82048"/>
                <a:gd name="connsiteX1" fmla="*/ 0 w 52006"/>
                <a:gd name="connsiteY1" fmla="*/ 0 h 82048"/>
                <a:gd name="connsiteX2" fmla="*/ 51530 w 52006"/>
                <a:gd name="connsiteY2" fmla="*/ 0 h 82048"/>
                <a:gd name="connsiteX3" fmla="*/ 51530 w 52006"/>
                <a:gd name="connsiteY3" fmla="*/ 10648 h 82048"/>
                <a:gd name="connsiteX4" fmla="*/ 12382 w 52006"/>
                <a:gd name="connsiteY4" fmla="*/ 10648 h 82048"/>
                <a:gd name="connsiteX5" fmla="*/ 12382 w 52006"/>
                <a:gd name="connsiteY5" fmla="*/ 35653 h 82048"/>
                <a:gd name="connsiteX6" fmla="*/ 48863 w 52006"/>
                <a:gd name="connsiteY6" fmla="*/ 35653 h 82048"/>
                <a:gd name="connsiteX7" fmla="*/ 48863 w 52006"/>
                <a:gd name="connsiteY7" fmla="*/ 46301 h 82048"/>
                <a:gd name="connsiteX8" fmla="*/ 12382 w 52006"/>
                <a:gd name="connsiteY8" fmla="*/ 46301 h 82048"/>
                <a:gd name="connsiteX9" fmla="*/ 12382 w 52006"/>
                <a:gd name="connsiteY9" fmla="*/ 71400 h 82048"/>
                <a:gd name="connsiteX10" fmla="*/ 52006 w 52006"/>
                <a:gd name="connsiteY10" fmla="*/ 71400 h 82048"/>
                <a:gd name="connsiteX11" fmla="*/ 52006 w 52006"/>
                <a:gd name="connsiteY11" fmla="*/ 82049 h 82048"/>
                <a:gd name="connsiteX12" fmla="*/ 0 w 52006"/>
                <a:gd name="connsiteY12" fmla="*/ 82049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06" h="82048">
                  <a:moveTo>
                    <a:pt x="0" y="82049"/>
                  </a:moveTo>
                  <a:lnTo>
                    <a:pt x="0" y="0"/>
                  </a:lnTo>
                  <a:lnTo>
                    <a:pt x="51530" y="0"/>
                  </a:lnTo>
                  <a:lnTo>
                    <a:pt x="51530" y="10648"/>
                  </a:lnTo>
                  <a:lnTo>
                    <a:pt x="12382" y="10648"/>
                  </a:lnTo>
                  <a:lnTo>
                    <a:pt x="12382" y="35653"/>
                  </a:lnTo>
                  <a:lnTo>
                    <a:pt x="48863" y="35653"/>
                  </a:lnTo>
                  <a:lnTo>
                    <a:pt x="48863" y="46301"/>
                  </a:lnTo>
                  <a:lnTo>
                    <a:pt x="12382" y="46301"/>
                  </a:lnTo>
                  <a:lnTo>
                    <a:pt x="12382" y="71400"/>
                  </a:lnTo>
                  <a:lnTo>
                    <a:pt x="52006" y="71400"/>
                  </a:lnTo>
                  <a:lnTo>
                    <a:pt x="52006" y="82049"/>
                  </a:lnTo>
                  <a:lnTo>
                    <a:pt x="0" y="82049"/>
                  </a:lnTo>
                  <a:close/>
                </a:path>
              </a:pathLst>
            </a:custGeom>
            <a:solidFill>
              <a:srgbClr val="FFFFFF"/>
            </a:solidFill>
            <a:ln w="0" cap="flat">
              <a:noFill/>
              <a:prstDash val="solid"/>
              <a:miter/>
            </a:ln>
          </p:spPr>
          <p:txBody>
            <a:bodyPr rtlCol="0" anchor="ctr"/>
            <a:lstStyle/>
            <a:p>
              <a:endParaRPr lang="en-GB" sz="2880"/>
            </a:p>
          </p:txBody>
        </p:sp>
        <p:sp>
          <p:nvSpPr>
            <p:cNvPr id="182" name="Freeform 181">
              <a:extLst>
                <a:ext uri="{FF2B5EF4-FFF2-40B4-BE49-F238E27FC236}">
                  <a16:creationId xmlns:a16="http://schemas.microsoft.com/office/drawing/2014/main" id="{4699A4AA-40C9-5882-1B8F-D799AD601F03}"/>
                </a:ext>
              </a:extLst>
            </p:cNvPr>
            <p:cNvSpPr/>
            <p:nvPr/>
          </p:nvSpPr>
          <p:spPr>
            <a:xfrm>
              <a:off x="1990248" y="4657577"/>
              <a:ext cx="51054" cy="62368"/>
            </a:xfrm>
            <a:custGeom>
              <a:avLst/>
              <a:gdLst>
                <a:gd name="connsiteX0" fmla="*/ 39053 w 51054"/>
                <a:gd name="connsiteY0" fmla="*/ 36033 h 62368"/>
                <a:gd name="connsiteX1" fmla="*/ 39053 w 51054"/>
                <a:gd name="connsiteY1" fmla="*/ 0 h 62368"/>
                <a:gd name="connsiteX2" fmla="*/ 51054 w 51054"/>
                <a:gd name="connsiteY2" fmla="*/ 0 h 62368"/>
                <a:gd name="connsiteX3" fmla="*/ 51054 w 51054"/>
                <a:gd name="connsiteY3" fmla="*/ 61608 h 62368"/>
                <a:gd name="connsiteX4" fmla="*/ 39243 w 51054"/>
                <a:gd name="connsiteY4" fmla="*/ 61608 h 62368"/>
                <a:gd name="connsiteX5" fmla="*/ 39243 w 51054"/>
                <a:gd name="connsiteY5" fmla="*/ 50959 h 62368"/>
                <a:gd name="connsiteX6" fmla="*/ 38576 w 51054"/>
                <a:gd name="connsiteY6" fmla="*/ 50959 h 62368"/>
                <a:gd name="connsiteX7" fmla="*/ 31813 w 51054"/>
                <a:gd name="connsiteY7" fmla="*/ 59136 h 62368"/>
                <a:gd name="connsiteX8" fmla="*/ 20193 w 51054"/>
                <a:gd name="connsiteY8" fmla="*/ 62368 h 62368"/>
                <a:gd name="connsiteX9" fmla="*/ 9716 w 51054"/>
                <a:gd name="connsiteY9" fmla="*/ 59706 h 62368"/>
                <a:gd name="connsiteX10" fmla="*/ 2572 w 51054"/>
                <a:gd name="connsiteY10" fmla="*/ 51910 h 62368"/>
                <a:gd name="connsiteX11" fmla="*/ 0 w 51054"/>
                <a:gd name="connsiteY11" fmla="*/ 39170 h 62368"/>
                <a:gd name="connsiteX12" fmla="*/ 0 w 51054"/>
                <a:gd name="connsiteY12" fmla="*/ 0 h 62368"/>
                <a:gd name="connsiteX13" fmla="*/ 12002 w 51054"/>
                <a:gd name="connsiteY13" fmla="*/ 0 h 62368"/>
                <a:gd name="connsiteX14" fmla="*/ 12002 w 51054"/>
                <a:gd name="connsiteY14" fmla="*/ 37744 h 62368"/>
                <a:gd name="connsiteX15" fmla="*/ 15526 w 51054"/>
                <a:gd name="connsiteY15" fmla="*/ 47727 h 62368"/>
                <a:gd name="connsiteX16" fmla="*/ 24575 w 51054"/>
                <a:gd name="connsiteY16" fmla="*/ 51435 h 62368"/>
                <a:gd name="connsiteX17" fmla="*/ 31337 w 51054"/>
                <a:gd name="connsiteY17" fmla="*/ 49723 h 62368"/>
                <a:gd name="connsiteX18" fmla="*/ 36957 w 51054"/>
                <a:gd name="connsiteY18" fmla="*/ 44589 h 62368"/>
                <a:gd name="connsiteX19" fmla="*/ 39148 w 51054"/>
                <a:gd name="connsiteY19" fmla="*/ 35938 h 6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54" h="62368">
                  <a:moveTo>
                    <a:pt x="39053" y="36033"/>
                  </a:moveTo>
                  <a:lnTo>
                    <a:pt x="39053" y="0"/>
                  </a:lnTo>
                  <a:lnTo>
                    <a:pt x="51054" y="0"/>
                  </a:lnTo>
                  <a:lnTo>
                    <a:pt x="51054" y="61608"/>
                  </a:lnTo>
                  <a:lnTo>
                    <a:pt x="39243" y="61608"/>
                  </a:lnTo>
                  <a:lnTo>
                    <a:pt x="39243" y="50959"/>
                  </a:lnTo>
                  <a:lnTo>
                    <a:pt x="38576" y="50959"/>
                  </a:lnTo>
                  <a:cubicBezTo>
                    <a:pt x="37148" y="54287"/>
                    <a:pt x="34862" y="56949"/>
                    <a:pt x="31813" y="59136"/>
                  </a:cubicBezTo>
                  <a:cubicBezTo>
                    <a:pt x="28670" y="61323"/>
                    <a:pt x="24860" y="62368"/>
                    <a:pt x="20193" y="62368"/>
                  </a:cubicBezTo>
                  <a:cubicBezTo>
                    <a:pt x="16192" y="62368"/>
                    <a:pt x="12763" y="61513"/>
                    <a:pt x="9716" y="59706"/>
                  </a:cubicBezTo>
                  <a:cubicBezTo>
                    <a:pt x="6667" y="57995"/>
                    <a:pt x="4286" y="55333"/>
                    <a:pt x="2572" y="51910"/>
                  </a:cubicBezTo>
                  <a:cubicBezTo>
                    <a:pt x="857" y="48487"/>
                    <a:pt x="0" y="44209"/>
                    <a:pt x="0" y="39170"/>
                  </a:cubicBezTo>
                  <a:lnTo>
                    <a:pt x="0" y="0"/>
                  </a:lnTo>
                  <a:lnTo>
                    <a:pt x="12002" y="0"/>
                  </a:lnTo>
                  <a:lnTo>
                    <a:pt x="12002" y="37744"/>
                  </a:lnTo>
                  <a:cubicBezTo>
                    <a:pt x="12002" y="41927"/>
                    <a:pt x="13145" y="45255"/>
                    <a:pt x="15526" y="47727"/>
                  </a:cubicBezTo>
                  <a:cubicBezTo>
                    <a:pt x="17812" y="50199"/>
                    <a:pt x="20860" y="51435"/>
                    <a:pt x="24575" y="51435"/>
                  </a:cubicBezTo>
                  <a:cubicBezTo>
                    <a:pt x="26861" y="51435"/>
                    <a:pt x="29051" y="50864"/>
                    <a:pt x="31337" y="49723"/>
                  </a:cubicBezTo>
                  <a:cubicBezTo>
                    <a:pt x="33623" y="48583"/>
                    <a:pt x="35433" y="46871"/>
                    <a:pt x="36957" y="44589"/>
                  </a:cubicBezTo>
                  <a:cubicBezTo>
                    <a:pt x="38481" y="42308"/>
                    <a:pt x="39148" y="39456"/>
                    <a:pt x="39148" y="35938"/>
                  </a:cubicBezTo>
                  <a:close/>
                </a:path>
              </a:pathLst>
            </a:custGeom>
            <a:solidFill>
              <a:srgbClr val="FFFFFF"/>
            </a:solidFill>
            <a:ln w="0" cap="flat">
              <a:noFill/>
              <a:prstDash val="solid"/>
              <a:miter/>
            </a:ln>
          </p:spPr>
          <p:txBody>
            <a:bodyPr rtlCol="0" anchor="ctr"/>
            <a:lstStyle/>
            <a:p>
              <a:endParaRPr lang="en-GB" sz="2880"/>
            </a:p>
          </p:txBody>
        </p:sp>
        <p:sp>
          <p:nvSpPr>
            <p:cNvPr id="183" name="Freeform 182">
              <a:extLst>
                <a:ext uri="{FF2B5EF4-FFF2-40B4-BE49-F238E27FC236}">
                  <a16:creationId xmlns:a16="http://schemas.microsoft.com/office/drawing/2014/main" id="{10CA2D50-8DD9-3905-EB3A-D477E0AF93AD}"/>
                </a:ext>
              </a:extLst>
            </p:cNvPr>
            <p:cNvSpPr/>
            <p:nvPr/>
          </p:nvSpPr>
          <p:spPr>
            <a:xfrm>
              <a:off x="2060257" y="4656626"/>
              <a:ext cx="33146" cy="62463"/>
            </a:xfrm>
            <a:custGeom>
              <a:avLst/>
              <a:gdLst>
                <a:gd name="connsiteX0" fmla="*/ 0 w 33146"/>
                <a:gd name="connsiteY0" fmla="*/ 62463 h 62463"/>
                <a:gd name="connsiteX1" fmla="*/ 0 w 33146"/>
                <a:gd name="connsiteY1" fmla="*/ 856 h 62463"/>
                <a:gd name="connsiteX2" fmla="*/ 11621 w 33146"/>
                <a:gd name="connsiteY2" fmla="*/ 856 h 62463"/>
                <a:gd name="connsiteX3" fmla="*/ 11621 w 33146"/>
                <a:gd name="connsiteY3" fmla="*/ 10648 h 62463"/>
                <a:gd name="connsiteX4" fmla="*/ 12287 w 33146"/>
                <a:gd name="connsiteY4" fmla="*/ 10648 h 62463"/>
                <a:gd name="connsiteX5" fmla="*/ 18288 w 33146"/>
                <a:gd name="connsiteY5" fmla="*/ 2852 h 62463"/>
                <a:gd name="connsiteX6" fmla="*/ 28004 w 33146"/>
                <a:gd name="connsiteY6" fmla="*/ 0 h 62463"/>
                <a:gd name="connsiteX7" fmla="*/ 30671 w 33146"/>
                <a:gd name="connsiteY7" fmla="*/ 0 h 62463"/>
                <a:gd name="connsiteX8" fmla="*/ 33147 w 33146"/>
                <a:gd name="connsiteY8" fmla="*/ 190 h 62463"/>
                <a:gd name="connsiteX9" fmla="*/ 33147 w 33146"/>
                <a:gd name="connsiteY9" fmla="*/ 11694 h 62463"/>
                <a:gd name="connsiteX10" fmla="*/ 30575 w 33146"/>
                <a:gd name="connsiteY10" fmla="*/ 11219 h 62463"/>
                <a:gd name="connsiteX11" fmla="*/ 26860 w 33146"/>
                <a:gd name="connsiteY11" fmla="*/ 10933 h 62463"/>
                <a:gd name="connsiteX12" fmla="*/ 19336 w 33146"/>
                <a:gd name="connsiteY12" fmla="*/ 12740 h 62463"/>
                <a:gd name="connsiteX13" fmla="*/ 14097 w 33146"/>
                <a:gd name="connsiteY13" fmla="*/ 17684 h 62463"/>
                <a:gd name="connsiteX14" fmla="*/ 12192 w 33146"/>
                <a:gd name="connsiteY14" fmla="*/ 24814 h 62463"/>
                <a:gd name="connsiteX15" fmla="*/ 12192 w 33146"/>
                <a:gd name="connsiteY15" fmla="*/ 62368 h 62463"/>
                <a:gd name="connsiteX16" fmla="*/ 191 w 33146"/>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46" h="62463">
                  <a:moveTo>
                    <a:pt x="0" y="62463"/>
                  </a:moveTo>
                  <a:lnTo>
                    <a:pt x="0" y="856"/>
                  </a:lnTo>
                  <a:lnTo>
                    <a:pt x="11621" y="856"/>
                  </a:lnTo>
                  <a:lnTo>
                    <a:pt x="11621" y="10648"/>
                  </a:lnTo>
                  <a:lnTo>
                    <a:pt x="12287" y="10648"/>
                  </a:lnTo>
                  <a:cubicBezTo>
                    <a:pt x="13430" y="7321"/>
                    <a:pt x="15430" y="4754"/>
                    <a:pt x="18288" y="2852"/>
                  </a:cubicBezTo>
                  <a:cubicBezTo>
                    <a:pt x="21146" y="951"/>
                    <a:pt x="24384" y="0"/>
                    <a:pt x="28004" y="0"/>
                  </a:cubicBezTo>
                  <a:cubicBezTo>
                    <a:pt x="28766" y="0"/>
                    <a:pt x="29623" y="0"/>
                    <a:pt x="30671" y="0"/>
                  </a:cubicBezTo>
                  <a:cubicBezTo>
                    <a:pt x="31718" y="0"/>
                    <a:pt x="32480" y="95"/>
                    <a:pt x="33147" y="190"/>
                  </a:cubicBezTo>
                  <a:lnTo>
                    <a:pt x="33147" y="11694"/>
                  </a:lnTo>
                  <a:cubicBezTo>
                    <a:pt x="32671" y="11599"/>
                    <a:pt x="31813" y="11409"/>
                    <a:pt x="30575" y="11219"/>
                  </a:cubicBezTo>
                  <a:cubicBezTo>
                    <a:pt x="29337" y="11029"/>
                    <a:pt x="28099" y="10933"/>
                    <a:pt x="26860" y="10933"/>
                  </a:cubicBezTo>
                  <a:cubicBezTo>
                    <a:pt x="24003" y="10933"/>
                    <a:pt x="21526" y="11504"/>
                    <a:pt x="19336" y="12740"/>
                  </a:cubicBezTo>
                  <a:cubicBezTo>
                    <a:pt x="17145" y="13976"/>
                    <a:pt x="15335" y="15592"/>
                    <a:pt x="14097" y="17684"/>
                  </a:cubicBezTo>
                  <a:cubicBezTo>
                    <a:pt x="12763" y="19775"/>
                    <a:pt x="12192" y="22152"/>
                    <a:pt x="12192" y="24814"/>
                  </a:cubicBezTo>
                  <a:lnTo>
                    <a:pt x="12192" y="62368"/>
                  </a:lnTo>
                  <a:lnTo>
                    <a:pt x="191" y="62368"/>
                  </a:lnTo>
                  <a:close/>
                </a:path>
              </a:pathLst>
            </a:custGeom>
            <a:solidFill>
              <a:srgbClr val="FFFFFF"/>
            </a:solidFill>
            <a:ln w="0" cap="flat">
              <a:noFill/>
              <a:prstDash val="solid"/>
              <a:miter/>
            </a:ln>
          </p:spPr>
          <p:txBody>
            <a:bodyPr rtlCol="0" anchor="ctr"/>
            <a:lstStyle/>
            <a:p>
              <a:endParaRPr lang="en-GB" sz="2880"/>
            </a:p>
          </p:txBody>
        </p:sp>
        <p:sp>
          <p:nvSpPr>
            <p:cNvPr id="184" name="Freeform 183">
              <a:extLst>
                <a:ext uri="{FF2B5EF4-FFF2-40B4-BE49-F238E27FC236}">
                  <a16:creationId xmlns:a16="http://schemas.microsoft.com/office/drawing/2014/main" id="{F9640DF0-E726-40A2-2622-B12AF19F6026}"/>
                </a:ext>
              </a:extLst>
            </p:cNvPr>
            <p:cNvSpPr/>
            <p:nvPr/>
          </p:nvSpPr>
          <p:spPr>
            <a:xfrm>
              <a:off x="2101595" y="4656721"/>
              <a:ext cx="57340" cy="63604"/>
            </a:xfrm>
            <a:custGeom>
              <a:avLst/>
              <a:gdLst>
                <a:gd name="connsiteX0" fmla="*/ 28670 w 57340"/>
                <a:gd name="connsiteY0" fmla="*/ 63604 h 63604"/>
                <a:gd name="connsiteX1" fmla="*/ 13525 w 57340"/>
                <a:gd name="connsiteY1" fmla="*/ 59612 h 63604"/>
                <a:gd name="connsiteX2" fmla="*/ 3524 w 57340"/>
                <a:gd name="connsiteY2" fmla="*/ 48488 h 63604"/>
                <a:gd name="connsiteX3" fmla="*/ 0 w 57340"/>
                <a:gd name="connsiteY3" fmla="*/ 31850 h 63604"/>
                <a:gd name="connsiteX4" fmla="*/ 3524 w 57340"/>
                <a:gd name="connsiteY4" fmla="*/ 15117 h 63604"/>
                <a:gd name="connsiteX5" fmla="*/ 13525 w 57340"/>
                <a:gd name="connsiteY5" fmla="*/ 3993 h 63604"/>
                <a:gd name="connsiteX6" fmla="*/ 28670 w 57340"/>
                <a:gd name="connsiteY6" fmla="*/ 0 h 63604"/>
                <a:gd name="connsiteX7" fmla="*/ 43815 w 57340"/>
                <a:gd name="connsiteY7" fmla="*/ 3993 h 63604"/>
                <a:gd name="connsiteX8" fmla="*/ 53816 w 57340"/>
                <a:gd name="connsiteY8" fmla="*/ 15117 h 63604"/>
                <a:gd name="connsiteX9" fmla="*/ 57341 w 57340"/>
                <a:gd name="connsiteY9" fmla="*/ 31850 h 63604"/>
                <a:gd name="connsiteX10" fmla="*/ 53816 w 57340"/>
                <a:gd name="connsiteY10" fmla="*/ 48488 h 63604"/>
                <a:gd name="connsiteX11" fmla="*/ 43815 w 57340"/>
                <a:gd name="connsiteY11" fmla="*/ 59612 h 63604"/>
                <a:gd name="connsiteX12" fmla="*/ 28670 w 57340"/>
                <a:gd name="connsiteY12" fmla="*/ 63604 h 63604"/>
                <a:gd name="connsiteX13" fmla="*/ 28766 w 57340"/>
                <a:gd name="connsiteY13" fmla="*/ 53527 h 63604"/>
                <a:gd name="connsiteX14" fmla="*/ 38100 w 57340"/>
                <a:gd name="connsiteY14" fmla="*/ 50579 h 63604"/>
                <a:gd name="connsiteX15" fmla="*/ 43529 w 57340"/>
                <a:gd name="connsiteY15" fmla="*/ 42688 h 63604"/>
                <a:gd name="connsiteX16" fmla="*/ 45339 w 57340"/>
                <a:gd name="connsiteY16" fmla="*/ 31850 h 63604"/>
                <a:gd name="connsiteX17" fmla="*/ 43529 w 57340"/>
                <a:gd name="connsiteY17" fmla="*/ 21012 h 63604"/>
                <a:gd name="connsiteX18" fmla="*/ 38100 w 57340"/>
                <a:gd name="connsiteY18" fmla="*/ 13025 h 63604"/>
                <a:gd name="connsiteX19" fmla="*/ 28766 w 57340"/>
                <a:gd name="connsiteY19" fmla="*/ 9983 h 63604"/>
                <a:gd name="connsiteX20" fmla="*/ 19431 w 57340"/>
                <a:gd name="connsiteY20" fmla="*/ 13025 h 63604"/>
                <a:gd name="connsiteX21" fmla="*/ 13907 w 57340"/>
                <a:gd name="connsiteY21" fmla="*/ 21012 h 63604"/>
                <a:gd name="connsiteX22" fmla="*/ 12097 w 57340"/>
                <a:gd name="connsiteY22" fmla="*/ 31850 h 63604"/>
                <a:gd name="connsiteX23" fmla="*/ 13907 w 57340"/>
                <a:gd name="connsiteY23" fmla="*/ 42688 h 63604"/>
                <a:gd name="connsiteX24" fmla="*/ 19431 w 57340"/>
                <a:gd name="connsiteY24" fmla="*/ 50579 h 63604"/>
                <a:gd name="connsiteX25" fmla="*/ 28766 w 57340"/>
                <a:gd name="connsiteY25" fmla="*/ 53527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340" h="63604">
                  <a:moveTo>
                    <a:pt x="28670" y="63604"/>
                  </a:moveTo>
                  <a:cubicBezTo>
                    <a:pt x="22860" y="63604"/>
                    <a:pt x="17812" y="62274"/>
                    <a:pt x="13525" y="59612"/>
                  </a:cubicBezTo>
                  <a:cubicBezTo>
                    <a:pt x="9239" y="56949"/>
                    <a:pt x="5905" y="53241"/>
                    <a:pt x="3524" y="48488"/>
                  </a:cubicBezTo>
                  <a:cubicBezTo>
                    <a:pt x="1143" y="43734"/>
                    <a:pt x="0" y="38125"/>
                    <a:pt x="0" y="31850"/>
                  </a:cubicBezTo>
                  <a:cubicBezTo>
                    <a:pt x="0" y="25575"/>
                    <a:pt x="1143" y="19871"/>
                    <a:pt x="3524" y="15117"/>
                  </a:cubicBezTo>
                  <a:cubicBezTo>
                    <a:pt x="5905" y="10363"/>
                    <a:pt x="9239" y="6655"/>
                    <a:pt x="13525" y="3993"/>
                  </a:cubicBezTo>
                  <a:cubicBezTo>
                    <a:pt x="17812" y="1331"/>
                    <a:pt x="22860" y="0"/>
                    <a:pt x="28670" y="0"/>
                  </a:cubicBezTo>
                  <a:cubicBezTo>
                    <a:pt x="34480" y="0"/>
                    <a:pt x="39529" y="1331"/>
                    <a:pt x="43815" y="3993"/>
                  </a:cubicBezTo>
                  <a:cubicBezTo>
                    <a:pt x="48101" y="6655"/>
                    <a:pt x="51435" y="10363"/>
                    <a:pt x="53816" y="15117"/>
                  </a:cubicBezTo>
                  <a:cubicBezTo>
                    <a:pt x="56197" y="19871"/>
                    <a:pt x="57341" y="25480"/>
                    <a:pt x="57341" y="31850"/>
                  </a:cubicBezTo>
                  <a:cubicBezTo>
                    <a:pt x="57341" y="38220"/>
                    <a:pt x="56197" y="43734"/>
                    <a:pt x="53816" y="48488"/>
                  </a:cubicBezTo>
                  <a:cubicBezTo>
                    <a:pt x="51435" y="53241"/>
                    <a:pt x="48101" y="56949"/>
                    <a:pt x="43815" y="59612"/>
                  </a:cubicBezTo>
                  <a:cubicBezTo>
                    <a:pt x="39529" y="62274"/>
                    <a:pt x="34480" y="63604"/>
                    <a:pt x="28670" y="63604"/>
                  </a:cubicBezTo>
                  <a:close/>
                  <a:moveTo>
                    <a:pt x="28766" y="53527"/>
                  </a:moveTo>
                  <a:cubicBezTo>
                    <a:pt x="32480" y="53527"/>
                    <a:pt x="35624" y="52576"/>
                    <a:pt x="38100" y="50579"/>
                  </a:cubicBezTo>
                  <a:cubicBezTo>
                    <a:pt x="40576" y="48583"/>
                    <a:pt x="42386" y="46016"/>
                    <a:pt x="43529" y="42688"/>
                  </a:cubicBezTo>
                  <a:cubicBezTo>
                    <a:pt x="44767" y="39361"/>
                    <a:pt x="45339" y="35748"/>
                    <a:pt x="45339" y="31850"/>
                  </a:cubicBezTo>
                  <a:cubicBezTo>
                    <a:pt x="45339" y="27952"/>
                    <a:pt x="44767" y="24339"/>
                    <a:pt x="43529" y="21012"/>
                  </a:cubicBezTo>
                  <a:cubicBezTo>
                    <a:pt x="42386" y="17684"/>
                    <a:pt x="40481" y="15022"/>
                    <a:pt x="38100" y="13025"/>
                  </a:cubicBezTo>
                  <a:cubicBezTo>
                    <a:pt x="35624" y="11029"/>
                    <a:pt x="32575" y="9983"/>
                    <a:pt x="28766" y="9983"/>
                  </a:cubicBezTo>
                  <a:cubicBezTo>
                    <a:pt x="24955" y="9983"/>
                    <a:pt x="21908" y="11029"/>
                    <a:pt x="19431" y="13025"/>
                  </a:cubicBezTo>
                  <a:cubicBezTo>
                    <a:pt x="16954" y="15022"/>
                    <a:pt x="15145" y="17684"/>
                    <a:pt x="13907" y="21012"/>
                  </a:cubicBezTo>
                  <a:cubicBezTo>
                    <a:pt x="12668" y="24339"/>
                    <a:pt x="12097" y="27952"/>
                    <a:pt x="12097" y="31850"/>
                  </a:cubicBezTo>
                  <a:cubicBezTo>
                    <a:pt x="12097" y="35748"/>
                    <a:pt x="12668" y="39456"/>
                    <a:pt x="13907" y="42688"/>
                  </a:cubicBezTo>
                  <a:cubicBezTo>
                    <a:pt x="15050" y="46016"/>
                    <a:pt x="16954" y="48583"/>
                    <a:pt x="19431" y="50579"/>
                  </a:cubicBezTo>
                  <a:cubicBezTo>
                    <a:pt x="21908" y="52576"/>
                    <a:pt x="25051" y="53527"/>
                    <a:pt x="28766" y="53527"/>
                  </a:cubicBezTo>
                  <a:close/>
                </a:path>
              </a:pathLst>
            </a:custGeom>
            <a:solidFill>
              <a:srgbClr val="FFFFFF"/>
            </a:solidFill>
            <a:ln w="0" cap="flat">
              <a:noFill/>
              <a:prstDash val="solid"/>
              <a:miter/>
            </a:ln>
          </p:spPr>
          <p:txBody>
            <a:bodyPr rtlCol="0" anchor="ctr"/>
            <a:lstStyle/>
            <a:p>
              <a:endParaRPr lang="en-GB" sz="2880"/>
            </a:p>
          </p:txBody>
        </p:sp>
        <p:sp>
          <p:nvSpPr>
            <p:cNvPr id="185" name="Freeform 184">
              <a:extLst>
                <a:ext uri="{FF2B5EF4-FFF2-40B4-BE49-F238E27FC236}">
                  <a16:creationId xmlns:a16="http://schemas.microsoft.com/office/drawing/2014/main" id="{49F3DCB4-8004-FD06-4CB6-0B5FD0B803AF}"/>
                </a:ext>
              </a:extLst>
            </p:cNvPr>
            <p:cNvSpPr/>
            <p:nvPr/>
          </p:nvSpPr>
          <p:spPr>
            <a:xfrm>
              <a:off x="2175224" y="4656721"/>
              <a:ext cx="56387" cy="85566"/>
            </a:xfrm>
            <a:custGeom>
              <a:avLst/>
              <a:gdLst>
                <a:gd name="connsiteX0" fmla="*/ 0 w 56387"/>
                <a:gd name="connsiteY0" fmla="*/ 85472 h 85566"/>
                <a:gd name="connsiteX1" fmla="*/ 0 w 56387"/>
                <a:gd name="connsiteY1" fmla="*/ 856 h 85566"/>
                <a:gd name="connsiteX2" fmla="*/ 11716 w 56387"/>
                <a:gd name="connsiteY2" fmla="*/ 856 h 85566"/>
                <a:gd name="connsiteX3" fmla="*/ 11716 w 56387"/>
                <a:gd name="connsiteY3" fmla="*/ 10839 h 85566"/>
                <a:gd name="connsiteX4" fmla="*/ 12764 w 56387"/>
                <a:gd name="connsiteY4" fmla="*/ 10839 h 85566"/>
                <a:gd name="connsiteX5" fmla="*/ 15812 w 56387"/>
                <a:gd name="connsiteY5" fmla="*/ 6370 h 85566"/>
                <a:gd name="connsiteX6" fmla="*/ 21241 w 56387"/>
                <a:gd name="connsiteY6" fmla="*/ 1902 h 85566"/>
                <a:gd name="connsiteX7" fmla="*/ 30480 w 56387"/>
                <a:gd name="connsiteY7" fmla="*/ 0 h 85566"/>
                <a:gd name="connsiteX8" fmla="*/ 43815 w 56387"/>
                <a:gd name="connsiteY8" fmla="*/ 3803 h 85566"/>
                <a:gd name="connsiteX9" fmla="*/ 53054 w 56387"/>
                <a:gd name="connsiteY9" fmla="*/ 14641 h 85566"/>
                <a:gd name="connsiteX10" fmla="*/ 56388 w 56387"/>
                <a:gd name="connsiteY10" fmla="*/ 31755 h 85566"/>
                <a:gd name="connsiteX11" fmla="*/ 53054 w 56387"/>
                <a:gd name="connsiteY11" fmla="*/ 48868 h 85566"/>
                <a:gd name="connsiteX12" fmla="*/ 43910 w 56387"/>
                <a:gd name="connsiteY12" fmla="*/ 59802 h 85566"/>
                <a:gd name="connsiteX13" fmla="*/ 30575 w 56387"/>
                <a:gd name="connsiteY13" fmla="*/ 63604 h 85566"/>
                <a:gd name="connsiteX14" fmla="*/ 21431 w 56387"/>
                <a:gd name="connsiteY14" fmla="*/ 61703 h 85566"/>
                <a:gd name="connsiteX15" fmla="*/ 15907 w 56387"/>
                <a:gd name="connsiteY15" fmla="*/ 57330 h 85566"/>
                <a:gd name="connsiteX16" fmla="*/ 12859 w 56387"/>
                <a:gd name="connsiteY16" fmla="*/ 52861 h 85566"/>
                <a:gd name="connsiteX17" fmla="*/ 12097 w 56387"/>
                <a:gd name="connsiteY17" fmla="*/ 52861 h 85566"/>
                <a:gd name="connsiteX18" fmla="*/ 12097 w 56387"/>
                <a:gd name="connsiteY18" fmla="*/ 85567 h 85566"/>
                <a:gd name="connsiteX19" fmla="*/ 95 w 56387"/>
                <a:gd name="connsiteY19" fmla="*/ 85567 h 85566"/>
                <a:gd name="connsiteX20" fmla="*/ 11811 w 56387"/>
                <a:gd name="connsiteY20" fmla="*/ 31565 h 85566"/>
                <a:gd name="connsiteX21" fmla="*/ 13716 w 56387"/>
                <a:gd name="connsiteY21" fmla="*/ 42974 h 85566"/>
                <a:gd name="connsiteX22" fmla="*/ 19145 w 56387"/>
                <a:gd name="connsiteY22" fmla="*/ 50579 h 85566"/>
                <a:gd name="connsiteX23" fmla="*/ 27908 w 56387"/>
                <a:gd name="connsiteY23" fmla="*/ 53337 h 85566"/>
                <a:gd name="connsiteX24" fmla="*/ 36862 w 56387"/>
                <a:gd name="connsiteY24" fmla="*/ 50484 h 85566"/>
                <a:gd name="connsiteX25" fmla="*/ 42386 w 56387"/>
                <a:gd name="connsiteY25" fmla="*/ 42688 h 85566"/>
                <a:gd name="connsiteX26" fmla="*/ 44291 w 56387"/>
                <a:gd name="connsiteY26" fmla="*/ 31565 h 85566"/>
                <a:gd name="connsiteX27" fmla="*/ 42482 w 56387"/>
                <a:gd name="connsiteY27" fmla="*/ 20631 h 85566"/>
                <a:gd name="connsiteX28" fmla="*/ 37052 w 56387"/>
                <a:gd name="connsiteY28" fmla="*/ 13025 h 85566"/>
                <a:gd name="connsiteX29" fmla="*/ 28004 w 56387"/>
                <a:gd name="connsiteY29" fmla="*/ 10268 h 85566"/>
                <a:gd name="connsiteX30" fmla="*/ 19145 w 56387"/>
                <a:gd name="connsiteY30" fmla="*/ 12930 h 85566"/>
                <a:gd name="connsiteX31" fmla="*/ 13716 w 56387"/>
                <a:gd name="connsiteY31" fmla="*/ 20441 h 85566"/>
                <a:gd name="connsiteX32" fmla="*/ 11906 w 56387"/>
                <a:gd name="connsiteY32" fmla="*/ 31660 h 8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387" h="85566">
                  <a:moveTo>
                    <a:pt x="0" y="85472"/>
                  </a:moveTo>
                  <a:lnTo>
                    <a:pt x="0" y="856"/>
                  </a:lnTo>
                  <a:lnTo>
                    <a:pt x="11716" y="856"/>
                  </a:lnTo>
                  <a:lnTo>
                    <a:pt x="11716" y="10839"/>
                  </a:lnTo>
                  <a:lnTo>
                    <a:pt x="12764" y="10839"/>
                  </a:lnTo>
                  <a:cubicBezTo>
                    <a:pt x="13430" y="9507"/>
                    <a:pt x="14478" y="8081"/>
                    <a:pt x="15812" y="6370"/>
                  </a:cubicBezTo>
                  <a:cubicBezTo>
                    <a:pt x="17145" y="4659"/>
                    <a:pt x="18955" y="3233"/>
                    <a:pt x="21241" y="1902"/>
                  </a:cubicBezTo>
                  <a:cubicBezTo>
                    <a:pt x="23527" y="666"/>
                    <a:pt x="26670" y="0"/>
                    <a:pt x="30480" y="0"/>
                  </a:cubicBezTo>
                  <a:cubicBezTo>
                    <a:pt x="35433" y="0"/>
                    <a:pt x="39910" y="1236"/>
                    <a:pt x="43815" y="3803"/>
                  </a:cubicBezTo>
                  <a:cubicBezTo>
                    <a:pt x="47720" y="6275"/>
                    <a:pt x="50768" y="9983"/>
                    <a:pt x="53054" y="14641"/>
                  </a:cubicBezTo>
                  <a:cubicBezTo>
                    <a:pt x="55340" y="19300"/>
                    <a:pt x="56388" y="25100"/>
                    <a:pt x="56388" y="31755"/>
                  </a:cubicBezTo>
                  <a:cubicBezTo>
                    <a:pt x="56388" y="38410"/>
                    <a:pt x="55245" y="44114"/>
                    <a:pt x="53054" y="48868"/>
                  </a:cubicBezTo>
                  <a:cubicBezTo>
                    <a:pt x="50864" y="53622"/>
                    <a:pt x="47816" y="57235"/>
                    <a:pt x="43910" y="59802"/>
                  </a:cubicBezTo>
                  <a:cubicBezTo>
                    <a:pt x="40005" y="62368"/>
                    <a:pt x="35624" y="63604"/>
                    <a:pt x="30575" y="63604"/>
                  </a:cubicBezTo>
                  <a:cubicBezTo>
                    <a:pt x="26861" y="63604"/>
                    <a:pt x="23813" y="62939"/>
                    <a:pt x="21431" y="61703"/>
                  </a:cubicBezTo>
                  <a:cubicBezTo>
                    <a:pt x="19050" y="60467"/>
                    <a:pt x="17240" y="58946"/>
                    <a:pt x="15907" y="57330"/>
                  </a:cubicBezTo>
                  <a:cubicBezTo>
                    <a:pt x="14573" y="55618"/>
                    <a:pt x="13525" y="54192"/>
                    <a:pt x="12859" y="52861"/>
                  </a:cubicBezTo>
                  <a:lnTo>
                    <a:pt x="12097" y="52861"/>
                  </a:lnTo>
                  <a:lnTo>
                    <a:pt x="12097" y="85567"/>
                  </a:lnTo>
                  <a:lnTo>
                    <a:pt x="95" y="85567"/>
                  </a:lnTo>
                  <a:close/>
                  <a:moveTo>
                    <a:pt x="11811" y="31565"/>
                  </a:moveTo>
                  <a:cubicBezTo>
                    <a:pt x="11811" y="35938"/>
                    <a:pt x="12478" y="39646"/>
                    <a:pt x="13716" y="42974"/>
                  </a:cubicBezTo>
                  <a:cubicBezTo>
                    <a:pt x="14954" y="46301"/>
                    <a:pt x="16764" y="48773"/>
                    <a:pt x="19145" y="50579"/>
                  </a:cubicBezTo>
                  <a:cubicBezTo>
                    <a:pt x="21527" y="52386"/>
                    <a:pt x="24479" y="53337"/>
                    <a:pt x="27908" y="53337"/>
                  </a:cubicBezTo>
                  <a:cubicBezTo>
                    <a:pt x="31337" y="53337"/>
                    <a:pt x="34481" y="52386"/>
                    <a:pt x="36862" y="50484"/>
                  </a:cubicBezTo>
                  <a:cubicBezTo>
                    <a:pt x="39243" y="48583"/>
                    <a:pt x="41148" y="46016"/>
                    <a:pt x="42386" y="42688"/>
                  </a:cubicBezTo>
                  <a:cubicBezTo>
                    <a:pt x="43625" y="39361"/>
                    <a:pt x="44291" y="35748"/>
                    <a:pt x="44291" y="31565"/>
                  </a:cubicBezTo>
                  <a:cubicBezTo>
                    <a:pt x="44291" y="27381"/>
                    <a:pt x="43720" y="23864"/>
                    <a:pt x="42482" y="20631"/>
                  </a:cubicBezTo>
                  <a:cubicBezTo>
                    <a:pt x="41243" y="17399"/>
                    <a:pt x="39433" y="14832"/>
                    <a:pt x="37052" y="13025"/>
                  </a:cubicBezTo>
                  <a:cubicBezTo>
                    <a:pt x="34671" y="11219"/>
                    <a:pt x="31623" y="10268"/>
                    <a:pt x="28004" y="10268"/>
                  </a:cubicBezTo>
                  <a:cubicBezTo>
                    <a:pt x="24384" y="10268"/>
                    <a:pt x="21622" y="11124"/>
                    <a:pt x="19145" y="12930"/>
                  </a:cubicBezTo>
                  <a:cubicBezTo>
                    <a:pt x="16669" y="14737"/>
                    <a:pt x="14954" y="17208"/>
                    <a:pt x="13716" y="20441"/>
                  </a:cubicBezTo>
                  <a:cubicBezTo>
                    <a:pt x="12478" y="23674"/>
                    <a:pt x="11906" y="27381"/>
                    <a:pt x="11906" y="31660"/>
                  </a:cubicBezTo>
                  <a:close/>
                </a:path>
              </a:pathLst>
            </a:custGeom>
            <a:solidFill>
              <a:srgbClr val="FFFFFF"/>
            </a:solidFill>
            <a:ln w="0" cap="flat">
              <a:noFill/>
              <a:prstDash val="solid"/>
              <a:miter/>
            </a:ln>
          </p:spPr>
          <p:txBody>
            <a:bodyPr rtlCol="0" anchor="ctr"/>
            <a:lstStyle/>
            <a:p>
              <a:endParaRPr lang="en-GB" sz="2880"/>
            </a:p>
          </p:txBody>
        </p:sp>
        <p:sp>
          <p:nvSpPr>
            <p:cNvPr id="186" name="Freeform 185">
              <a:extLst>
                <a:ext uri="{FF2B5EF4-FFF2-40B4-BE49-F238E27FC236}">
                  <a16:creationId xmlns:a16="http://schemas.microsoft.com/office/drawing/2014/main" id="{5C622619-FAE8-967C-0D72-A8609DFFB6D5}"/>
                </a:ext>
              </a:extLst>
            </p:cNvPr>
            <p:cNvSpPr/>
            <p:nvPr/>
          </p:nvSpPr>
          <p:spPr>
            <a:xfrm>
              <a:off x="2245137" y="4656721"/>
              <a:ext cx="55721" cy="63794"/>
            </a:xfrm>
            <a:custGeom>
              <a:avLst/>
              <a:gdLst>
                <a:gd name="connsiteX0" fmla="*/ 29337 w 55721"/>
                <a:gd name="connsiteY0" fmla="*/ 63604 h 63794"/>
                <a:gd name="connsiteX1" fmla="*/ 13621 w 55721"/>
                <a:gd name="connsiteY1" fmla="*/ 59706 h 63794"/>
                <a:gd name="connsiteX2" fmla="*/ 3524 w 55721"/>
                <a:gd name="connsiteY2" fmla="*/ 48678 h 63794"/>
                <a:gd name="connsiteX3" fmla="*/ 0 w 55721"/>
                <a:gd name="connsiteY3" fmla="*/ 31945 h 63794"/>
                <a:gd name="connsiteX4" fmla="*/ 3524 w 55721"/>
                <a:gd name="connsiteY4" fmla="*/ 15307 h 63794"/>
                <a:gd name="connsiteX5" fmla="*/ 13525 w 55721"/>
                <a:gd name="connsiteY5" fmla="*/ 4088 h 63794"/>
                <a:gd name="connsiteX6" fmla="*/ 28480 w 55721"/>
                <a:gd name="connsiteY6" fmla="*/ 0 h 63794"/>
                <a:gd name="connsiteX7" fmla="*/ 38576 w 55721"/>
                <a:gd name="connsiteY7" fmla="*/ 1712 h 63794"/>
                <a:gd name="connsiteX8" fmla="*/ 47339 w 55721"/>
                <a:gd name="connsiteY8" fmla="*/ 7131 h 63794"/>
                <a:gd name="connsiteX9" fmla="*/ 53435 w 55721"/>
                <a:gd name="connsiteY9" fmla="*/ 16733 h 63794"/>
                <a:gd name="connsiteX10" fmla="*/ 55721 w 55721"/>
                <a:gd name="connsiteY10" fmla="*/ 30994 h 63794"/>
                <a:gd name="connsiteX11" fmla="*/ 55721 w 55721"/>
                <a:gd name="connsiteY11" fmla="*/ 35273 h 63794"/>
                <a:gd name="connsiteX12" fmla="*/ 6667 w 55721"/>
                <a:gd name="connsiteY12" fmla="*/ 35273 h 63794"/>
                <a:gd name="connsiteX13" fmla="*/ 6667 w 55721"/>
                <a:gd name="connsiteY13" fmla="*/ 26336 h 63794"/>
                <a:gd name="connsiteX14" fmla="*/ 43910 w 55721"/>
                <a:gd name="connsiteY14" fmla="*/ 26336 h 63794"/>
                <a:gd name="connsiteX15" fmla="*/ 42005 w 55721"/>
                <a:gd name="connsiteY15" fmla="*/ 17969 h 63794"/>
                <a:gd name="connsiteX16" fmla="*/ 36576 w 55721"/>
                <a:gd name="connsiteY16" fmla="*/ 12169 h 63794"/>
                <a:gd name="connsiteX17" fmla="*/ 28480 w 55721"/>
                <a:gd name="connsiteY17" fmla="*/ 10078 h 63794"/>
                <a:gd name="connsiteX18" fmla="*/ 19621 w 55721"/>
                <a:gd name="connsiteY18" fmla="*/ 12550 h 63794"/>
                <a:gd name="connsiteX19" fmla="*/ 13811 w 55721"/>
                <a:gd name="connsiteY19" fmla="*/ 19015 h 63794"/>
                <a:gd name="connsiteX20" fmla="*/ 11811 w 55721"/>
                <a:gd name="connsiteY20" fmla="*/ 27572 h 63794"/>
                <a:gd name="connsiteX21" fmla="*/ 11811 w 55721"/>
                <a:gd name="connsiteY21" fmla="*/ 34607 h 63794"/>
                <a:gd name="connsiteX22" fmla="*/ 14002 w 55721"/>
                <a:gd name="connsiteY22" fmla="*/ 45065 h 63794"/>
                <a:gd name="connsiteX23" fmla="*/ 20098 w 55721"/>
                <a:gd name="connsiteY23" fmla="*/ 51625 h 63794"/>
                <a:gd name="connsiteX24" fmla="*/ 29337 w 55721"/>
                <a:gd name="connsiteY24" fmla="*/ 53907 h 63794"/>
                <a:gd name="connsiteX25" fmla="*/ 35528 w 55721"/>
                <a:gd name="connsiteY25" fmla="*/ 52956 h 63794"/>
                <a:gd name="connsiteX26" fmla="*/ 40386 w 55721"/>
                <a:gd name="connsiteY26" fmla="*/ 50009 h 63794"/>
                <a:gd name="connsiteX27" fmla="*/ 43529 w 55721"/>
                <a:gd name="connsiteY27" fmla="*/ 45160 h 63794"/>
                <a:gd name="connsiteX28" fmla="*/ 54864 w 55721"/>
                <a:gd name="connsiteY28" fmla="*/ 47157 h 63794"/>
                <a:gd name="connsiteX29" fmla="*/ 50006 w 55721"/>
                <a:gd name="connsiteY29" fmla="*/ 55904 h 63794"/>
                <a:gd name="connsiteX30" fmla="*/ 41243 w 55721"/>
                <a:gd name="connsiteY30" fmla="*/ 61703 h 63794"/>
                <a:gd name="connsiteX31" fmla="*/ 29242 w 55721"/>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721" h="63794">
                  <a:moveTo>
                    <a:pt x="29337" y="63604"/>
                  </a:moveTo>
                  <a:cubicBezTo>
                    <a:pt x="23241" y="63604"/>
                    <a:pt x="18002" y="62274"/>
                    <a:pt x="13621" y="59706"/>
                  </a:cubicBezTo>
                  <a:cubicBezTo>
                    <a:pt x="9239" y="57140"/>
                    <a:pt x="5905" y="53432"/>
                    <a:pt x="3524" y="48678"/>
                  </a:cubicBezTo>
                  <a:cubicBezTo>
                    <a:pt x="1143" y="43924"/>
                    <a:pt x="0" y="38410"/>
                    <a:pt x="0" y="31945"/>
                  </a:cubicBezTo>
                  <a:cubicBezTo>
                    <a:pt x="0" y="25480"/>
                    <a:pt x="1143" y="20061"/>
                    <a:pt x="3524" y="15307"/>
                  </a:cubicBezTo>
                  <a:cubicBezTo>
                    <a:pt x="5905" y="10458"/>
                    <a:pt x="9239" y="6750"/>
                    <a:pt x="13525" y="4088"/>
                  </a:cubicBezTo>
                  <a:cubicBezTo>
                    <a:pt x="17812" y="1426"/>
                    <a:pt x="22765" y="0"/>
                    <a:pt x="28480" y="0"/>
                  </a:cubicBezTo>
                  <a:cubicBezTo>
                    <a:pt x="32004" y="0"/>
                    <a:pt x="35338" y="570"/>
                    <a:pt x="38576" y="1712"/>
                  </a:cubicBezTo>
                  <a:cubicBezTo>
                    <a:pt x="41815" y="2852"/>
                    <a:pt x="44767" y="4659"/>
                    <a:pt x="47339" y="7131"/>
                  </a:cubicBezTo>
                  <a:cubicBezTo>
                    <a:pt x="49911" y="9603"/>
                    <a:pt x="52006" y="12740"/>
                    <a:pt x="53435" y="16733"/>
                  </a:cubicBezTo>
                  <a:cubicBezTo>
                    <a:pt x="54959" y="20631"/>
                    <a:pt x="55721" y="25385"/>
                    <a:pt x="55721" y="30994"/>
                  </a:cubicBezTo>
                  <a:lnTo>
                    <a:pt x="55721" y="35273"/>
                  </a:lnTo>
                  <a:lnTo>
                    <a:pt x="6667" y="35273"/>
                  </a:lnTo>
                  <a:lnTo>
                    <a:pt x="6667" y="26336"/>
                  </a:lnTo>
                  <a:lnTo>
                    <a:pt x="43910" y="26336"/>
                  </a:lnTo>
                  <a:cubicBezTo>
                    <a:pt x="43910" y="23198"/>
                    <a:pt x="43243" y="20346"/>
                    <a:pt x="42005" y="17969"/>
                  </a:cubicBezTo>
                  <a:cubicBezTo>
                    <a:pt x="40672" y="15497"/>
                    <a:pt x="38957" y="13596"/>
                    <a:pt x="36576" y="12169"/>
                  </a:cubicBezTo>
                  <a:cubicBezTo>
                    <a:pt x="34195" y="10743"/>
                    <a:pt x="31528" y="10078"/>
                    <a:pt x="28480" y="10078"/>
                  </a:cubicBezTo>
                  <a:cubicBezTo>
                    <a:pt x="25146" y="10078"/>
                    <a:pt x="22193" y="10934"/>
                    <a:pt x="19621" y="12550"/>
                  </a:cubicBezTo>
                  <a:cubicBezTo>
                    <a:pt x="17145" y="14166"/>
                    <a:pt x="15145" y="16353"/>
                    <a:pt x="13811" y="19015"/>
                  </a:cubicBezTo>
                  <a:cubicBezTo>
                    <a:pt x="12478" y="21677"/>
                    <a:pt x="11811" y="24529"/>
                    <a:pt x="11811" y="27572"/>
                  </a:cubicBezTo>
                  <a:lnTo>
                    <a:pt x="11811" y="34607"/>
                  </a:lnTo>
                  <a:cubicBezTo>
                    <a:pt x="11811" y="38695"/>
                    <a:pt x="12573" y="42213"/>
                    <a:pt x="14002" y="45065"/>
                  </a:cubicBezTo>
                  <a:cubicBezTo>
                    <a:pt x="15430" y="47917"/>
                    <a:pt x="17526" y="50104"/>
                    <a:pt x="20098" y="51625"/>
                  </a:cubicBezTo>
                  <a:cubicBezTo>
                    <a:pt x="22765" y="53147"/>
                    <a:pt x="25813" y="53907"/>
                    <a:pt x="29337" y="53907"/>
                  </a:cubicBezTo>
                  <a:cubicBezTo>
                    <a:pt x="31623" y="53907"/>
                    <a:pt x="33718" y="53622"/>
                    <a:pt x="35528" y="52956"/>
                  </a:cubicBezTo>
                  <a:cubicBezTo>
                    <a:pt x="37433" y="52291"/>
                    <a:pt x="39052" y="51340"/>
                    <a:pt x="40386" y="50009"/>
                  </a:cubicBezTo>
                  <a:cubicBezTo>
                    <a:pt x="41719" y="48678"/>
                    <a:pt x="42767" y="47062"/>
                    <a:pt x="43529" y="45160"/>
                  </a:cubicBezTo>
                  <a:lnTo>
                    <a:pt x="54864" y="47157"/>
                  </a:lnTo>
                  <a:cubicBezTo>
                    <a:pt x="53911" y="50484"/>
                    <a:pt x="52292" y="53432"/>
                    <a:pt x="50006" y="55904"/>
                  </a:cubicBezTo>
                  <a:cubicBezTo>
                    <a:pt x="47625" y="58376"/>
                    <a:pt x="44767" y="60372"/>
                    <a:pt x="41243" y="61703"/>
                  </a:cubicBezTo>
                  <a:cubicBezTo>
                    <a:pt x="37719" y="63034"/>
                    <a:pt x="33718" y="63795"/>
                    <a:pt x="29242" y="63795"/>
                  </a:cubicBezTo>
                  <a:close/>
                </a:path>
              </a:pathLst>
            </a:custGeom>
            <a:solidFill>
              <a:srgbClr val="FFFFFF"/>
            </a:solidFill>
            <a:ln w="0" cap="flat">
              <a:noFill/>
              <a:prstDash val="solid"/>
              <a:miter/>
            </a:ln>
          </p:spPr>
          <p:txBody>
            <a:bodyPr rtlCol="0" anchor="ctr"/>
            <a:lstStyle/>
            <a:p>
              <a:endParaRPr lang="en-GB" sz="2880"/>
            </a:p>
          </p:txBody>
        </p:sp>
        <p:sp>
          <p:nvSpPr>
            <p:cNvPr id="187" name="Freeform 186">
              <a:extLst>
                <a:ext uri="{FF2B5EF4-FFF2-40B4-BE49-F238E27FC236}">
                  <a16:creationId xmlns:a16="http://schemas.microsoft.com/office/drawing/2014/main" id="{4FBBE713-65F3-0094-190A-33224DA59902}"/>
                </a:ext>
              </a:extLst>
            </p:cNvPr>
            <p:cNvSpPr/>
            <p:nvPr/>
          </p:nvSpPr>
          <p:spPr>
            <a:xfrm>
              <a:off x="2314194" y="4656626"/>
              <a:ext cx="51339" cy="63889"/>
            </a:xfrm>
            <a:custGeom>
              <a:avLst/>
              <a:gdLst>
                <a:gd name="connsiteX0" fmla="*/ 20860 w 51339"/>
                <a:gd name="connsiteY0" fmla="*/ 63890 h 63889"/>
                <a:gd name="connsiteX1" fmla="*/ 10287 w 51339"/>
                <a:gd name="connsiteY1" fmla="*/ 61703 h 63889"/>
                <a:gd name="connsiteX2" fmla="*/ 2762 w 51339"/>
                <a:gd name="connsiteY2" fmla="*/ 55333 h 63889"/>
                <a:gd name="connsiteX3" fmla="*/ 0 w 51339"/>
                <a:gd name="connsiteY3" fmla="*/ 45065 h 63889"/>
                <a:gd name="connsiteX4" fmla="*/ 2000 w 51339"/>
                <a:gd name="connsiteY4" fmla="*/ 36508 h 63889"/>
                <a:gd name="connsiteX5" fmla="*/ 7429 w 51339"/>
                <a:gd name="connsiteY5" fmla="*/ 31184 h 63889"/>
                <a:gd name="connsiteX6" fmla="*/ 15049 w 51339"/>
                <a:gd name="connsiteY6" fmla="*/ 28237 h 63889"/>
                <a:gd name="connsiteX7" fmla="*/ 23622 w 51339"/>
                <a:gd name="connsiteY7" fmla="*/ 26716 h 63889"/>
                <a:gd name="connsiteX8" fmla="*/ 32575 w 51339"/>
                <a:gd name="connsiteY8" fmla="*/ 25670 h 63889"/>
                <a:gd name="connsiteX9" fmla="*/ 37624 w 51339"/>
                <a:gd name="connsiteY9" fmla="*/ 24244 h 63889"/>
                <a:gd name="connsiteX10" fmla="*/ 39148 w 51339"/>
                <a:gd name="connsiteY10" fmla="*/ 21106 h 63889"/>
                <a:gd name="connsiteX11" fmla="*/ 39148 w 51339"/>
                <a:gd name="connsiteY11" fmla="*/ 20821 h 63889"/>
                <a:gd name="connsiteX12" fmla="*/ 36195 w 51339"/>
                <a:gd name="connsiteY12" fmla="*/ 12645 h 63889"/>
                <a:gd name="connsiteX13" fmla="*/ 27432 w 51339"/>
                <a:gd name="connsiteY13" fmla="*/ 9793 h 63889"/>
                <a:gd name="connsiteX14" fmla="*/ 17907 w 51339"/>
                <a:gd name="connsiteY14" fmla="*/ 12455 h 63889"/>
                <a:gd name="connsiteX15" fmla="*/ 13144 w 51339"/>
                <a:gd name="connsiteY15" fmla="*/ 18349 h 63889"/>
                <a:gd name="connsiteX16" fmla="*/ 1905 w 51339"/>
                <a:gd name="connsiteY16" fmla="*/ 15782 h 63889"/>
                <a:gd name="connsiteX17" fmla="*/ 7810 w 51339"/>
                <a:gd name="connsiteY17" fmla="*/ 6655 h 63889"/>
                <a:gd name="connsiteX18" fmla="*/ 16764 w 51339"/>
                <a:gd name="connsiteY18" fmla="*/ 1616 h 63889"/>
                <a:gd name="connsiteX19" fmla="*/ 27432 w 51339"/>
                <a:gd name="connsiteY19" fmla="*/ 0 h 63889"/>
                <a:gd name="connsiteX20" fmla="*/ 35242 w 51339"/>
                <a:gd name="connsiteY20" fmla="*/ 856 h 63889"/>
                <a:gd name="connsiteX21" fmla="*/ 43053 w 51339"/>
                <a:gd name="connsiteY21" fmla="*/ 3993 h 63889"/>
                <a:gd name="connsiteX22" fmla="*/ 49054 w 51339"/>
                <a:gd name="connsiteY22" fmla="*/ 10458 h 63889"/>
                <a:gd name="connsiteX23" fmla="*/ 51340 w 51339"/>
                <a:gd name="connsiteY23" fmla="*/ 21392 h 63889"/>
                <a:gd name="connsiteX24" fmla="*/ 51340 w 51339"/>
                <a:gd name="connsiteY24" fmla="*/ 62273 h 63889"/>
                <a:gd name="connsiteX25" fmla="*/ 39624 w 51339"/>
                <a:gd name="connsiteY25" fmla="*/ 62273 h 63889"/>
                <a:gd name="connsiteX26" fmla="*/ 39624 w 51339"/>
                <a:gd name="connsiteY26" fmla="*/ 53812 h 63889"/>
                <a:gd name="connsiteX27" fmla="*/ 39148 w 51339"/>
                <a:gd name="connsiteY27" fmla="*/ 53812 h 63889"/>
                <a:gd name="connsiteX28" fmla="*/ 35623 w 51339"/>
                <a:gd name="connsiteY28" fmla="*/ 58375 h 63889"/>
                <a:gd name="connsiteX29" fmla="*/ 29623 w 51339"/>
                <a:gd name="connsiteY29" fmla="*/ 62083 h 63889"/>
                <a:gd name="connsiteX30" fmla="*/ 20860 w 51339"/>
                <a:gd name="connsiteY30" fmla="*/ 63604 h 63889"/>
                <a:gd name="connsiteX31" fmla="*/ 23431 w 51339"/>
                <a:gd name="connsiteY31" fmla="*/ 54192 h 63889"/>
                <a:gd name="connsiteX32" fmla="*/ 32004 w 51339"/>
                <a:gd name="connsiteY32" fmla="*/ 52196 h 63889"/>
                <a:gd name="connsiteX33" fmla="*/ 37433 w 51339"/>
                <a:gd name="connsiteY33" fmla="*/ 47061 h 63889"/>
                <a:gd name="connsiteX34" fmla="*/ 39338 w 51339"/>
                <a:gd name="connsiteY34" fmla="*/ 40216 h 63889"/>
                <a:gd name="connsiteX35" fmla="*/ 39338 w 51339"/>
                <a:gd name="connsiteY35" fmla="*/ 32325 h 63889"/>
                <a:gd name="connsiteX36" fmla="*/ 36862 w 51339"/>
                <a:gd name="connsiteY36" fmla="*/ 33466 h 63889"/>
                <a:gd name="connsiteX37" fmla="*/ 32671 w 51339"/>
                <a:gd name="connsiteY37" fmla="*/ 34417 h 63889"/>
                <a:gd name="connsiteX38" fmla="*/ 28099 w 51339"/>
                <a:gd name="connsiteY38" fmla="*/ 35082 h 63889"/>
                <a:gd name="connsiteX39" fmla="*/ 24384 w 51339"/>
                <a:gd name="connsiteY39" fmla="*/ 35558 h 63889"/>
                <a:gd name="connsiteX40" fmla="*/ 18002 w 51339"/>
                <a:gd name="connsiteY40" fmla="*/ 37079 h 63889"/>
                <a:gd name="connsiteX41" fmla="*/ 13430 w 51339"/>
                <a:gd name="connsiteY41" fmla="*/ 40026 h 63889"/>
                <a:gd name="connsiteX42" fmla="*/ 11716 w 51339"/>
                <a:gd name="connsiteY42" fmla="*/ 45160 h 63889"/>
                <a:gd name="connsiteX43" fmla="*/ 15049 w 51339"/>
                <a:gd name="connsiteY43" fmla="*/ 51910 h 63889"/>
                <a:gd name="connsiteX44" fmla="*/ 23431 w 51339"/>
                <a:gd name="connsiteY44" fmla="*/ 54192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339" h="63889">
                  <a:moveTo>
                    <a:pt x="20860" y="63890"/>
                  </a:moveTo>
                  <a:cubicBezTo>
                    <a:pt x="16954" y="63890"/>
                    <a:pt x="13430" y="63129"/>
                    <a:pt x="10287" y="61703"/>
                  </a:cubicBezTo>
                  <a:cubicBezTo>
                    <a:pt x="7144" y="60277"/>
                    <a:pt x="4667" y="58090"/>
                    <a:pt x="2762" y="55333"/>
                  </a:cubicBezTo>
                  <a:cubicBezTo>
                    <a:pt x="952" y="52576"/>
                    <a:pt x="0" y="49153"/>
                    <a:pt x="0" y="45065"/>
                  </a:cubicBezTo>
                  <a:cubicBezTo>
                    <a:pt x="0" y="41547"/>
                    <a:pt x="667" y="38695"/>
                    <a:pt x="2000" y="36508"/>
                  </a:cubicBezTo>
                  <a:cubicBezTo>
                    <a:pt x="3334" y="34227"/>
                    <a:pt x="5143" y="32515"/>
                    <a:pt x="7429" y="31184"/>
                  </a:cubicBezTo>
                  <a:cubicBezTo>
                    <a:pt x="9715" y="29853"/>
                    <a:pt x="12287" y="28902"/>
                    <a:pt x="15049" y="28237"/>
                  </a:cubicBezTo>
                  <a:cubicBezTo>
                    <a:pt x="17812" y="27571"/>
                    <a:pt x="20764" y="27096"/>
                    <a:pt x="23622" y="26716"/>
                  </a:cubicBezTo>
                  <a:cubicBezTo>
                    <a:pt x="27337" y="26240"/>
                    <a:pt x="30289" y="25955"/>
                    <a:pt x="32575" y="25670"/>
                  </a:cubicBezTo>
                  <a:cubicBezTo>
                    <a:pt x="34861" y="25385"/>
                    <a:pt x="36576" y="24909"/>
                    <a:pt x="37624" y="24244"/>
                  </a:cubicBezTo>
                  <a:cubicBezTo>
                    <a:pt x="38671" y="23578"/>
                    <a:pt x="39148" y="22532"/>
                    <a:pt x="39148" y="21106"/>
                  </a:cubicBezTo>
                  <a:lnTo>
                    <a:pt x="39148" y="20821"/>
                  </a:lnTo>
                  <a:cubicBezTo>
                    <a:pt x="39148" y="17303"/>
                    <a:pt x="38195" y="14641"/>
                    <a:pt x="36195" y="12645"/>
                  </a:cubicBezTo>
                  <a:cubicBezTo>
                    <a:pt x="34195" y="10743"/>
                    <a:pt x="31337" y="9793"/>
                    <a:pt x="27432" y="9793"/>
                  </a:cubicBezTo>
                  <a:cubicBezTo>
                    <a:pt x="23527" y="9793"/>
                    <a:pt x="20193" y="10648"/>
                    <a:pt x="17907" y="12455"/>
                  </a:cubicBezTo>
                  <a:cubicBezTo>
                    <a:pt x="15621" y="14261"/>
                    <a:pt x="14002" y="16162"/>
                    <a:pt x="13144" y="18349"/>
                  </a:cubicBezTo>
                  <a:lnTo>
                    <a:pt x="1905" y="15782"/>
                  </a:lnTo>
                  <a:cubicBezTo>
                    <a:pt x="3238" y="12074"/>
                    <a:pt x="5239" y="9032"/>
                    <a:pt x="7810" y="6655"/>
                  </a:cubicBezTo>
                  <a:cubicBezTo>
                    <a:pt x="10382" y="4278"/>
                    <a:pt x="13335" y="2662"/>
                    <a:pt x="16764" y="1616"/>
                  </a:cubicBezTo>
                  <a:cubicBezTo>
                    <a:pt x="20098" y="570"/>
                    <a:pt x="23717" y="0"/>
                    <a:pt x="27432" y="0"/>
                  </a:cubicBezTo>
                  <a:cubicBezTo>
                    <a:pt x="29908" y="0"/>
                    <a:pt x="32480" y="285"/>
                    <a:pt x="35242" y="856"/>
                  </a:cubicBezTo>
                  <a:cubicBezTo>
                    <a:pt x="38005" y="1426"/>
                    <a:pt x="40576" y="2472"/>
                    <a:pt x="43053" y="3993"/>
                  </a:cubicBezTo>
                  <a:cubicBezTo>
                    <a:pt x="45434" y="5514"/>
                    <a:pt x="47434" y="7701"/>
                    <a:pt x="49054" y="10458"/>
                  </a:cubicBezTo>
                  <a:cubicBezTo>
                    <a:pt x="50578" y="13310"/>
                    <a:pt x="51340" y="16923"/>
                    <a:pt x="51340" y="21392"/>
                  </a:cubicBezTo>
                  <a:lnTo>
                    <a:pt x="51340" y="62273"/>
                  </a:lnTo>
                  <a:lnTo>
                    <a:pt x="39624" y="62273"/>
                  </a:lnTo>
                  <a:lnTo>
                    <a:pt x="39624" y="53812"/>
                  </a:lnTo>
                  <a:lnTo>
                    <a:pt x="39148" y="53812"/>
                  </a:lnTo>
                  <a:cubicBezTo>
                    <a:pt x="38386" y="55333"/>
                    <a:pt x="37243" y="56854"/>
                    <a:pt x="35623" y="58375"/>
                  </a:cubicBezTo>
                  <a:cubicBezTo>
                    <a:pt x="34099" y="59896"/>
                    <a:pt x="32099" y="61132"/>
                    <a:pt x="29623" y="62083"/>
                  </a:cubicBezTo>
                  <a:cubicBezTo>
                    <a:pt x="27146" y="63034"/>
                    <a:pt x="24289" y="63604"/>
                    <a:pt x="20860" y="63604"/>
                  </a:cubicBezTo>
                  <a:close/>
                  <a:moveTo>
                    <a:pt x="23431" y="54192"/>
                  </a:moveTo>
                  <a:cubicBezTo>
                    <a:pt x="26765" y="54192"/>
                    <a:pt x="29623" y="53527"/>
                    <a:pt x="32004" y="52196"/>
                  </a:cubicBezTo>
                  <a:cubicBezTo>
                    <a:pt x="34385" y="50865"/>
                    <a:pt x="36195" y="49153"/>
                    <a:pt x="37433" y="47061"/>
                  </a:cubicBezTo>
                  <a:cubicBezTo>
                    <a:pt x="38671" y="44970"/>
                    <a:pt x="39338" y="42688"/>
                    <a:pt x="39338" y="40216"/>
                  </a:cubicBezTo>
                  <a:lnTo>
                    <a:pt x="39338" y="32325"/>
                  </a:lnTo>
                  <a:cubicBezTo>
                    <a:pt x="39338" y="32325"/>
                    <a:pt x="38100" y="33181"/>
                    <a:pt x="36862" y="33466"/>
                  </a:cubicBezTo>
                  <a:cubicBezTo>
                    <a:pt x="35623" y="33846"/>
                    <a:pt x="34290" y="34132"/>
                    <a:pt x="32671" y="34417"/>
                  </a:cubicBezTo>
                  <a:cubicBezTo>
                    <a:pt x="31147" y="34702"/>
                    <a:pt x="29623" y="34892"/>
                    <a:pt x="28099" y="35082"/>
                  </a:cubicBezTo>
                  <a:cubicBezTo>
                    <a:pt x="26575" y="35272"/>
                    <a:pt x="25432" y="35462"/>
                    <a:pt x="24384" y="35558"/>
                  </a:cubicBezTo>
                  <a:cubicBezTo>
                    <a:pt x="22098" y="35843"/>
                    <a:pt x="19907" y="36318"/>
                    <a:pt x="18002" y="37079"/>
                  </a:cubicBezTo>
                  <a:cubicBezTo>
                    <a:pt x="16097" y="37839"/>
                    <a:pt x="14573" y="38790"/>
                    <a:pt x="13430" y="40026"/>
                  </a:cubicBezTo>
                  <a:cubicBezTo>
                    <a:pt x="12287" y="41357"/>
                    <a:pt x="11716" y="43068"/>
                    <a:pt x="11716" y="45160"/>
                  </a:cubicBezTo>
                  <a:cubicBezTo>
                    <a:pt x="11716" y="48107"/>
                    <a:pt x="12859" y="50389"/>
                    <a:pt x="15049" y="51910"/>
                  </a:cubicBezTo>
                  <a:cubicBezTo>
                    <a:pt x="17240" y="53432"/>
                    <a:pt x="20002" y="54192"/>
                    <a:pt x="23431" y="54192"/>
                  </a:cubicBezTo>
                  <a:close/>
                </a:path>
              </a:pathLst>
            </a:custGeom>
            <a:solidFill>
              <a:srgbClr val="FFFFFF"/>
            </a:solidFill>
            <a:ln w="0" cap="flat">
              <a:noFill/>
              <a:prstDash val="solid"/>
              <a:miter/>
            </a:ln>
          </p:spPr>
          <p:txBody>
            <a:bodyPr rtlCol="0" anchor="ctr"/>
            <a:lstStyle/>
            <a:p>
              <a:endParaRPr lang="en-GB" sz="2880"/>
            </a:p>
          </p:txBody>
        </p:sp>
        <p:sp>
          <p:nvSpPr>
            <p:cNvPr id="188" name="Freeform 187">
              <a:extLst>
                <a:ext uri="{FF2B5EF4-FFF2-40B4-BE49-F238E27FC236}">
                  <a16:creationId xmlns:a16="http://schemas.microsoft.com/office/drawing/2014/main" id="{26836704-3042-87B3-CF5C-139AB6BF0370}"/>
                </a:ext>
              </a:extLst>
            </p:cNvPr>
            <p:cNvSpPr/>
            <p:nvPr/>
          </p:nvSpPr>
          <p:spPr>
            <a:xfrm>
              <a:off x="2384298" y="4656626"/>
              <a:ext cx="51434" cy="62463"/>
            </a:xfrm>
            <a:custGeom>
              <a:avLst/>
              <a:gdLst>
                <a:gd name="connsiteX0" fmla="*/ 12001 w 51434"/>
                <a:gd name="connsiteY0" fmla="*/ 25955 h 62463"/>
                <a:gd name="connsiteX1" fmla="*/ 12001 w 51434"/>
                <a:gd name="connsiteY1" fmla="*/ 62463 h 62463"/>
                <a:gd name="connsiteX2" fmla="*/ 0 w 51434"/>
                <a:gd name="connsiteY2" fmla="*/ 62463 h 62463"/>
                <a:gd name="connsiteX3" fmla="*/ 0 w 51434"/>
                <a:gd name="connsiteY3" fmla="*/ 856 h 62463"/>
                <a:gd name="connsiteX4" fmla="*/ 11525 w 51434"/>
                <a:gd name="connsiteY4" fmla="*/ 856 h 62463"/>
                <a:gd name="connsiteX5" fmla="*/ 11525 w 51434"/>
                <a:gd name="connsiteY5" fmla="*/ 10838 h 62463"/>
                <a:gd name="connsiteX6" fmla="*/ 12287 w 51434"/>
                <a:gd name="connsiteY6" fmla="*/ 10838 h 62463"/>
                <a:gd name="connsiteX7" fmla="*/ 18955 w 51434"/>
                <a:gd name="connsiteY7" fmla="*/ 2947 h 62463"/>
                <a:gd name="connsiteX8" fmla="*/ 30480 w 51434"/>
                <a:gd name="connsiteY8" fmla="*/ 0 h 62463"/>
                <a:gd name="connsiteX9" fmla="*/ 41529 w 51434"/>
                <a:gd name="connsiteY9" fmla="*/ 2662 h 62463"/>
                <a:gd name="connsiteX10" fmla="*/ 48863 w 51434"/>
                <a:gd name="connsiteY10" fmla="*/ 10458 h 62463"/>
                <a:gd name="connsiteX11" fmla="*/ 51435 w 51434"/>
                <a:gd name="connsiteY11" fmla="*/ 23198 h 62463"/>
                <a:gd name="connsiteX12" fmla="*/ 51435 w 51434"/>
                <a:gd name="connsiteY12" fmla="*/ 62368 h 62463"/>
                <a:gd name="connsiteX13" fmla="*/ 39433 w 51434"/>
                <a:gd name="connsiteY13" fmla="*/ 62368 h 62463"/>
                <a:gd name="connsiteX14" fmla="*/ 39433 w 51434"/>
                <a:gd name="connsiteY14" fmla="*/ 24624 h 62463"/>
                <a:gd name="connsiteX15" fmla="*/ 35909 w 51434"/>
                <a:gd name="connsiteY15" fmla="*/ 14166 h 62463"/>
                <a:gd name="connsiteX16" fmla="*/ 26289 w 51434"/>
                <a:gd name="connsiteY16" fmla="*/ 10363 h 62463"/>
                <a:gd name="connsiteX17" fmla="*/ 18859 w 51434"/>
                <a:gd name="connsiteY17" fmla="*/ 12169 h 62463"/>
                <a:gd name="connsiteX18" fmla="*/ 13716 w 51434"/>
                <a:gd name="connsiteY18" fmla="*/ 17398 h 62463"/>
                <a:gd name="connsiteX19" fmla="*/ 11811 w 51434"/>
                <a:gd name="connsiteY19" fmla="*/ 25765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434" h="62463">
                  <a:moveTo>
                    <a:pt x="12001" y="25955"/>
                  </a:moveTo>
                  <a:lnTo>
                    <a:pt x="12001" y="62463"/>
                  </a:lnTo>
                  <a:lnTo>
                    <a:pt x="0" y="62463"/>
                  </a:lnTo>
                  <a:lnTo>
                    <a:pt x="0" y="856"/>
                  </a:lnTo>
                  <a:lnTo>
                    <a:pt x="11525" y="856"/>
                  </a:lnTo>
                  <a:lnTo>
                    <a:pt x="11525" y="10838"/>
                  </a:lnTo>
                  <a:lnTo>
                    <a:pt x="12287" y="10838"/>
                  </a:lnTo>
                  <a:cubicBezTo>
                    <a:pt x="13716" y="7606"/>
                    <a:pt x="15907" y="4944"/>
                    <a:pt x="18955" y="2947"/>
                  </a:cubicBezTo>
                  <a:cubicBezTo>
                    <a:pt x="22003" y="951"/>
                    <a:pt x="25813" y="0"/>
                    <a:pt x="30480" y="0"/>
                  </a:cubicBezTo>
                  <a:cubicBezTo>
                    <a:pt x="34671" y="0"/>
                    <a:pt x="38386" y="856"/>
                    <a:pt x="41529" y="2662"/>
                  </a:cubicBezTo>
                  <a:cubicBezTo>
                    <a:pt x="44672" y="4373"/>
                    <a:pt x="47149" y="7035"/>
                    <a:pt x="48863" y="10458"/>
                  </a:cubicBezTo>
                  <a:cubicBezTo>
                    <a:pt x="50578" y="13881"/>
                    <a:pt x="51435" y="18159"/>
                    <a:pt x="51435" y="23198"/>
                  </a:cubicBezTo>
                  <a:lnTo>
                    <a:pt x="51435" y="62368"/>
                  </a:lnTo>
                  <a:lnTo>
                    <a:pt x="39433" y="62368"/>
                  </a:lnTo>
                  <a:lnTo>
                    <a:pt x="39433" y="24624"/>
                  </a:lnTo>
                  <a:cubicBezTo>
                    <a:pt x="39433" y="20156"/>
                    <a:pt x="38290" y="16638"/>
                    <a:pt x="35909" y="14166"/>
                  </a:cubicBezTo>
                  <a:cubicBezTo>
                    <a:pt x="33528" y="11694"/>
                    <a:pt x="30385" y="10363"/>
                    <a:pt x="26289" y="10363"/>
                  </a:cubicBezTo>
                  <a:cubicBezTo>
                    <a:pt x="23527" y="10363"/>
                    <a:pt x="21050" y="10933"/>
                    <a:pt x="18859" y="12169"/>
                  </a:cubicBezTo>
                  <a:cubicBezTo>
                    <a:pt x="16669" y="13405"/>
                    <a:pt x="15049" y="15117"/>
                    <a:pt x="13716" y="17398"/>
                  </a:cubicBezTo>
                  <a:cubicBezTo>
                    <a:pt x="12478" y="19680"/>
                    <a:pt x="11811" y="22532"/>
                    <a:pt x="11811" y="25765"/>
                  </a:cubicBezTo>
                  <a:close/>
                </a:path>
              </a:pathLst>
            </a:custGeom>
            <a:solidFill>
              <a:srgbClr val="FFFFFF"/>
            </a:solidFill>
            <a:ln w="0" cap="flat">
              <a:noFill/>
              <a:prstDash val="solid"/>
              <a:miter/>
            </a:ln>
          </p:spPr>
          <p:txBody>
            <a:bodyPr rtlCol="0" anchor="ctr"/>
            <a:lstStyle/>
            <a:p>
              <a:endParaRPr lang="en-GB" sz="2880"/>
            </a:p>
          </p:txBody>
        </p:sp>
        <p:sp>
          <p:nvSpPr>
            <p:cNvPr id="189" name="Freeform 188">
              <a:extLst>
                <a:ext uri="{FF2B5EF4-FFF2-40B4-BE49-F238E27FC236}">
                  <a16:creationId xmlns:a16="http://schemas.microsoft.com/office/drawing/2014/main" id="{3447EF0B-E0E2-C3AB-0BA4-9E10DD7FA2B0}"/>
                </a:ext>
              </a:extLst>
            </p:cNvPr>
            <p:cNvSpPr/>
            <p:nvPr/>
          </p:nvSpPr>
          <p:spPr>
            <a:xfrm>
              <a:off x="1920240" y="4778986"/>
              <a:ext cx="60864" cy="82048"/>
            </a:xfrm>
            <a:custGeom>
              <a:avLst/>
              <a:gdLst>
                <a:gd name="connsiteX0" fmla="*/ 0 w 60864"/>
                <a:gd name="connsiteY0" fmla="*/ 82049 h 82048"/>
                <a:gd name="connsiteX1" fmla="*/ 0 w 60864"/>
                <a:gd name="connsiteY1" fmla="*/ 0 h 82048"/>
                <a:gd name="connsiteX2" fmla="*/ 29337 w 60864"/>
                <a:gd name="connsiteY2" fmla="*/ 0 h 82048"/>
                <a:gd name="connsiteX3" fmla="*/ 45244 w 60864"/>
                <a:gd name="connsiteY3" fmla="*/ 3328 h 82048"/>
                <a:gd name="connsiteX4" fmla="*/ 54673 w 60864"/>
                <a:gd name="connsiteY4" fmla="*/ 12359 h 82048"/>
                <a:gd name="connsiteX5" fmla="*/ 57817 w 60864"/>
                <a:gd name="connsiteY5" fmla="*/ 25765 h 82048"/>
                <a:gd name="connsiteX6" fmla="*/ 54673 w 60864"/>
                <a:gd name="connsiteY6" fmla="*/ 38980 h 82048"/>
                <a:gd name="connsiteX7" fmla="*/ 45244 w 60864"/>
                <a:gd name="connsiteY7" fmla="*/ 47822 h 82048"/>
                <a:gd name="connsiteX8" fmla="*/ 29337 w 60864"/>
                <a:gd name="connsiteY8" fmla="*/ 50959 h 82048"/>
                <a:gd name="connsiteX9" fmla="*/ 7144 w 60864"/>
                <a:gd name="connsiteY9" fmla="*/ 50959 h 82048"/>
                <a:gd name="connsiteX10" fmla="*/ 7144 w 60864"/>
                <a:gd name="connsiteY10" fmla="*/ 40311 h 82048"/>
                <a:gd name="connsiteX11" fmla="*/ 28194 w 60864"/>
                <a:gd name="connsiteY11" fmla="*/ 40311 h 82048"/>
                <a:gd name="connsiteX12" fmla="*/ 38005 w 60864"/>
                <a:gd name="connsiteY12" fmla="*/ 38600 h 82048"/>
                <a:gd name="connsiteX13" fmla="*/ 43529 w 60864"/>
                <a:gd name="connsiteY13" fmla="*/ 33561 h 82048"/>
                <a:gd name="connsiteX14" fmla="*/ 45339 w 60864"/>
                <a:gd name="connsiteY14" fmla="*/ 25670 h 82048"/>
                <a:gd name="connsiteX15" fmla="*/ 43529 w 60864"/>
                <a:gd name="connsiteY15" fmla="*/ 17589 h 82048"/>
                <a:gd name="connsiteX16" fmla="*/ 37909 w 60864"/>
                <a:gd name="connsiteY16" fmla="*/ 12359 h 82048"/>
                <a:gd name="connsiteX17" fmla="*/ 28003 w 60864"/>
                <a:gd name="connsiteY17" fmla="*/ 10553 h 82048"/>
                <a:gd name="connsiteX18" fmla="*/ 12382 w 60864"/>
                <a:gd name="connsiteY18" fmla="*/ 10553 h 82048"/>
                <a:gd name="connsiteX19" fmla="*/ 12382 w 60864"/>
                <a:gd name="connsiteY19" fmla="*/ 82049 h 82048"/>
                <a:gd name="connsiteX20" fmla="*/ 0 w 60864"/>
                <a:gd name="connsiteY20" fmla="*/ 82049 h 82048"/>
                <a:gd name="connsiteX21" fmla="*/ 40576 w 60864"/>
                <a:gd name="connsiteY21" fmla="*/ 44970 h 82048"/>
                <a:gd name="connsiteX22" fmla="*/ 60865 w 60864"/>
                <a:gd name="connsiteY22" fmla="*/ 82049 h 82048"/>
                <a:gd name="connsiteX23" fmla="*/ 46768 w 60864"/>
                <a:gd name="connsiteY23" fmla="*/ 82049 h 82048"/>
                <a:gd name="connsiteX24" fmla="*/ 26860 w 60864"/>
                <a:gd name="connsiteY24" fmla="*/ 44970 h 82048"/>
                <a:gd name="connsiteX25" fmla="*/ 40576 w 60864"/>
                <a:gd name="connsiteY25" fmla="*/ 44970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64" h="82048">
                  <a:moveTo>
                    <a:pt x="0" y="82049"/>
                  </a:moveTo>
                  <a:lnTo>
                    <a:pt x="0" y="0"/>
                  </a:lnTo>
                  <a:lnTo>
                    <a:pt x="29337" y="0"/>
                  </a:lnTo>
                  <a:cubicBezTo>
                    <a:pt x="35719" y="0"/>
                    <a:pt x="40957" y="1141"/>
                    <a:pt x="45244" y="3328"/>
                  </a:cubicBezTo>
                  <a:cubicBezTo>
                    <a:pt x="49435" y="5514"/>
                    <a:pt x="52578" y="8557"/>
                    <a:pt x="54673" y="12359"/>
                  </a:cubicBezTo>
                  <a:cubicBezTo>
                    <a:pt x="56769" y="16258"/>
                    <a:pt x="57817" y="20726"/>
                    <a:pt x="57817" y="25765"/>
                  </a:cubicBezTo>
                  <a:cubicBezTo>
                    <a:pt x="57817" y="30804"/>
                    <a:pt x="56769" y="35177"/>
                    <a:pt x="54673" y="38980"/>
                  </a:cubicBezTo>
                  <a:cubicBezTo>
                    <a:pt x="52578" y="42783"/>
                    <a:pt x="49435" y="45731"/>
                    <a:pt x="45244" y="47822"/>
                  </a:cubicBezTo>
                  <a:cubicBezTo>
                    <a:pt x="41053" y="49914"/>
                    <a:pt x="35719" y="50959"/>
                    <a:pt x="29337" y="50959"/>
                  </a:cubicBezTo>
                  <a:lnTo>
                    <a:pt x="7144" y="50959"/>
                  </a:lnTo>
                  <a:lnTo>
                    <a:pt x="7144" y="40311"/>
                  </a:lnTo>
                  <a:lnTo>
                    <a:pt x="28194" y="40311"/>
                  </a:lnTo>
                  <a:cubicBezTo>
                    <a:pt x="32194" y="40311"/>
                    <a:pt x="35528" y="39741"/>
                    <a:pt x="38005" y="38600"/>
                  </a:cubicBezTo>
                  <a:cubicBezTo>
                    <a:pt x="40576" y="37459"/>
                    <a:pt x="42386" y="35748"/>
                    <a:pt x="43529" y="33561"/>
                  </a:cubicBezTo>
                  <a:cubicBezTo>
                    <a:pt x="44672" y="31374"/>
                    <a:pt x="45339" y="28712"/>
                    <a:pt x="45339" y="25670"/>
                  </a:cubicBezTo>
                  <a:cubicBezTo>
                    <a:pt x="45339" y="22628"/>
                    <a:pt x="44767" y="19870"/>
                    <a:pt x="43529" y="17589"/>
                  </a:cubicBezTo>
                  <a:cubicBezTo>
                    <a:pt x="42291" y="15307"/>
                    <a:pt x="40481" y="13596"/>
                    <a:pt x="37909" y="12359"/>
                  </a:cubicBezTo>
                  <a:cubicBezTo>
                    <a:pt x="35338" y="11123"/>
                    <a:pt x="32099" y="10553"/>
                    <a:pt x="28003" y="10553"/>
                  </a:cubicBezTo>
                  <a:lnTo>
                    <a:pt x="12382" y="10553"/>
                  </a:lnTo>
                  <a:lnTo>
                    <a:pt x="12382" y="82049"/>
                  </a:lnTo>
                  <a:lnTo>
                    <a:pt x="0" y="82049"/>
                  </a:lnTo>
                  <a:close/>
                  <a:moveTo>
                    <a:pt x="40576" y="44970"/>
                  </a:moveTo>
                  <a:lnTo>
                    <a:pt x="60865" y="82049"/>
                  </a:lnTo>
                  <a:lnTo>
                    <a:pt x="46768" y="82049"/>
                  </a:lnTo>
                  <a:lnTo>
                    <a:pt x="26860" y="44970"/>
                  </a:lnTo>
                  <a:lnTo>
                    <a:pt x="40576" y="44970"/>
                  </a:lnTo>
                  <a:close/>
                </a:path>
              </a:pathLst>
            </a:custGeom>
            <a:solidFill>
              <a:srgbClr val="FFFFFF"/>
            </a:solidFill>
            <a:ln w="0" cap="flat">
              <a:noFill/>
              <a:prstDash val="solid"/>
              <a:miter/>
            </a:ln>
          </p:spPr>
          <p:txBody>
            <a:bodyPr rtlCol="0" anchor="ctr"/>
            <a:lstStyle/>
            <a:p>
              <a:endParaRPr lang="en-GB" sz="2880"/>
            </a:p>
          </p:txBody>
        </p:sp>
        <p:sp>
          <p:nvSpPr>
            <p:cNvPr id="190" name="Freeform 189">
              <a:extLst>
                <a:ext uri="{FF2B5EF4-FFF2-40B4-BE49-F238E27FC236}">
                  <a16:creationId xmlns:a16="http://schemas.microsoft.com/office/drawing/2014/main" id="{F7172FC6-8728-AC92-92D9-D1AAD3C7B85D}"/>
                </a:ext>
              </a:extLst>
            </p:cNvPr>
            <p:cNvSpPr/>
            <p:nvPr/>
          </p:nvSpPr>
          <p:spPr>
            <a:xfrm>
              <a:off x="1991487"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5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0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5 w 55816"/>
                <a:gd name="connsiteY14" fmla="*/ 26335 h 63794"/>
                <a:gd name="connsiteX15" fmla="*/ 42100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6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1 w 55816"/>
                <a:gd name="connsiteY29" fmla="*/ 55903 h 63794"/>
                <a:gd name="connsiteX30" fmla="*/ 41338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5" y="53432"/>
                    <a:pt x="3524" y="48678"/>
                  </a:cubicBezTo>
                  <a:cubicBezTo>
                    <a:pt x="1143" y="43924"/>
                    <a:pt x="0" y="38410"/>
                    <a:pt x="0" y="31945"/>
                  </a:cubicBezTo>
                  <a:cubicBezTo>
                    <a:pt x="0" y="25480"/>
                    <a:pt x="1143" y="20060"/>
                    <a:pt x="3524" y="15307"/>
                  </a:cubicBezTo>
                  <a:cubicBezTo>
                    <a:pt x="5905" y="10458"/>
                    <a:pt x="9239" y="6750"/>
                    <a:pt x="13525" y="4088"/>
                  </a:cubicBezTo>
                  <a:cubicBezTo>
                    <a:pt x="17812" y="1426"/>
                    <a:pt x="22765" y="0"/>
                    <a:pt x="28480" y="0"/>
                  </a:cubicBezTo>
                  <a:cubicBezTo>
                    <a:pt x="32004" y="0"/>
                    <a:pt x="35338" y="570"/>
                    <a:pt x="38576" y="1711"/>
                  </a:cubicBezTo>
                  <a:cubicBezTo>
                    <a:pt x="41815" y="2852"/>
                    <a:pt x="44767" y="4659"/>
                    <a:pt x="47339" y="7131"/>
                  </a:cubicBezTo>
                  <a:cubicBezTo>
                    <a:pt x="49911" y="9602"/>
                    <a:pt x="52006" y="12740"/>
                    <a:pt x="53530" y="16733"/>
                  </a:cubicBezTo>
                  <a:cubicBezTo>
                    <a:pt x="55054" y="20631"/>
                    <a:pt x="55817" y="25385"/>
                    <a:pt x="55817" y="30994"/>
                  </a:cubicBezTo>
                  <a:lnTo>
                    <a:pt x="55817" y="35272"/>
                  </a:lnTo>
                  <a:lnTo>
                    <a:pt x="6763" y="35272"/>
                  </a:lnTo>
                  <a:lnTo>
                    <a:pt x="6763" y="26335"/>
                  </a:lnTo>
                  <a:lnTo>
                    <a:pt x="44005" y="26335"/>
                  </a:lnTo>
                  <a:cubicBezTo>
                    <a:pt x="44005" y="23198"/>
                    <a:pt x="43339" y="20346"/>
                    <a:pt x="42100" y="17969"/>
                  </a:cubicBezTo>
                  <a:cubicBezTo>
                    <a:pt x="40862" y="15497"/>
                    <a:pt x="39052" y="13596"/>
                    <a:pt x="36671" y="12169"/>
                  </a:cubicBezTo>
                  <a:cubicBezTo>
                    <a:pt x="34290" y="10743"/>
                    <a:pt x="31623" y="10078"/>
                    <a:pt x="28575" y="10078"/>
                  </a:cubicBezTo>
                  <a:cubicBezTo>
                    <a:pt x="25241" y="10078"/>
                    <a:pt x="22288" y="10933"/>
                    <a:pt x="19717" y="12550"/>
                  </a:cubicBezTo>
                  <a:cubicBezTo>
                    <a:pt x="17240" y="14166"/>
                    <a:pt x="15240" y="16353"/>
                    <a:pt x="13906"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860"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1" y="55903"/>
                  </a:cubicBezTo>
                  <a:cubicBezTo>
                    <a:pt x="47816" y="58375"/>
                    <a:pt x="44863" y="60372"/>
                    <a:pt x="41338"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191" name="Freeform 190">
              <a:extLst>
                <a:ext uri="{FF2B5EF4-FFF2-40B4-BE49-F238E27FC236}">
                  <a16:creationId xmlns:a16="http://schemas.microsoft.com/office/drawing/2014/main" id="{D400F94D-E01C-D0A5-3CC7-F8F73FDFF1C0}"/>
                </a:ext>
              </a:extLst>
            </p:cNvPr>
            <p:cNvSpPr/>
            <p:nvPr/>
          </p:nvSpPr>
          <p:spPr>
            <a:xfrm>
              <a:off x="2060829" y="4798571"/>
              <a:ext cx="50101" cy="63604"/>
            </a:xfrm>
            <a:custGeom>
              <a:avLst/>
              <a:gdLst>
                <a:gd name="connsiteX0" fmla="*/ 48863 w 50101"/>
                <a:gd name="connsiteY0" fmla="*/ 15877 h 63604"/>
                <a:gd name="connsiteX1" fmla="*/ 38005 w 50101"/>
                <a:gd name="connsiteY1" fmla="*/ 17779 h 63604"/>
                <a:gd name="connsiteX2" fmla="*/ 35814 w 50101"/>
                <a:gd name="connsiteY2" fmla="*/ 13786 h 63604"/>
                <a:gd name="connsiteX3" fmla="*/ 31813 w 50101"/>
                <a:gd name="connsiteY3" fmla="*/ 10743 h 63604"/>
                <a:gd name="connsiteX4" fmla="*/ 25622 w 50101"/>
                <a:gd name="connsiteY4" fmla="*/ 9507 h 63604"/>
                <a:gd name="connsiteX5" fmla="*/ 17145 w 50101"/>
                <a:gd name="connsiteY5" fmla="*/ 11789 h 63604"/>
                <a:gd name="connsiteX6" fmla="*/ 13716 w 50101"/>
                <a:gd name="connsiteY6" fmla="*/ 17589 h 63604"/>
                <a:gd name="connsiteX7" fmla="*/ 16002 w 50101"/>
                <a:gd name="connsiteY7" fmla="*/ 22532 h 63604"/>
                <a:gd name="connsiteX8" fmla="*/ 23432 w 50101"/>
                <a:gd name="connsiteY8" fmla="*/ 25575 h 63604"/>
                <a:gd name="connsiteX9" fmla="*/ 33242 w 50101"/>
                <a:gd name="connsiteY9" fmla="*/ 27857 h 63604"/>
                <a:gd name="connsiteX10" fmla="*/ 45910 w 50101"/>
                <a:gd name="connsiteY10" fmla="*/ 33941 h 63604"/>
                <a:gd name="connsiteX11" fmla="*/ 50101 w 50101"/>
                <a:gd name="connsiteY11" fmla="*/ 44590 h 63604"/>
                <a:gd name="connsiteX12" fmla="*/ 46863 w 50101"/>
                <a:gd name="connsiteY12" fmla="*/ 54382 h 63604"/>
                <a:gd name="connsiteX13" fmla="*/ 38005 w 50101"/>
                <a:gd name="connsiteY13" fmla="*/ 61132 h 63604"/>
                <a:gd name="connsiteX14" fmla="*/ 24860 w 50101"/>
                <a:gd name="connsiteY14" fmla="*/ 63604 h 63604"/>
                <a:gd name="connsiteX15" fmla="*/ 8001 w 50101"/>
                <a:gd name="connsiteY15" fmla="*/ 59136 h 63604"/>
                <a:gd name="connsiteX16" fmla="*/ 0 w 50101"/>
                <a:gd name="connsiteY16" fmla="*/ 46491 h 63604"/>
                <a:gd name="connsiteX17" fmla="*/ 11621 w 50101"/>
                <a:gd name="connsiteY17" fmla="*/ 44685 h 63604"/>
                <a:gd name="connsiteX18" fmla="*/ 16097 w 50101"/>
                <a:gd name="connsiteY18" fmla="*/ 51530 h 63604"/>
                <a:gd name="connsiteX19" fmla="*/ 24860 w 50101"/>
                <a:gd name="connsiteY19" fmla="*/ 53812 h 63604"/>
                <a:gd name="connsiteX20" fmla="*/ 34290 w 50101"/>
                <a:gd name="connsiteY20" fmla="*/ 51340 h 63604"/>
                <a:gd name="connsiteX21" fmla="*/ 37814 w 50101"/>
                <a:gd name="connsiteY21" fmla="*/ 45350 h 63604"/>
                <a:gd name="connsiteX22" fmla="*/ 35624 w 50101"/>
                <a:gd name="connsiteY22" fmla="*/ 40502 h 63604"/>
                <a:gd name="connsiteX23" fmla="*/ 29051 w 50101"/>
                <a:gd name="connsiteY23" fmla="*/ 37554 h 63604"/>
                <a:gd name="connsiteX24" fmla="*/ 18574 w 50101"/>
                <a:gd name="connsiteY24" fmla="*/ 35272 h 63604"/>
                <a:gd name="connsiteX25" fmla="*/ 5810 w 50101"/>
                <a:gd name="connsiteY25" fmla="*/ 28997 h 63604"/>
                <a:gd name="connsiteX26" fmla="*/ 1714 w 50101"/>
                <a:gd name="connsiteY26" fmla="*/ 18159 h 63604"/>
                <a:gd name="connsiteX27" fmla="*/ 4763 w 50101"/>
                <a:gd name="connsiteY27" fmla="*/ 8652 h 63604"/>
                <a:gd name="connsiteX28" fmla="*/ 13240 w 50101"/>
                <a:gd name="connsiteY28" fmla="*/ 2282 h 63604"/>
                <a:gd name="connsiteX29" fmla="*/ 25527 w 50101"/>
                <a:gd name="connsiteY29" fmla="*/ 0 h 63604"/>
                <a:gd name="connsiteX30" fmla="*/ 41243 w 50101"/>
                <a:gd name="connsiteY30" fmla="*/ 4278 h 63604"/>
                <a:gd name="connsiteX31" fmla="*/ 48863 w 50101"/>
                <a:gd name="connsiteY31" fmla="*/ 15782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101" h="63604">
                  <a:moveTo>
                    <a:pt x="48863" y="15877"/>
                  </a:moveTo>
                  <a:lnTo>
                    <a:pt x="38005" y="17779"/>
                  </a:lnTo>
                  <a:cubicBezTo>
                    <a:pt x="37529" y="16353"/>
                    <a:pt x="36862" y="15117"/>
                    <a:pt x="35814" y="13786"/>
                  </a:cubicBezTo>
                  <a:cubicBezTo>
                    <a:pt x="34862" y="12550"/>
                    <a:pt x="33528" y="11504"/>
                    <a:pt x="31813" y="10743"/>
                  </a:cubicBezTo>
                  <a:cubicBezTo>
                    <a:pt x="30194" y="9983"/>
                    <a:pt x="28099" y="9507"/>
                    <a:pt x="25622" y="9507"/>
                  </a:cubicBezTo>
                  <a:cubicBezTo>
                    <a:pt x="22193" y="9507"/>
                    <a:pt x="19336" y="10268"/>
                    <a:pt x="17145" y="11789"/>
                  </a:cubicBezTo>
                  <a:cubicBezTo>
                    <a:pt x="14859" y="13310"/>
                    <a:pt x="13716" y="15212"/>
                    <a:pt x="13716" y="17589"/>
                  </a:cubicBezTo>
                  <a:cubicBezTo>
                    <a:pt x="13716" y="19680"/>
                    <a:pt x="14478" y="21296"/>
                    <a:pt x="16002" y="22532"/>
                  </a:cubicBezTo>
                  <a:cubicBezTo>
                    <a:pt x="17526" y="23768"/>
                    <a:pt x="20003" y="24814"/>
                    <a:pt x="23432" y="25575"/>
                  </a:cubicBezTo>
                  <a:lnTo>
                    <a:pt x="33242" y="27857"/>
                  </a:lnTo>
                  <a:cubicBezTo>
                    <a:pt x="38957" y="29188"/>
                    <a:pt x="43148" y="31184"/>
                    <a:pt x="45910" y="33941"/>
                  </a:cubicBezTo>
                  <a:cubicBezTo>
                    <a:pt x="48673" y="36698"/>
                    <a:pt x="50101" y="40216"/>
                    <a:pt x="50101" y="44590"/>
                  </a:cubicBezTo>
                  <a:cubicBezTo>
                    <a:pt x="50101" y="48297"/>
                    <a:pt x="49054" y="51530"/>
                    <a:pt x="46863" y="54382"/>
                  </a:cubicBezTo>
                  <a:cubicBezTo>
                    <a:pt x="44672" y="57234"/>
                    <a:pt x="41815" y="59516"/>
                    <a:pt x="38005" y="61132"/>
                  </a:cubicBezTo>
                  <a:cubicBezTo>
                    <a:pt x="34195" y="62749"/>
                    <a:pt x="29813" y="63604"/>
                    <a:pt x="24860" y="63604"/>
                  </a:cubicBezTo>
                  <a:cubicBezTo>
                    <a:pt x="18002" y="63604"/>
                    <a:pt x="12287" y="62083"/>
                    <a:pt x="8001" y="59136"/>
                  </a:cubicBezTo>
                  <a:cubicBezTo>
                    <a:pt x="3620" y="56189"/>
                    <a:pt x="953" y="52005"/>
                    <a:pt x="0" y="46491"/>
                  </a:cubicBezTo>
                  <a:lnTo>
                    <a:pt x="11621" y="44685"/>
                  </a:lnTo>
                  <a:cubicBezTo>
                    <a:pt x="12383" y="47727"/>
                    <a:pt x="13811" y="50009"/>
                    <a:pt x="16097" y="51530"/>
                  </a:cubicBezTo>
                  <a:cubicBezTo>
                    <a:pt x="18383" y="53051"/>
                    <a:pt x="21241" y="53812"/>
                    <a:pt x="24860" y="53812"/>
                  </a:cubicBezTo>
                  <a:cubicBezTo>
                    <a:pt x="28766" y="53812"/>
                    <a:pt x="31909" y="52956"/>
                    <a:pt x="34290" y="51340"/>
                  </a:cubicBezTo>
                  <a:cubicBezTo>
                    <a:pt x="36671" y="49724"/>
                    <a:pt x="37814" y="47727"/>
                    <a:pt x="37814" y="45350"/>
                  </a:cubicBezTo>
                  <a:cubicBezTo>
                    <a:pt x="37814" y="43449"/>
                    <a:pt x="37147" y="41832"/>
                    <a:pt x="35624" y="40502"/>
                  </a:cubicBezTo>
                  <a:cubicBezTo>
                    <a:pt x="34195" y="39170"/>
                    <a:pt x="32004" y="38220"/>
                    <a:pt x="29051" y="37554"/>
                  </a:cubicBezTo>
                  <a:lnTo>
                    <a:pt x="18574" y="35272"/>
                  </a:lnTo>
                  <a:cubicBezTo>
                    <a:pt x="12859" y="33941"/>
                    <a:pt x="8572" y="31850"/>
                    <a:pt x="5810" y="28997"/>
                  </a:cubicBezTo>
                  <a:cubicBezTo>
                    <a:pt x="3048" y="26145"/>
                    <a:pt x="1714" y="22532"/>
                    <a:pt x="1714" y="18159"/>
                  </a:cubicBezTo>
                  <a:cubicBezTo>
                    <a:pt x="1714" y="14546"/>
                    <a:pt x="2762" y="11314"/>
                    <a:pt x="4763" y="8652"/>
                  </a:cubicBezTo>
                  <a:cubicBezTo>
                    <a:pt x="6763" y="5895"/>
                    <a:pt x="9620" y="3803"/>
                    <a:pt x="13240" y="2282"/>
                  </a:cubicBezTo>
                  <a:cubicBezTo>
                    <a:pt x="16859" y="760"/>
                    <a:pt x="20955" y="0"/>
                    <a:pt x="25527" y="0"/>
                  </a:cubicBezTo>
                  <a:cubicBezTo>
                    <a:pt x="32195" y="0"/>
                    <a:pt x="37433" y="1426"/>
                    <a:pt x="41243" y="4278"/>
                  </a:cubicBezTo>
                  <a:cubicBezTo>
                    <a:pt x="45053" y="7131"/>
                    <a:pt x="47625" y="11029"/>
                    <a:pt x="48863" y="15782"/>
                  </a:cubicBezTo>
                  <a:close/>
                </a:path>
              </a:pathLst>
            </a:custGeom>
            <a:solidFill>
              <a:srgbClr val="FFFFFF"/>
            </a:solidFill>
            <a:ln w="0" cap="flat">
              <a:noFill/>
              <a:prstDash val="solid"/>
              <a:miter/>
            </a:ln>
          </p:spPr>
          <p:txBody>
            <a:bodyPr rtlCol="0" anchor="ctr"/>
            <a:lstStyle/>
            <a:p>
              <a:endParaRPr lang="en-GB" sz="2880"/>
            </a:p>
          </p:txBody>
        </p:sp>
        <p:sp>
          <p:nvSpPr>
            <p:cNvPr id="192" name="Freeform 191">
              <a:extLst>
                <a:ext uri="{FF2B5EF4-FFF2-40B4-BE49-F238E27FC236}">
                  <a16:creationId xmlns:a16="http://schemas.microsoft.com/office/drawing/2014/main" id="{1E826F92-5B1D-54A6-034E-50A461D85027}"/>
                </a:ext>
              </a:extLst>
            </p:cNvPr>
            <p:cNvSpPr/>
            <p:nvPr/>
          </p:nvSpPr>
          <p:spPr>
            <a:xfrm>
              <a:off x="2124170"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5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1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6 w 55816"/>
                <a:gd name="connsiteY14" fmla="*/ 26335 h 63794"/>
                <a:gd name="connsiteX15" fmla="*/ 42100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7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2 w 55816"/>
                <a:gd name="connsiteY29" fmla="*/ 55903 h 63794"/>
                <a:gd name="connsiteX30" fmla="*/ 41339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6" y="53432"/>
                    <a:pt x="3524" y="48678"/>
                  </a:cubicBezTo>
                  <a:cubicBezTo>
                    <a:pt x="1143" y="43924"/>
                    <a:pt x="0" y="38410"/>
                    <a:pt x="0" y="31945"/>
                  </a:cubicBezTo>
                  <a:cubicBezTo>
                    <a:pt x="0" y="25480"/>
                    <a:pt x="1143" y="20060"/>
                    <a:pt x="3524" y="15307"/>
                  </a:cubicBezTo>
                  <a:cubicBezTo>
                    <a:pt x="5906" y="10458"/>
                    <a:pt x="9239" y="6750"/>
                    <a:pt x="13525" y="4088"/>
                  </a:cubicBezTo>
                  <a:cubicBezTo>
                    <a:pt x="17812" y="1426"/>
                    <a:pt x="22765" y="0"/>
                    <a:pt x="28480" y="0"/>
                  </a:cubicBezTo>
                  <a:cubicBezTo>
                    <a:pt x="32004" y="0"/>
                    <a:pt x="35338" y="570"/>
                    <a:pt x="38576" y="1711"/>
                  </a:cubicBezTo>
                  <a:cubicBezTo>
                    <a:pt x="41815" y="2852"/>
                    <a:pt x="44768" y="4659"/>
                    <a:pt x="47339" y="7131"/>
                  </a:cubicBezTo>
                  <a:cubicBezTo>
                    <a:pt x="49911" y="9602"/>
                    <a:pt x="52007" y="12740"/>
                    <a:pt x="53531" y="16733"/>
                  </a:cubicBezTo>
                  <a:cubicBezTo>
                    <a:pt x="55054" y="20631"/>
                    <a:pt x="55817" y="25385"/>
                    <a:pt x="55817" y="30994"/>
                  </a:cubicBezTo>
                  <a:lnTo>
                    <a:pt x="55817" y="35272"/>
                  </a:lnTo>
                  <a:lnTo>
                    <a:pt x="6763" y="35272"/>
                  </a:lnTo>
                  <a:lnTo>
                    <a:pt x="6763" y="26335"/>
                  </a:lnTo>
                  <a:lnTo>
                    <a:pt x="44006" y="26335"/>
                  </a:lnTo>
                  <a:cubicBezTo>
                    <a:pt x="44006" y="23198"/>
                    <a:pt x="43339" y="20346"/>
                    <a:pt x="42100" y="17969"/>
                  </a:cubicBezTo>
                  <a:cubicBezTo>
                    <a:pt x="40862" y="15497"/>
                    <a:pt x="39053" y="13596"/>
                    <a:pt x="36671" y="12169"/>
                  </a:cubicBezTo>
                  <a:cubicBezTo>
                    <a:pt x="34290" y="10743"/>
                    <a:pt x="31623" y="10078"/>
                    <a:pt x="28575" y="10078"/>
                  </a:cubicBezTo>
                  <a:cubicBezTo>
                    <a:pt x="25241" y="10078"/>
                    <a:pt x="22289" y="10933"/>
                    <a:pt x="19717" y="12550"/>
                  </a:cubicBezTo>
                  <a:cubicBezTo>
                    <a:pt x="17240" y="14166"/>
                    <a:pt x="15240" y="16353"/>
                    <a:pt x="13907"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860"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2" y="55903"/>
                  </a:cubicBezTo>
                  <a:cubicBezTo>
                    <a:pt x="47816" y="58375"/>
                    <a:pt x="44863" y="60372"/>
                    <a:pt x="41339"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193" name="Freeform 192">
              <a:extLst>
                <a:ext uri="{FF2B5EF4-FFF2-40B4-BE49-F238E27FC236}">
                  <a16:creationId xmlns:a16="http://schemas.microsoft.com/office/drawing/2014/main" id="{A54F94B1-13EC-B9FD-8627-AB21CD4AB50D}"/>
                </a:ext>
              </a:extLst>
            </p:cNvPr>
            <p:cNvSpPr/>
            <p:nvPr/>
          </p:nvSpPr>
          <p:spPr>
            <a:xfrm>
              <a:off x="2193226" y="4798476"/>
              <a:ext cx="51435" cy="63889"/>
            </a:xfrm>
            <a:custGeom>
              <a:avLst/>
              <a:gdLst>
                <a:gd name="connsiteX0" fmla="*/ 20860 w 51435"/>
                <a:gd name="connsiteY0" fmla="*/ 63890 h 63889"/>
                <a:gd name="connsiteX1" fmla="*/ 10287 w 51435"/>
                <a:gd name="connsiteY1" fmla="*/ 61703 h 63889"/>
                <a:gd name="connsiteX2" fmla="*/ 2762 w 51435"/>
                <a:gd name="connsiteY2" fmla="*/ 55333 h 63889"/>
                <a:gd name="connsiteX3" fmla="*/ 0 w 51435"/>
                <a:gd name="connsiteY3" fmla="*/ 45065 h 63889"/>
                <a:gd name="connsiteX4" fmla="*/ 2000 w 51435"/>
                <a:gd name="connsiteY4" fmla="*/ 36508 h 63889"/>
                <a:gd name="connsiteX5" fmla="*/ 7429 w 51435"/>
                <a:gd name="connsiteY5" fmla="*/ 31184 h 63889"/>
                <a:gd name="connsiteX6" fmla="*/ 15050 w 51435"/>
                <a:gd name="connsiteY6" fmla="*/ 28237 h 63889"/>
                <a:gd name="connsiteX7" fmla="*/ 23622 w 51435"/>
                <a:gd name="connsiteY7" fmla="*/ 26716 h 63889"/>
                <a:gd name="connsiteX8" fmla="*/ 32575 w 51435"/>
                <a:gd name="connsiteY8" fmla="*/ 25670 h 63889"/>
                <a:gd name="connsiteX9" fmla="*/ 37624 w 51435"/>
                <a:gd name="connsiteY9" fmla="*/ 24244 h 63889"/>
                <a:gd name="connsiteX10" fmla="*/ 39148 w 51435"/>
                <a:gd name="connsiteY10" fmla="*/ 21106 h 63889"/>
                <a:gd name="connsiteX11" fmla="*/ 39148 w 51435"/>
                <a:gd name="connsiteY11" fmla="*/ 20821 h 63889"/>
                <a:gd name="connsiteX12" fmla="*/ 36195 w 51435"/>
                <a:gd name="connsiteY12" fmla="*/ 12645 h 63889"/>
                <a:gd name="connsiteX13" fmla="*/ 27432 w 51435"/>
                <a:gd name="connsiteY13" fmla="*/ 9793 h 63889"/>
                <a:gd name="connsiteX14" fmla="*/ 17907 w 51435"/>
                <a:gd name="connsiteY14" fmla="*/ 12455 h 63889"/>
                <a:gd name="connsiteX15" fmla="*/ 13145 w 51435"/>
                <a:gd name="connsiteY15" fmla="*/ 18349 h 63889"/>
                <a:gd name="connsiteX16" fmla="*/ 1905 w 51435"/>
                <a:gd name="connsiteY16" fmla="*/ 15782 h 63889"/>
                <a:gd name="connsiteX17" fmla="*/ 7811 w 51435"/>
                <a:gd name="connsiteY17" fmla="*/ 6655 h 63889"/>
                <a:gd name="connsiteX18" fmla="*/ 16764 w 51435"/>
                <a:gd name="connsiteY18" fmla="*/ 1616 h 63889"/>
                <a:gd name="connsiteX19" fmla="*/ 27432 w 51435"/>
                <a:gd name="connsiteY19" fmla="*/ 0 h 63889"/>
                <a:gd name="connsiteX20" fmla="*/ 35243 w 51435"/>
                <a:gd name="connsiteY20" fmla="*/ 856 h 63889"/>
                <a:gd name="connsiteX21" fmla="*/ 43053 w 51435"/>
                <a:gd name="connsiteY21" fmla="*/ 3993 h 63889"/>
                <a:gd name="connsiteX22" fmla="*/ 49054 w 51435"/>
                <a:gd name="connsiteY22" fmla="*/ 10458 h 63889"/>
                <a:gd name="connsiteX23" fmla="*/ 51435 w 51435"/>
                <a:gd name="connsiteY23" fmla="*/ 21392 h 63889"/>
                <a:gd name="connsiteX24" fmla="*/ 51435 w 51435"/>
                <a:gd name="connsiteY24" fmla="*/ 62274 h 63889"/>
                <a:gd name="connsiteX25" fmla="*/ 39719 w 51435"/>
                <a:gd name="connsiteY25" fmla="*/ 62274 h 63889"/>
                <a:gd name="connsiteX26" fmla="*/ 39719 w 51435"/>
                <a:gd name="connsiteY26" fmla="*/ 53812 h 63889"/>
                <a:gd name="connsiteX27" fmla="*/ 39243 w 51435"/>
                <a:gd name="connsiteY27" fmla="*/ 53812 h 63889"/>
                <a:gd name="connsiteX28" fmla="*/ 35719 w 51435"/>
                <a:gd name="connsiteY28" fmla="*/ 58376 h 63889"/>
                <a:gd name="connsiteX29" fmla="*/ 29718 w 51435"/>
                <a:gd name="connsiteY29" fmla="*/ 62083 h 63889"/>
                <a:gd name="connsiteX30" fmla="*/ 20955 w 51435"/>
                <a:gd name="connsiteY30" fmla="*/ 63604 h 63889"/>
                <a:gd name="connsiteX31" fmla="*/ 23432 w 51435"/>
                <a:gd name="connsiteY31" fmla="*/ 54287 h 63889"/>
                <a:gd name="connsiteX32" fmla="*/ 32004 w 51435"/>
                <a:gd name="connsiteY32" fmla="*/ 52291 h 63889"/>
                <a:gd name="connsiteX33" fmla="*/ 37433 w 51435"/>
                <a:gd name="connsiteY33" fmla="*/ 47157 h 63889"/>
                <a:gd name="connsiteX34" fmla="*/ 39338 w 51435"/>
                <a:gd name="connsiteY34" fmla="*/ 40312 h 63889"/>
                <a:gd name="connsiteX35" fmla="*/ 39338 w 51435"/>
                <a:gd name="connsiteY35" fmla="*/ 32420 h 63889"/>
                <a:gd name="connsiteX36" fmla="*/ 36862 w 51435"/>
                <a:gd name="connsiteY36" fmla="*/ 33561 h 63889"/>
                <a:gd name="connsiteX37" fmla="*/ 32671 w 51435"/>
                <a:gd name="connsiteY37" fmla="*/ 34512 h 63889"/>
                <a:gd name="connsiteX38" fmla="*/ 28099 w 51435"/>
                <a:gd name="connsiteY38" fmla="*/ 35177 h 63889"/>
                <a:gd name="connsiteX39" fmla="*/ 24384 w 51435"/>
                <a:gd name="connsiteY39" fmla="*/ 35653 h 63889"/>
                <a:gd name="connsiteX40" fmla="*/ 18002 w 51435"/>
                <a:gd name="connsiteY40" fmla="*/ 37174 h 63889"/>
                <a:gd name="connsiteX41" fmla="*/ 13430 w 51435"/>
                <a:gd name="connsiteY41" fmla="*/ 40121 h 63889"/>
                <a:gd name="connsiteX42" fmla="*/ 11716 w 51435"/>
                <a:gd name="connsiteY42" fmla="*/ 45255 h 63889"/>
                <a:gd name="connsiteX43" fmla="*/ 15050 w 51435"/>
                <a:gd name="connsiteY43" fmla="*/ 52005 h 63889"/>
                <a:gd name="connsiteX44" fmla="*/ 23432 w 51435"/>
                <a:gd name="connsiteY44" fmla="*/ 54287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435" h="63889">
                  <a:moveTo>
                    <a:pt x="20860" y="63890"/>
                  </a:moveTo>
                  <a:cubicBezTo>
                    <a:pt x="16954" y="63890"/>
                    <a:pt x="13430" y="63129"/>
                    <a:pt x="10287" y="61703"/>
                  </a:cubicBezTo>
                  <a:cubicBezTo>
                    <a:pt x="7144" y="60277"/>
                    <a:pt x="4667" y="58090"/>
                    <a:pt x="2762" y="55333"/>
                  </a:cubicBezTo>
                  <a:cubicBezTo>
                    <a:pt x="857" y="52576"/>
                    <a:pt x="0" y="49153"/>
                    <a:pt x="0" y="45065"/>
                  </a:cubicBezTo>
                  <a:cubicBezTo>
                    <a:pt x="0" y="41547"/>
                    <a:pt x="667" y="38695"/>
                    <a:pt x="2000" y="36508"/>
                  </a:cubicBezTo>
                  <a:cubicBezTo>
                    <a:pt x="3334" y="34227"/>
                    <a:pt x="5144" y="32515"/>
                    <a:pt x="7429" y="31184"/>
                  </a:cubicBezTo>
                  <a:cubicBezTo>
                    <a:pt x="9716" y="29853"/>
                    <a:pt x="12287" y="28903"/>
                    <a:pt x="15050" y="28237"/>
                  </a:cubicBezTo>
                  <a:cubicBezTo>
                    <a:pt x="17812" y="27571"/>
                    <a:pt x="20765" y="27096"/>
                    <a:pt x="23622" y="26716"/>
                  </a:cubicBezTo>
                  <a:cubicBezTo>
                    <a:pt x="27337" y="26241"/>
                    <a:pt x="30290" y="25955"/>
                    <a:pt x="32575" y="25670"/>
                  </a:cubicBezTo>
                  <a:cubicBezTo>
                    <a:pt x="34862" y="25385"/>
                    <a:pt x="36576" y="24909"/>
                    <a:pt x="37624" y="24244"/>
                  </a:cubicBezTo>
                  <a:cubicBezTo>
                    <a:pt x="38672" y="23578"/>
                    <a:pt x="39148" y="22532"/>
                    <a:pt x="39148" y="21106"/>
                  </a:cubicBezTo>
                  <a:lnTo>
                    <a:pt x="39148" y="20821"/>
                  </a:lnTo>
                  <a:cubicBezTo>
                    <a:pt x="39148" y="17304"/>
                    <a:pt x="38195" y="14641"/>
                    <a:pt x="36195" y="12645"/>
                  </a:cubicBezTo>
                  <a:cubicBezTo>
                    <a:pt x="34195" y="10743"/>
                    <a:pt x="31337" y="9793"/>
                    <a:pt x="27432" y="9793"/>
                  </a:cubicBezTo>
                  <a:cubicBezTo>
                    <a:pt x="23527" y="9793"/>
                    <a:pt x="20193" y="10648"/>
                    <a:pt x="17907" y="12455"/>
                  </a:cubicBezTo>
                  <a:cubicBezTo>
                    <a:pt x="15621" y="14261"/>
                    <a:pt x="14002" y="16163"/>
                    <a:pt x="13145" y="18349"/>
                  </a:cubicBezTo>
                  <a:lnTo>
                    <a:pt x="1905" y="15782"/>
                  </a:lnTo>
                  <a:cubicBezTo>
                    <a:pt x="3239" y="12075"/>
                    <a:pt x="5239" y="9032"/>
                    <a:pt x="7811" y="6655"/>
                  </a:cubicBezTo>
                  <a:cubicBezTo>
                    <a:pt x="10382" y="4374"/>
                    <a:pt x="13335" y="2662"/>
                    <a:pt x="16764" y="1616"/>
                  </a:cubicBezTo>
                  <a:cubicBezTo>
                    <a:pt x="20098" y="570"/>
                    <a:pt x="23717" y="0"/>
                    <a:pt x="27432" y="0"/>
                  </a:cubicBezTo>
                  <a:cubicBezTo>
                    <a:pt x="29908" y="0"/>
                    <a:pt x="32480" y="285"/>
                    <a:pt x="35243" y="856"/>
                  </a:cubicBezTo>
                  <a:cubicBezTo>
                    <a:pt x="38005" y="1426"/>
                    <a:pt x="40577" y="2472"/>
                    <a:pt x="43053" y="3993"/>
                  </a:cubicBezTo>
                  <a:cubicBezTo>
                    <a:pt x="45434" y="5514"/>
                    <a:pt x="47435" y="7701"/>
                    <a:pt x="49054" y="10458"/>
                  </a:cubicBezTo>
                  <a:cubicBezTo>
                    <a:pt x="50578" y="13310"/>
                    <a:pt x="51435" y="16923"/>
                    <a:pt x="51435" y="21392"/>
                  </a:cubicBezTo>
                  <a:lnTo>
                    <a:pt x="51435" y="62274"/>
                  </a:lnTo>
                  <a:lnTo>
                    <a:pt x="39719" y="62274"/>
                  </a:lnTo>
                  <a:lnTo>
                    <a:pt x="39719" y="53812"/>
                  </a:lnTo>
                  <a:lnTo>
                    <a:pt x="39243" y="53812"/>
                  </a:lnTo>
                  <a:cubicBezTo>
                    <a:pt x="38481" y="55333"/>
                    <a:pt x="37338" y="56854"/>
                    <a:pt x="35719" y="58376"/>
                  </a:cubicBezTo>
                  <a:cubicBezTo>
                    <a:pt x="34195" y="59897"/>
                    <a:pt x="32195" y="61133"/>
                    <a:pt x="29718" y="62083"/>
                  </a:cubicBezTo>
                  <a:cubicBezTo>
                    <a:pt x="27242" y="63034"/>
                    <a:pt x="24384" y="63604"/>
                    <a:pt x="20955" y="63604"/>
                  </a:cubicBezTo>
                  <a:close/>
                  <a:moveTo>
                    <a:pt x="23432" y="54287"/>
                  </a:moveTo>
                  <a:cubicBezTo>
                    <a:pt x="26765" y="54287"/>
                    <a:pt x="29623" y="53622"/>
                    <a:pt x="32004" y="52291"/>
                  </a:cubicBezTo>
                  <a:cubicBezTo>
                    <a:pt x="34385" y="50960"/>
                    <a:pt x="36195" y="49249"/>
                    <a:pt x="37433" y="47157"/>
                  </a:cubicBezTo>
                  <a:cubicBezTo>
                    <a:pt x="38672" y="45065"/>
                    <a:pt x="39338" y="42783"/>
                    <a:pt x="39338" y="40312"/>
                  </a:cubicBezTo>
                  <a:lnTo>
                    <a:pt x="39338" y="32420"/>
                  </a:lnTo>
                  <a:cubicBezTo>
                    <a:pt x="39338" y="32420"/>
                    <a:pt x="38100" y="33276"/>
                    <a:pt x="36862" y="33561"/>
                  </a:cubicBezTo>
                  <a:cubicBezTo>
                    <a:pt x="35624" y="33941"/>
                    <a:pt x="34290" y="34227"/>
                    <a:pt x="32671" y="34512"/>
                  </a:cubicBezTo>
                  <a:cubicBezTo>
                    <a:pt x="31147" y="34797"/>
                    <a:pt x="29623" y="34987"/>
                    <a:pt x="28099" y="35177"/>
                  </a:cubicBezTo>
                  <a:cubicBezTo>
                    <a:pt x="26575" y="35368"/>
                    <a:pt x="25432" y="35558"/>
                    <a:pt x="24384" y="35653"/>
                  </a:cubicBezTo>
                  <a:cubicBezTo>
                    <a:pt x="22098" y="35938"/>
                    <a:pt x="19907" y="36413"/>
                    <a:pt x="18002" y="37174"/>
                  </a:cubicBezTo>
                  <a:cubicBezTo>
                    <a:pt x="16097" y="37840"/>
                    <a:pt x="14573" y="38885"/>
                    <a:pt x="13430" y="40121"/>
                  </a:cubicBezTo>
                  <a:cubicBezTo>
                    <a:pt x="12287" y="41357"/>
                    <a:pt x="11716" y="43164"/>
                    <a:pt x="11716" y="45255"/>
                  </a:cubicBezTo>
                  <a:cubicBezTo>
                    <a:pt x="11716" y="48203"/>
                    <a:pt x="12859" y="50484"/>
                    <a:pt x="15050" y="52005"/>
                  </a:cubicBezTo>
                  <a:cubicBezTo>
                    <a:pt x="17240" y="53527"/>
                    <a:pt x="20003" y="54287"/>
                    <a:pt x="23432" y="54287"/>
                  </a:cubicBezTo>
                  <a:close/>
                </a:path>
              </a:pathLst>
            </a:custGeom>
            <a:solidFill>
              <a:srgbClr val="FFFFFF"/>
            </a:solidFill>
            <a:ln w="0" cap="flat">
              <a:noFill/>
              <a:prstDash val="solid"/>
              <a:miter/>
            </a:ln>
          </p:spPr>
          <p:txBody>
            <a:bodyPr rtlCol="0" anchor="ctr"/>
            <a:lstStyle/>
            <a:p>
              <a:endParaRPr lang="en-GB" sz="2880"/>
            </a:p>
          </p:txBody>
        </p:sp>
        <p:sp>
          <p:nvSpPr>
            <p:cNvPr id="194" name="Freeform 193">
              <a:extLst>
                <a:ext uri="{FF2B5EF4-FFF2-40B4-BE49-F238E27FC236}">
                  <a16:creationId xmlns:a16="http://schemas.microsoft.com/office/drawing/2014/main" id="{0E64D54B-DA26-FA6D-B174-6BC6A918F7AE}"/>
                </a:ext>
              </a:extLst>
            </p:cNvPr>
            <p:cNvSpPr/>
            <p:nvPr/>
          </p:nvSpPr>
          <p:spPr>
            <a:xfrm>
              <a:off x="2263330" y="4798571"/>
              <a:ext cx="33147" cy="62463"/>
            </a:xfrm>
            <a:custGeom>
              <a:avLst/>
              <a:gdLst>
                <a:gd name="connsiteX0" fmla="*/ 0 w 33147"/>
                <a:gd name="connsiteY0" fmla="*/ 62464 h 62463"/>
                <a:gd name="connsiteX1" fmla="*/ 0 w 33147"/>
                <a:gd name="connsiteY1" fmla="*/ 856 h 62463"/>
                <a:gd name="connsiteX2" fmla="*/ 11621 w 33147"/>
                <a:gd name="connsiteY2" fmla="*/ 856 h 62463"/>
                <a:gd name="connsiteX3" fmla="*/ 11621 w 33147"/>
                <a:gd name="connsiteY3" fmla="*/ 10648 h 62463"/>
                <a:gd name="connsiteX4" fmla="*/ 12287 w 33147"/>
                <a:gd name="connsiteY4" fmla="*/ 10648 h 62463"/>
                <a:gd name="connsiteX5" fmla="*/ 18288 w 33147"/>
                <a:gd name="connsiteY5" fmla="*/ 2852 h 62463"/>
                <a:gd name="connsiteX6" fmla="*/ 28004 w 33147"/>
                <a:gd name="connsiteY6" fmla="*/ 0 h 62463"/>
                <a:gd name="connsiteX7" fmla="*/ 30671 w 33147"/>
                <a:gd name="connsiteY7" fmla="*/ 0 h 62463"/>
                <a:gd name="connsiteX8" fmla="*/ 33147 w 33147"/>
                <a:gd name="connsiteY8" fmla="*/ 190 h 62463"/>
                <a:gd name="connsiteX9" fmla="*/ 33147 w 33147"/>
                <a:gd name="connsiteY9" fmla="*/ 11694 h 62463"/>
                <a:gd name="connsiteX10" fmla="*/ 30575 w 33147"/>
                <a:gd name="connsiteY10" fmla="*/ 11219 h 62463"/>
                <a:gd name="connsiteX11" fmla="*/ 26861 w 33147"/>
                <a:gd name="connsiteY11" fmla="*/ 10933 h 62463"/>
                <a:gd name="connsiteX12" fmla="*/ 19336 w 33147"/>
                <a:gd name="connsiteY12" fmla="*/ 12740 h 62463"/>
                <a:gd name="connsiteX13" fmla="*/ 14097 w 33147"/>
                <a:gd name="connsiteY13" fmla="*/ 17684 h 62463"/>
                <a:gd name="connsiteX14" fmla="*/ 12192 w 33147"/>
                <a:gd name="connsiteY14" fmla="*/ 24814 h 62463"/>
                <a:gd name="connsiteX15" fmla="*/ 12192 w 33147"/>
                <a:gd name="connsiteY15" fmla="*/ 62368 h 62463"/>
                <a:gd name="connsiteX16" fmla="*/ 191 w 33147"/>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47" h="62463">
                  <a:moveTo>
                    <a:pt x="0" y="62464"/>
                  </a:moveTo>
                  <a:lnTo>
                    <a:pt x="0" y="856"/>
                  </a:lnTo>
                  <a:lnTo>
                    <a:pt x="11621" y="856"/>
                  </a:lnTo>
                  <a:lnTo>
                    <a:pt x="11621" y="10648"/>
                  </a:lnTo>
                  <a:lnTo>
                    <a:pt x="12287" y="10648"/>
                  </a:lnTo>
                  <a:cubicBezTo>
                    <a:pt x="13430" y="7321"/>
                    <a:pt x="15431" y="4754"/>
                    <a:pt x="18288" y="2852"/>
                  </a:cubicBezTo>
                  <a:cubicBezTo>
                    <a:pt x="21146" y="951"/>
                    <a:pt x="24384" y="0"/>
                    <a:pt x="28004" y="0"/>
                  </a:cubicBezTo>
                  <a:cubicBezTo>
                    <a:pt x="28766" y="0"/>
                    <a:pt x="29623" y="0"/>
                    <a:pt x="30671" y="0"/>
                  </a:cubicBezTo>
                  <a:cubicBezTo>
                    <a:pt x="31718" y="0"/>
                    <a:pt x="32480" y="95"/>
                    <a:pt x="33147" y="190"/>
                  </a:cubicBezTo>
                  <a:lnTo>
                    <a:pt x="33147" y="11694"/>
                  </a:lnTo>
                  <a:cubicBezTo>
                    <a:pt x="32671" y="11599"/>
                    <a:pt x="31814" y="11409"/>
                    <a:pt x="30575" y="11219"/>
                  </a:cubicBezTo>
                  <a:cubicBezTo>
                    <a:pt x="29337" y="11029"/>
                    <a:pt x="28099" y="10933"/>
                    <a:pt x="26861" y="10933"/>
                  </a:cubicBezTo>
                  <a:cubicBezTo>
                    <a:pt x="24003" y="10933"/>
                    <a:pt x="21527" y="11504"/>
                    <a:pt x="19336" y="12740"/>
                  </a:cubicBezTo>
                  <a:cubicBezTo>
                    <a:pt x="17145" y="13976"/>
                    <a:pt x="15335" y="15592"/>
                    <a:pt x="14097" y="17684"/>
                  </a:cubicBezTo>
                  <a:cubicBezTo>
                    <a:pt x="12764" y="19775"/>
                    <a:pt x="12192" y="22152"/>
                    <a:pt x="12192" y="24814"/>
                  </a:cubicBezTo>
                  <a:lnTo>
                    <a:pt x="12192" y="62368"/>
                  </a:lnTo>
                  <a:lnTo>
                    <a:pt x="191" y="62368"/>
                  </a:lnTo>
                  <a:close/>
                </a:path>
              </a:pathLst>
            </a:custGeom>
            <a:solidFill>
              <a:srgbClr val="FFFFFF"/>
            </a:solidFill>
            <a:ln w="0" cap="flat">
              <a:noFill/>
              <a:prstDash val="solid"/>
              <a:miter/>
            </a:ln>
          </p:spPr>
          <p:txBody>
            <a:bodyPr rtlCol="0" anchor="ctr"/>
            <a:lstStyle/>
            <a:p>
              <a:endParaRPr lang="en-GB" sz="2880"/>
            </a:p>
          </p:txBody>
        </p:sp>
        <p:sp>
          <p:nvSpPr>
            <p:cNvPr id="195" name="Freeform 194">
              <a:extLst>
                <a:ext uri="{FF2B5EF4-FFF2-40B4-BE49-F238E27FC236}">
                  <a16:creationId xmlns:a16="http://schemas.microsoft.com/office/drawing/2014/main" id="{768F464B-EF97-FC44-AF53-0459903CBA87}"/>
                </a:ext>
              </a:extLst>
            </p:cNvPr>
            <p:cNvSpPr/>
            <p:nvPr/>
          </p:nvSpPr>
          <p:spPr>
            <a:xfrm>
              <a:off x="2304573" y="4798666"/>
              <a:ext cx="54102" cy="63604"/>
            </a:xfrm>
            <a:custGeom>
              <a:avLst/>
              <a:gdLst>
                <a:gd name="connsiteX0" fmla="*/ 28766 w 54102"/>
                <a:gd name="connsiteY0" fmla="*/ 63604 h 63604"/>
                <a:gd name="connsiteX1" fmla="*/ 13335 w 54102"/>
                <a:gd name="connsiteY1" fmla="*/ 59516 h 63604"/>
                <a:gd name="connsiteX2" fmla="*/ 3429 w 54102"/>
                <a:gd name="connsiteY2" fmla="*/ 48297 h 63604"/>
                <a:gd name="connsiteX3" fmla="*/ 0 w 54102"/>
                <a:gd name="connsiteY3" fmla="*/ 31850 h 63604"/>
                <a:gd name="connsiteX4" fmla="*/ 3524 w 54102"/>
                <a:gd name="connsiteY4" fmla="*/ 15307 h 63604"/>
                <a:gd name="connsiteX5" fmla="*/ 13525 w 54102"/>
                <a:gd name="connsiteY5" fmla="*/ 4088 h 63604"/>
                <a:gd name="connsiteX6" fmla="*/ 28670 w 54102"/>
                <a:gd name="connsiteY6" fmla="*/ 0 h 63604"/>
                <a:gd name="connsiteX7" fmla="*/ 41148 w 54102"/>
                <a:gd name="connsiteY7" fmla="*/ 2567 h 63604"/>
                <a:gd name="connsiteX8" fmla="*/ 50006 w 54102"/>
                <a:gd name="connsiteY8" fmla="*/ 9793 h 63604"/>
                <a:gd name="connsiteX9" fmla="*/ 54007 w 54102"/>
                <a:gd name="connsiteY9" fmla="*/ 20631 h 63604"/>
                <a:gd name="connsiteX10" fmla="*/ 42291 w 54102"/>
                <a:gd name="connsiteY10" fmla="*/ 20631 h 63604"/>
                <a:gd name="connsiteX11" fmla="*/ 37909 w 54102"/>
                <a:gd name="connsiteY11" fmla="*/ 13215 h 63604"/>
                <a:gd name="connsiteX12" fmla="*/ 28766 w 54102"/>
                <a:gd name="connsiteY12" fmla="*/ 10078 h 63604"/>
                <a:gd name="connsiteX13" fmla="*/ 20003 w 54102"/>
                <a:gd name="connsiteY13" fmla="*/ 12740 h 63604"/>
                <a:gd name="connsiteX14" fmla="*/ 14192 w 54102"/>
                <a:gd name="connsiteY14" fmla="*/ 20156 h 63604"/>
                <a:gd name="connsiteX15" fmla="*/ 12097 w 54102"/>
                <a:gd name="connsiteY15" fmla="*/ 31564 h 63604"/>
                <a:gd name="connsiteX16" fmla="*/ 14192 w 54102"/>
                <a:gd name="connsiteY16" fmla="*/ 43163 h 63604"/>
                <a:gd name="connsiteX17" fmla="*/ 20003 w 54102"/>
                <a:gd name="connsiteY17" fmla="*/ 50769 h 63604"/>
                <a:gd name="connsiteX18" fmla="*/ 28861 w 54102"/>
                <a:gd name="connsiteY18" fmla="*/ 53432 h 63604"/>
                <a:gd name="connsiteX19" fmla="*/ 35052 w 54102"/>
                <a:gd name="connsiteY19" fmla="*/ 52196 h 63604"/>
                <a:gd name="connsiteX20" fmla="*/ 39719 w 54102"/>
                <a:gd name="connsiteY20" fmla="*/ 48583 h 63604"/>
                <a:gd name="connsiteX21" fmla="*/ 42386 w 54102"/>
                <a:gd name="connsiteY21" fmla="*/ 42878 h 63604"/>
                <a:gd name="connsiteX22" fmla="*/ 54102 w 54102"/>
                <a:gd name="connsiteY22" fmla="*/ 42878 h 63604"/>
                <a:gd name="connsiteX23" fmla="*/ 50197 w 54102"/>
                <a:gd name="connsiteY23" fmla="*/ 53526 h 63604"/>
                <a:gd name="connsiteX24" fmla="*/ 41529 w 54102"/>
                <a:gd name="connsiteY24" fmla="*/ 60942 h 63604"/>
                <a:gd name="connsiteX25" fmla="*/ 28766 w 54102"/>
                <a:gd name="connsiteY25"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102" h="63604">
                  <a:moveTo>
                    <a:pt x="28766" y="63604"/>
                  </a:moveTo>
                  <a:cubicBezTo>
                    <a:pt x="22765" y="63604"/>
                    <a:pt x="17621" y="62273"/>
                    <a:pt x="13335" y="59516"/>
                  </a:cubicBezTo>
                  <a:cubicBezTo>
                    <a:pt x="9049" y="56854"/>
                    <a:pt x="5715" y="53051"/>
                    <a:pt x="3429" y="48297"/>
                  </a:cubicBezTo>
                  <a:cubicBezTo>
                    <a:pt x="1143" y="43544"/>
                    <a:pt x="0" y="38030"/>
                    <a:pt x="0" y="31850"/>
                  </a:cubicBezTo>
                  <a:cubicBezTo>
                    <a:pt x="0" y="25670"/>
                    <a:pt x="1143" y="20060"/>
                    <a:pt x="3524" y="15307"/>
                  </a:cubicBezTo>
                  <a:cubicBezTo>
                    <a:pt x="5906" y="10553"/>
                    <a:pt x="9239" y="6750"/>
                    <a:pt x="13525" y="4088"/>
                  </a:cubicBezTo>
                  <a:cubicBezTo>
                    <a:pt x="17812" y="1426"/>
                    <a:pt x="22860" y="0"/>
                    <a:pt x="28670" y="0"/>
                  </a:cubicBezTo>
                  <a:cubicBezTo>
                    <a:pt x="33338" y="0"/>
                    <a:pt x="37529" y="856"/>
                    <a:pt x="41148" y="2567"/>
                  </a:cubicBezTo>
                  <a:cubicBezTo>
                    <a:pt x="44767" y="4278"/>
                    <a:pt x="47816" y="6655"/>
                    <a:pt x="50006" y="9793"/>
                  </a:cubicBezTo>
                  <a:cubicBezTo>
                    <a:pt x="52292" y="12930"/>
                    <a:pt x="53626" y="16543"/>
                    <a:pt x="54007" y="20631"/>
                  </a:cubicBezTo>
                  <a:lnTo>
                    <a:pt x="42291" y="20631"/>
                  </a:lnTo>
                  <a:cubicBezTo>
                    <a:pt x="41624" y="17779"/>
                    <a:pt x="40196" y="15212"/>
                    <a:pt x="37909" y="13215"/>
                  </a:cubicBezTo>
                  <a:cubicBezTo>
                    <a:pt x="35624" y="11123"/>
                    <a:pt x="32575" y="10078"/>
                    <a:pt x="28766" y="10078"/>
                  </a:cubicBezTo>
                  <a:cubicBezTo>
                    <a:pt x="25432" y="10078"/>
                    <a:pt x="22479" y="10933"/>
                    <a:pt x="20003" y="12740"/>
                  </a:cubicBezTo>
                  <a:cubicBezTo>
                    <a:pt x="17526" y="14546"/>
                    <a:pt x="15526" y="17018"/>
                    <a:pt x="14192" y="20156"/>
                  </a:cubicBezTo>
                  <a:cubicBezTo>
                    <a:pt x="12763" y="23388"/>
                    <a:pt x="12097" y="27191"/>
                    <a:pt x="12097" y="31564"/>
                  </a:cubicBezTo>
                  <a:cubicBezTo>
                    <a:pt x="12097" y="35938"/>
                    <a:pt x="12763" y="39931"/>
                    <a:pt x="14192" y="43163"/>
                  </a:cubicBezTo>
                  <a:cubicBezTo>
                    <a:pt x="15526" y="46396"/>
                    <a:pt x="17526" y="48963"/>
                    <a:pt x="20003" y="50769"/>
                  </a:cubicBezTo>
                  <a:cubicBezTo>
                    <a:pt x="22479" y="52576"/>
                    <a:pt x="25432" y="53432"/>
                    <a:pt x="28861" y="53432"/>
                  </a:cubicBezTo>
                  <a:cubicBezTo>
                    <a:pt x="31147" y="53432"/>
                    <a:pt x="33242" y="53051"/>
                    <a:pt x="35052" y="52196"/>
                  </a:cubicBezTo>
                  <a:cubicBezTo>
                    <a:pt x="36862" y="51340"/>
                    <a:pt x="38481" y="50104"/>
                    <a:pt x="39719" y="48583"/>
                  </a:cubicBezTo>
                  <a:cubicBezTo>
                    <a:pt x="40958" y="46967"/>
                    <a:pt x="41910" y="45065"/>
                    <a:pt x="42386" y="42878"/>
                  </a:cubicBezTo>
                  <a:lnTo>
                    <a:pt x="54102" y="42878"/>
                  </a:lnTo>
                  <a:cubicBezTo>
                    <a:pt x="53626" y="46871"/>
                    <a:pt x="52388" y="50389"/>
                    <a:pt x="50197" y="53526"/>
                  </a:cubicBezTo>
                  <a:cubicBezTo>
                    <a:pt x="48006" y="56664"/>
                    <a:pt x="45149" y="59136"/>
                    <a:pt x="41529" y="60942"/>
                  </a:cubicBezTo>
                  <a:cubicBezTo>
                    <a:pt x="37909" y="62749"/>
                    <a:pt x="33623" y="63604"/>
                    <a:pt x="28766" y="63604"/>
                  </a:cubicBezTo>
                  <a:close/>
                </a:path>
              </a:pathLst>
            </a:custGeom>
            <a:solidFill>
              <a:srgbClr val="FFFFFF"/>
            </a:solidFill>
            <a:ln w="0" cap="flat">
              <a:noFill/>
              <a:prstDash val="solid"/>
              <a:miter/>
            </a:ln>
          </p:spPr>
          <p:txBody>
            <a:bodyPr rtlCol="0" anchor="ctr"/>
            <a:lstStyle/>
            <a:p>
              <a:endParaRPr lang="en-GB" sz="2880"/>
            </a:p>
          </p:txBody>
        </p:sp>
        <p:sp>
          <p:nvSpPr>
            <p:cNvPr id="196" name="Freeform 195">
              <a:extLst>
                <a:ext uri="{FF2B5EF4-FFF2-40B4-BE49-F238E27FC236}">
                  <a16:creationId xmlns:a16="http://schemas.microsoft.com/office/drawing/2014/main" id="{04B37B5D-AD72-E44B-574B-9494F9130D02}"/>
                </a:ext>
              </a:extLst>
            </p:cNvPr>
            <p:cNvSpPr/>
            <p:nvPr/>
          </p:nvSpPr>
          <p:spPr>
            <a:xfrm>
              <a:off x="2374391" y="4778891"/>
              <a:ext cx="52101" cy="82048"/>
            </a:xfrm>
            <a:custGeom>
              <a:avLst/>
              <a:gdLst>
                <a:gd name="connsiteX0" fmla="*/ 12001 w 52101"/>
                <a:gd name="connsiteY0" fmla="*/ 45540 h 82048"/>
                <a:gd name="connsiteX1" fmla="*/ 12001 w 52101"/>
                <a:gd name="connsiteY1" fmla="*/ 82049 h 82048"/>
                <a:gd name="connsiteX2" fmla="*/ 0 w 52101"/>
                <a:gd name="connsiteY2" fmla="*/ 82049 h 82048"/>
                <a:gd name="connsiteX3" fmla="*/ 0 w 52101"/>
                <a:gd name="connsiteY3" fmla="*/ 0 h 82048"/>
                <a:gd name="connsiteX4" fmla="*/ 11811 w 52101"/>
                <a:gd name="connsiteY4" fmla="*/ 0 h 82048"/>
                <a:gd name="connsiteX5" fmla="*/ 11811 w 52101"/>
                <a:gd name="connsiteY5" fmla="*/ 30519 h 82048"/>
                <a:gd name="connsiteX6" fmla="*/ 12573 w 52101"/>
                <a:gd name="connsiteY6" fmla="*/ 30519 h 82048"/>
                <a:gd name="connsiteX7" fmla="*/ 19241 w 52101"/>
                <a:gd name="connsiteY7" fmla="*/ 22628 h 82048"/>
                <a:gd name="connsiteX8" fmla="*/ 30861 w 52101"/>
                <a:gd name="connsiteY8" fmla="*/ 19680 h 82048"/>
                <a:gd name="connsiteX9" fmla="*/ 42005 w 52101"/>
                <a:gd name="connsiteY9" fmla="*/ 22247 h 82048"/>
                <a:gd name="connsiteX10" fmla="*/ 49435 w 52101"/>
                <a:gd name="connsiteY10" fmla="*/ 30043 h 82048"/>
                <a:gd name="connsiteX11" fmla="*/ 52102 w 52101"/>
                <a:gd name="connsiteY11" fmla="*/ 42878 h 82048"/>
                <a:gd name="connsiteX12" fmla="*/ 52102 w 52101"/>
                <a:gd name="connsiteY12" fmla="*/ 82049 h 82048"/>
                <a:gd name="connsiteX13" fmla="*/ 40100 w 52101"/>
                <a:gd name="connsiteY13" fmla="*/ 82049 h 82048"/>
                <a:gd name="connsiteX14" fmla="*/ 40100 w 52101"/>
                <a:gd name="connsiteY14" fmla="*/ 44304 h 82048"/>
                <a:gd name="connsiteX15" fmla="*/ 36576 w 52101"/>
                <a:gd name="connsiteY15" fmla="*/ 33751 h 82048"/>
                <a:gd name="connsiteX16" fmla="*/ 26861 w 52101"/>
                <a:gd name="connsiteY16" fmla="*/ 30043 h 82048"/>
                <a:gd name="connsiteX17" fmla="*/ 19241 w 52101"/>
                <a:gd name="connsiteY17" fmla="*/ 31850 h 82048"/>
                <a:gd name="connsiteX18" fmla="*/ 14002 w 52101"/>
                <a:gd name="connsiteY18" fmla="*/ 37079 h 82048"/>
                <a:gd name="connsiteX19" fmla="*/ 12097 w 52101"/>
                <a:gd name="connsiteY19" fmla="*/ 45445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101" h="82048">
                  <a:moveTo>
                    <a:pt x="12001" y="45540"/>
                  </a:moveTo>
                  <a:lnTo>
                    <a:pt x="12001" y="82049"/>
                  </a:lnTo>
                  <a:lnTo>
                    <a:pt x="0" y="82049"/>
                  </a:lnTo>
                  <a:lnTo>
                    <a:pt x="0" y="0"/>
                  </a:lnTo>
                  <a:lnTo>
                    <a:pt x="11811" y="0"/>
                  </a:lnTo>
                  <a:lnTo>
                    <a:pt x="11811" y="30519"/>
                  </a:lnTo>
                  <a:lnTo>
                    <a:pt x="12573" y="30519"/>
                  </a:lnTo>
                  <a:cubicBezTo>
                    <a:pt x="14002" y="27191"/>
                    <a:pt x="16192" y="24529"/>
                    <a:pt x="19241" y="22628"/>
                  </a:cubicBezTo>
                  <a:cubicBezTo>
                    <a:pt x="22193" y="20631"/>
                    <a:pt x="26099" y="19680"/>
                    <a:pt x="30861" y="19680"/>
                  </a:cubicBezTo>
                  <a:cubicBezTo>
                    <a:pt x="35052" y="19680"/>
                    <a:pt x="38767" y="20536"/>
                    <a:pt x="42005" y="22247"/>
                  </a:cubicBezTo>
                  <a:cubicBezTo>
                    <a:pt x="45244" y="23959"/>
                    <a:pt x="47625" y="26526"/>
                    <a:pt x="49435" y="30043"/>
                  </a:cubicBezTo>
                  <a:cubicBezTo>
                    <a:pt x="51245" y="33561"/>
                    <a:pt x="52102" y="37744"/>
                    <a:pt x="52102" y="42878"/>
                  </a:cubicBezTo>
                  <a:lnTo>
                    <a:pt x="52102" y="82049"/>
                  </a:lnTo>
                  <a:lnTo>
                    <a:pt x="40100" y="82049"/>
                  </a:lnTo>
                  <a:lnTo>
                    <a:pt x="40100" y="44304"/>
                  </a:lnTo>
                  <a:cubicBezTo>
                    <a:pt x="40100" y="39836"/>
                    <a:pt x="38957" y="36318"/>
                    <a:pt x="36576" y="33751"/>
                  </a:cubicBezTo>
                  <a:cubicBezTo>
                    <a:pt x="34290" y="31279"/>
                    <a:pt x="31051" y="30043"/>
                    <a:pt x="26861" y="30043"/>
                  </a:cubicBezTo>
                  <a:cubicBezTo>
                    <a:pt x="24003" y="30043"/>
                    <a:pt x="21526" y="30614"/>
                    <a:pt x="19241" y="31850"/>
                  </a:cubicBezTo>
                  <a:cubicBezTo>
                    <a:pt x="17050" y="33086"/>
                    <a:pt x="15240" y="34797"/>
                    <a:pt x="14002" y="37079"/>
                  </a:cubicBezTo>
                  <a:cubicBezTo>
                    <a:pt x="12763" y="39361"/>
                    <a:pt x="12097" y="42213"/>
                    <a:pt x="12097" y="45445"/>
                  </a:cubicBezTo>
                  <a:close/>
                </a:path>
              </a:pathLst>
            </a:custGeom>
            <a:solidFill>
              <a:srgbClr val="FFFFFF"/>
            </a:solidFill>
            <a:ln w="0" cap="flat">
              <a:noFill/>
              <a:prstDash val="solid"/>
              <a:miter/>
            </a:ln>
          </p:spPr>
          <p:txBody>
            <a:bodyPr rtlCol="0" anchor="ctr"/>
            <a:lstStyle/>
            <a:p>
              <a:endParaRPr lang="en-GB" sz="2880"/>
            </a:p>
          </p:txBody>
        </p:sp>
        <p:sp>
          <p:nvSpPr>
            <p:cNvPr id="197" name="Freeform 196">
              <a:extLst>
                <a:ext uri="{FF2B5EF4-FFF2-40B4-BE49-F238E27FC236}">
                  <a16:creationId xmlns:a16="http://schemas.microsoft.com/office/drawing/2014/main" id="{C857ACE8-500A-A924-1E40-61E99648AC75}"/>
                </a:ext>
              </a:extLst>
            </p:cNvPr>
            <p:cNvSpPr/>
            <p:nvPr/>
          </p:nvSpPr>
          <p:spPr>
            <a:xfrm>
              <a:off x="2472785" y="4778986"/>
              <a:ext cx="73628" cy="82048"/>
            </a:xfrm>
            <a:custGeom>
              <a:avLst/>
              <a:gdLst>
                <a:gd name="connsiteX0" fmla="*/ 13145 w 73628"/>
                <a:gd name="connsiteY0" fmla="*/ 82049 h 82048"/>
                <a:gd name="connsiteX1" fmla="*/ 0 w 73628"/>
                <a:gd name="connsiteY1" fmla="*/ 82049 h 82048"/>
                <a:gd name="connsiteX2" fmla="*/ 29623 w 73628"/>
                <a:gd name="connsiteY2" fmla="*/ 0 h 82048"/>
                <a:gd name="connsiteX3" fmla="*/ 44006 w 73628"/>
                <a:gd name="connsiteY3" fmla="*/ 0 h 82048"/>
                <a:gd name="connsiteX4" fmla="*/ 73628 w 73628"/>
                <a:gd name="connsiteY4" fmla="*/ 82049 h 82048"/>
                <a:gd name="connsiteX5" fmla="*/ 60484 w 73628"/>
                <a:gd name="connsiteY5" fmla="*/ 82049 h 82048"/>
                <a:gd name="connsiteX6" fmla="*/ 37243 w 73628"/>
                <a:gd name="connsiteY6" fmla="*/ 14927 h 82048"/>
                <a:gd name="connsiteX7" fmla="*/ 36576 w 73628"/>
                <a:gd name="connsiteY7" fmla="*/ 14927 h 82048"/>
                <a:gd name="connsiteX8" fmla="*/ 13240 w 73628"/>
                <a:gd name="connsiteY8" fmla="*/ 82049 h 82048"/>
                <a:gd name="connsiteX9" fmla="*/ 15335 w 73628"/>
                <a:gd name="connsiteY9" fmla="*/ 49819 h 82048"/>
                <a:gd name="connsiteX10" fmla="*/ 58103 w 73628"/>
                <a:gd name="connsiteY10" fmla="*/ 49819 h 82048"/>
                <a:gd name="connsiteX11" fmla="*/ 58103 w 73628"/>
                <a:gd name="connsiteY11" fmla="*/ 60277 h 82048"/>
                <a:gd name="connsiteX12" fmla="*/ 15335 w 73628"/>
                <a:gd name="connsiteY12" fmla="*/ 60277 h 82048"/>
                <a:gd name="connsiteX13" fmla="*/ 15335 w 73628"/>
                <a:gd name="connsiteY13" fmla="*/ 49819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628" h="82048">
                  <a:moveTo>
                    <a:pt x="13145" y="82049"/>
                  </a:moveTo>
                  <a:lnTo>
                    <a:pt x="0" y="82049"/>
                  </a:lnTo>
                  <a:lnTo>
                    <a:pt x="29623" y="0"/>
                  </a:lnTo>
                  <a:lnTo>
                    <a:pt x="44006" y="0"/>
                  </a:lnTo>
                  <a:lnTo>
                    <a:pt x="73628" y="82049"/>
                  </a:lnTo>
                  <a:lnTo>
                    <a:pt x="60484" y="82049"/>
                  </a:lnTo>
                  <a:lnTo>
                    <a:pt x="37243" y="14927"/>
                  </a:lnTo>
                  <a:lnTo>
                    <a:pt x="36576" y="14927"/>
                  </a:lnTo>
                  <a:lnTo>
                    <a:pt x="13240" y="82049"/>
                  </a:lnTo>
                  <a:close/>
                  <a:moveTo>
                    <a:pt x="15335" y="49819"/>
                  </a:moveTo>
                  <a:lnTo>
                    <a:pt x="58103" y="49819"/>
                  </a:lnTo>
                  <a:lnTo>
                    <a:pt x="58103" y="60277"/>
                  </a:lnTo>
                  <a:lnTo>
                    <a:pt x="15335" y="60277"/>
                  </a:lnTo>
                  <a:lnTo>
                    <a:pt x="15335" y="49819"/>
                  </a:lnTo>
                  <a:close/>
                </a:path>
              </a:pathLst>
            </a:custGeom>
            <a:solidFill>
              <a:srgbClr val="FFFFFF"/>
            </a:solidFill>
            <a:ln w="0" cap="flat">
              <a:noFill/>
              <a:prstDash val="solid"/>
              <a:miter/>
            </a:ln>
          </p:spPr>
          <p:txBody>
            <a:bodyPr rtlCol="0" anchor="ctr"/>
            <a:lstStyle/>
            <a:p>
              <a:endParaRPr lang="en-GB" sz="2880"/>
            </a:p>
          </p:txBody>
        </p:sp>
        <p:sp>
          <p:nvSpPr>
            <p:cNvPr id="198" name="Freeform 197">
              <a:extLst>
                <a:ext uri="{FF2B5EF4-FFF2-40B4-BE49-F238E27FC236}">
                  <a16:creationId xmlns:a16="http://schemas.microsoft.com/office/drawing/2014/main" id="{000882C9-3055-7E79-3C04-AA674A674E66}"/>
                </a:ext>
              </a:extLst>
            </p:cNvPr>
            <p:cNvSpPr/>
            <p:nvPr/>
          </p:nvSpPr>
          <p:spPr>
            <a:xfrm>
              <a:off x="2560034" y="4778891"/>
              <a:ext cx="12001" cy="82048"/>
            </a:xfrm>
            <a:custGeom>
              <a:avLst/>
              <a:gdLst>
                <a:gd name="connsiteX0" fmla="*/ 12002 w 12001"/>
                <a:gd name="connsiteY0" fmla="*/ 0 h 82048"/>
                <a:gd name="connsiteX1" fmla="*/ 12002 w 12001"/>
                <a:gd name="connsiteY1" fmla="*/ 82049 h 82048"/>
                <a:gd name="connsiteX2" fmla="*/ 0 w 12001"/>
                <a:gd name="connsiteY2" fmla="*/ 82049 h 82048"/>
                <a:gd name="connsiteX3" fmla="*/ 0 w 12001"/>
                <a:gd name="connsiteY3" fmla="*/ 0 h 82048"/>
                <a:gd name="connsiteX4" fmla="*/ 12002 w 12001"/>
                <a:gd name="connsiteY4" fmla="*/ 0 h 8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82048">
                  <a:moveTo>
                    <a:pt x="12002" y="0"/>
                  </a:moveTo>
                  <a:lnTo>
                    <a:pt x="12002" y="82049"/>
                  </a:lnTo>
                  <a:lnTo>
                    <a:pt x="0" y="82049"/>
                  </a:lnTo>
                  <a:lnTo>
                    <a:pt x="0" y="0"/>
                  </a:lnTo>
                  <a:lnTo>
                    <a:pt x="12002" y="0"/>
                  </a:lnTo>
                  <a:close/>
                </a:path>
              </a:pathLst>
            </a:custGeom>
            <a:solidFill>
              <a:srgbClr val="FFFFFF"/>
            </a:solidFill>
            <a:ln w="0" cap="flat">
              <a:noFill/>
              <a:prstDash val="solid"/>
              <a:miter/>
            </a:ln>
          </p:spPr>
          <p:txBody>
            <a:bodyPr rtlCol="0" anchor="ctr"/>
            <a:lstStyle/>
            <a:p>
              <a:endParaRPr lang="en-GB" sz="2880"/>
            </a:p>
          </p:txBody>
        </p:sp>
        <p:sp>
          <p:nvSpPr>
            <p:cNvPr id="199" name="Freeform 198">
              <a:extLst>
                <a:ext uri="{FF2B5EF4-FFF2-40B4-BE49-F238E27FC236}">
                  <a16:creationId xmlns:a16="http://schemas.microsoft.com/office/drawing/2014/main" id="{6D3CAF69-77A6-E92B-07FA-EC0A7A298E9A}"/>
                </a:ext>
              </a:extLst>
            </p:cNvPr>
            <p:cNvSpPr/>
            <p:nvPr/>
          </p:nvSpPr>
          <p:spPr>
            <a:xfrm>
              <a:off x="2590990" y="4778891"/>
              <a:ext cx="12001" cy="82048"/>
            </a:xfrm>
            <a:custGeom>
              <a:avLst/>
              <a:gdLst>
                <a:gd name="connsiteX0" fmla="*/ 12002 w 12001"/>
                <a:gd name="connsiteY0" fmla="*/ 0 h 82048"/>
                <a:gd name="connsiteX1" fmla="*/ 12002 w 12001"/>
                <a:gd name="connsiteY1" fmla="*/ 82049 h 82048"/>
                <a:gd name="connsiteX2" fmla="*/ 0 w 12001"/>
                <a:gd name="connsiteY2" fmla="*/ 82049 h 82048"/>
                <a:gd name="connsiteX3" fmla="*/ 0 w 12001"/>
                <a:gd name="connsiteY3" fmla="*/ 0 h 82048"/>
                <a:gd name="connsiteX4" fmla="*/ 12002 w 12001"/>
                <a:gd name="connsiteY4" fmla="*/ 0 h 8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82048">
                  <a:moveTo>
                    <a:pt x="12002" y="0"/>
                  </a:moveTo>
                  <a:lnTo>
                    <a:pt x="12002" y="82049"/>
                  </a:lnTo>
                  <a:lnTo>
                    <a:pt x="0" y="82049"/>
                  </a:lnTo>
                  <a:lnTo>
                    <a:pt x="0" y="0"/>
                  </a:lnTo>
                  <a:lnTo>
                    <a:pt x="12002" y="0"/>
                  </a:lnTo>
                  <a:close/>
                </a:path>
              </a:pathLst>
            </a:custGeom>
            <a:solidFill>
              <a:srgbClr val="FFFFFF"/>
            </a:solidFill>
            <a:ln w="0" cap="flat">
              <a:noFill/>
              <a:prstDash val="solid"/>
              <a:miter/>
            </a:ln>
          </p:spPr>
          <p:txBody>
            <a:bodyPr rtlCol="0" anchor="ctr"/>
            <a:lstStyle/>
            <a:p>
              <a:endParaRPr lang="en-GB" sz="2880"/>
            </a:p>
          </p:txBody>
        </p:sp>
        <p:sp>
          <p:nvSpPr>
            <p:cNvPr id="200" name="Freeform 199">
              <a:extLst>
                <a:ext uri="{FF2B5EF4-FFF2-40B4-BE49-F238E27FC236}">
                  <a16:creationId xmlns:a16="http://schemas.microsoft.com/office/drawing/2014/main" id="{EE0A9060-CDA6-A38E-2B2E-0315954D594C}"/>
                </a:ext>
              </a:extLst>
            </p:cNvPr>
            <p:cNvSpPr/>
            <p:nvPr/>
          </p:nvSpPr>
          <p:spPr>
            <a:xfrm>
              <a:off x="2620517" y="4775658"/>
              <a:ext cx="15049" cy="85376"/>
            </a:xfrm>
            <a:custGeom>
              <a:avLst/>
              <a:gdLst>
                <a:gd name="connsiteX0" fmla="*/ 7525 w 15049"/>
                <a:gd name="connsiteY0" fmla="*/ 14261 h 85376"/>
                <a:gd name="connsiteX1" fmla="*/ 2191 w 15049"/>
                <a:gd name="connsiteY1" fmla="*/ 12169 h 85376"/>
                <a:gd name="connsiteX2" fmla="*/ 0 w 15049"/>
                <a:gd name="connsiteY2" fmla="*/ 7131 h 85376"/>
                <a:gd name="connsiteX3" fmla="*/ 2191 w 15049"/>
                <a:gd name="connsiteY3" fmla="*/ 2092 h 85376"/>
                <a:gd name="connsiteX4" fmla="*/ 7525 w 15049"/>
                <a:gd name="connsiteY4" fmla="*/ 0 h 85376"/>
                <a:gd name="connsiteX5" fmla="*/ 12859 w 15049"/>
                <a:gd name="connsiteY5" fmla="*/ 2092 h 85376"/>
                <a:gd name="connsiteX6" fmla="*/ 15050 w 15049"/>
                <a:gd name="connsiteY6" fmla="*/ 7131 h 85376"/>
                <a:gd name="connsiteX7" fmla="*/ 12859 w 15049"/>
                <a:gd name="connsiteY7" fmla="*/ 12169 h 85376"/>
                <a:gd name="connsiteX8" fmla="*/ 7525 w 15049"/>
                <a:gd name="connsiteY8" fmla="*/ 14261 h 85376"/>
                <a:gd name="connsiteX9" fmla="*/ 1429 w 15049"/>
                <a:gd name="connsiteY9" fmla="*/ 85377 h 85376"/>
                <a:gd name="connsiteX10" fmla="*/ 1429 w 15049"/>
                <a:gd name="connsiteY10" fmla="*/ 23768 h 85376"/>
                <a:gd name="connsiteX11" fmla="*/ 13430 w 15049"/>
                <a:gd name="connsiteY11" fmla="*/ 23768 h 85376"/>
                <a:gd name="connsiteX12" fmla="*/ 13430 w 15049"/>
                <a:gd name="connsiteY12" fmla="*/ 85377 h 85376"/>
                <a:gd name="connsiteX13" fmla="*/ 1429 w 15049"/>
                <a:gd name="connsiteY13" fmla="*/ 85377 h 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9" h="85376">
                  <a:moveTo>
                    <a:pt x="7525" y="14261"/>
                  </a:moveTo>
                  <a:cubicBezTo>
                    <a:pt x="5429" y="14261"/>
                    <a:pt x="3620" y="13596"/>
                    <a:pt x="2191" y="12169"/>
                  </a:cubicBezTo>
                  <a:cubicBezTo>
                    <a:pt x="667" y="10743"/>
                    <a:pt x="0" y="9127"/>
                    <a:pt x="0" y="7131"/>
                  </a:cubicBezTo>
                  <a:cubicBezTo>
                    <a:pt x="0" y="5134"/>
                    <a:pt x="762" y="3423"/>
                    <a:pt x="2191" y="2092"/>
                  </a:cubicBezTo>
                  <a:cubicBezTo>
                    <a:pt x="3715" y="666"/>
                    <a:pt x="5429" y="0"/>
                    <a:pt x="7525" y="0"/>
                  </a:cubicBezTo>
                  <a:cubicBezTo>
                    <a:pt x="9620" y="0"/>
                    <a:pt x="11430" y="666"/>
                    <a:pt x="12859" y="2092"/>
                  </a:cubicBezTo>
                  <a:cubicBezTo>
                    <a:pt x="14383" y="3518"/>
                    <a:pt x="15050" y="5229"/>
                    <a:pt x="15050" y="7131"/>
                  </a:cubicBezTo>
                  <a:cubicBezTo>
                    <a:pt x="15050" y="9032"/>
                    <a:pt x="14288" y="10743"/>
                    <a:pt x="12859" y="12169"/>
                  </a:cubicBezTo>
                  <a:cubicBezTo>
                    <a:pt x="11335" y="13596"/>
                    <a:pt x="9620" y="14261"/>
                    <a:pt x="7525" y="14261"/>
                  </a:cubicBezTo>
                  <a:close/>
                  <a:moveTo>
                    <a:pt x="1429" y="85377"/>
                  </a:moveTo>
                  <a:lnTo>
                    <a:pt x="1429" y="23768"/>
                  </a:lnTo>
                  <a:lnTo>
                    <a:pt x="13430" y="23768"/>
                  </a:lnTo>
                  <a:lnTo>
                    <a:pt x="13430" y="85377"/>
                  </a:lnTo>
                  <a:lnTo>
                    <a:pt x="1429" y="85377"/>
                  </a:lnTo>
                  <a:close/>
                </a:path>
              </a:pathLst>
            </a:custGeom>
            <a:solidFill>
              <a:srgbClr val="FFFFFF"/>
            </a:solidFill>
            <a:ln w="0" cap="flat">
              <a:noFill/>
              <a:prstDash val="solid"/>
              <a:miter/>
            </a:ln>
          </p:spPr>
          <p:txBody>
            <a:bodyPr rtlCol="0" anchor="ctr"/>
            <a:lstStyle/>
            <a:p>
              <a:endParaRPr lang="en-GB" sz="2880"/>
            </a:p>
          </p:txBody>
        </p:sp>
        <p:sp>
          <p:nvSpPr>
            <p:cNvPr id="201" name="Freeform 200">
              <a:extLst>
                <a:ext uri="{FF2B5EF4-FFF2-40B4-BE49-F238E27FC236}">
                  <a16:creationId xmlns:a16="http://schemas.microsoft.com/office/drawing/2014/main" id="{F016588C-3548-38FD-3EC6-A77854F31E88}"/>
                </a:ext>
              </a:extLst>
            </p:cNvPr>
            <p:cNvSpPr/>
            <p:nvPr/>
          </p:nvSpPr>
          <p:spPr>
            <a:xfrm>
              <a:off x="2650045" y="4798476"/>
              <a:ext cx="51339" cy="63889"/>
            </a:xfrm>
            <a:custGeom>
              <a:avLst/>
              <a:gdLst>
                <a:gd name="connsiteX0" fmla="*/ 20860 w 51339"/>
                <a:gd name="connsiteY0" fmla="*/ 63890 h 63889"/>
                <a:gd name="connsiteX1" fmla="*/ 10287 w 51339"/>
                <a:gd name="connsiteY1" fmla="*/ 61703 h 63889"/>
                <a:gd name="connsiteX2" fmla="*/ 2762 w 51339"/>
                <a:gd name="connsiteY2" fmla="*/ 55333 h 63889"/>
                <a:gd name="connsiteX3" fmla="*/ 0 w 51339"/>
                <a:gd name="connsiteY3" fmla="*/ 45065 h 63889"/>
                <a:gd name="connsiteX4" fmla="*/ 2000 w 51339"/>
                <a:gd name="connsiteY4" fmla="*/ 36508 h 63889"/>
                <a:gd name="connsiteX5" fmla="*/ 7429 w 51339"/>
                <a:gd name="connsiteY5" fmla="*/ 31184 h 63889"/>
                <a:gd name="connsiteX6" fmla="*/ 15049 w 51339"/>
                <a:gd name="connsiteY6" fmla="*/ 28237 h 63889"/>
                <a:gd name="connsiteX7" fmla="*/ 23622 w 51339"/>
                <a:gd name="connsiteY7" fmla="*/ 26716 h 63889"/>
                <a:gd name="connsiteX8" fmla="*/ 32576 w 51339"/>
                <a:gd name="connsiteY8" fmla="*/ 25670 h 63889"/>
                <a:gd name="connsiteX9" fmla="*/ 37624 w 51339"/>
                <a:gd name="connsiteY9" fmla="*/ 24244 h 63889"/>
                <a:gd name="connsiteX10" fmla="*/ 39148 w 51339"/>
                <a:gd name="connsiteY10" fmla="*/ 21106 h 63889"/>
                <a:gd name="connsiteX11" fmla="*/ 39148 w 51339"/>
                <a:gd name="connsiteY11" fmla="*/ 20821 h 63889"/>
                <a:gd name="connsiteX12" fmla="*/ 36195 w 51339"/>
                <a:gd name="connsiteY12" fmla="*/ 12645 h 63889"/>
                <a:gd name="connsiteX13" fmla="*/ 27432 w 51339"/>
                <a:gd name="connsiteY13" fmla="*/ 9793 h 63889"/>
                <a:gd name="connsiteX14" fmla="*/ 17907 w 51339"/>
                <a:gd name="connsiteY14" fmla="*/ 12455 h 63889"/>
                <a:gd name="connsiteX15" fmla="*/ 13145 w 51339"/>
                <a:gd name="connsiteY15" fmla="*/ 18349 h 63889"/>
                <a:gd name="connsiteX16" fmla="*/ 1905 w 51339"/>
                <a:gd name="connsiteY16" fmla="*/ 15782 h 63889"/>
                <a:gd name="connsiteX17" fmla="*/ 7811 w 51339"/>
                <a:gd name="connsiteY17" fmla="*/ 6655 h 63889"/>
                <a:gd name="connsiteX18" fmla="*/ 16764 w 51339"/>
                <a:gd name="connsiteY18" fmla="*/ 1616 h 63889"/>
                <a:gd name="connsiteX19" fmla="*/ 27432 w 51339"/>
                <a:gd name="connsiteY19" fmla="*/ 0 h 63889"/>
                <a:gd name="connsiteX20" fmla="*/ 35243 w 51339"/>
                <a:gd name="connsiteY20" fmla="*/ 856 h 63889"/>
                <a:gd name="connsiteX21" fmla="*/ 43053 w 51339"/>
                <a:gd name="connsiteY21" fmla="*/ 3993 h 63889"/>
                <a:gd name="connsiteX22" fmla="*/ 49054 w 51339"/>
                <a:gd name="connsiteY22" fmla="*/ 10458 h 63889"/>
                <a:gd name="connsiteX23" fmla="*/ 51340 w 51339"/>
                <a:gd name="connsiteY23" fmla="*/ 21392 h 63889"/>
                <a:gd name="connsiteX24" fmla="*/ 51340 w 51339"/>
                <a:gd name="connsiteY24" fmla="*/ 62274 h 63889"/>
                <a:gd name="connsiteX25" fmla="*/ 39624 w 51339"/>
                <a:gd name="connsiteY25" fmla="*/ 62274 h 63889"/>
                <a:gd name="connsiteX26" fmla="*/ 39624 w 51339"/>
                <a:gd name="connsiteY26" fmla="*/ 53812 h 63889"/>
                <a:gd name="connsiteX27" fmla="*/ 39148 w 51339"/>
                <a:gd name="connsiteY27" fmla="*/ 53812 h 63889"/>
                <a:gd name="connsiteX28" fmla="*/ 35623 w 51339"/>
                <a:gd name="connsiteY28" fmla="*/ 58376 h 63889"/>
                <a:gd name="connsiteX29" fmla="*/ 29623 w 51339"/>
                <a:gd name="connsiteY29" fmla="*/ 62083 h 63889"/>
                <a:gd name="connsiteX30" fmla="*/ 20860 w 51339"/>
                <a:gd name="connsiteY30" fmla="*/ 63604 h 63889"/>
                <a:gd name="connsiteX31" fmla="*/ 23431 w 51339"/>
                <a:gd name="connsiteY31" fmla="*/ 54287 h 63889"/>
                <a:gd name="connsiteX32" fmla="*/ 32004 w 51339"/>
                <a:gd name="connsiteY32" fmla="*/ 52291 h 63889"/>
                <a:gd name="connsiteX33" fmla="*/ 37433 w 51339"/>
                <a:gd name="connsiteY33" fmla="*/ 47157 h 63889"/>
                <a:gd name="connsiteX34" fmla="*/ 39338 w 51339"/>
                <a:gd name="connsiteY34" fmla="*/ 40312 h 63889"/>
                <a:gd name="connsiteX35" fmla="*/ 39338 w 51339"/>
                <a:gd name="connsiteY35" fmla="*/ 32420 h 63889"/>
                <a:gd name="connsiteX36" fmla="*/ 36862 w 51339"/>
                <a:gd name="connsiteY36" fmla="*/ 33561 h 63889"/>
                <a:gd name="connsiteX37" fmla="*/ 32671 w 51339"/>
                <a:gd name="connsiteY37" fmla="*/ 34512 h 63889"/>
                <a:gd name="connsiteX38" fmla="*/ 28099 w 51339"/>
                <a:gd name="connsiteY38" fmla="*/ 35177 h 63889"/>
                <a:gd name="connsiteX39" fmla="*/ 24384 w 51339"/>
                <a:gd name="connsiteY39" fmla="*/ 35653 h 63889"/>
                <a:gd name="connsiteX40" fmla="*/ 18002 w 51339"/>
                <a:gd name="connsiteY40" fmla="*/ 37174 h 63889"/>
                <a:gd name="connsiteX41" fmla="*/ 13430 w 51339"/>
                <a:gd name="connsiteY41" fmla="*/ 40121 h 63889"/>
                <a:gd name="connsiteX42" fmla="*/ 11716 w 51339"/>
                <a:gd name="connsiteY42" fmla="*/ 45255 h 63889"/>
                <a:gd name="connsiteX43" fmla="*/ 15049 w 51339"/>
                <a:gd name="connsiteY43" fmla="*/ 52005 h 63889"/>
                <a:gd name="connsiteX44" fmla="*/ 23431 w 51339"/>
                <a:gd name="connsiteY44" fmla="*/ 54287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339" h="63889">
                  <a:moveTo>
                    <a:pt x="20860" y="63890"/>
                  </a:moveTo>
                  <a:cubicBezTo>
                    <a:pt x="16954" y="63890"/>
                    <a:pt x="13430" y="63129"/>
                    <a:pt x="10287" y="61703"/>
                  </a:cubicBezTo>
                  <a:cubicBezTo>
                    <a:pt x="7144" y="60277"/>
                    <a:pt x="4667" y="58090"/>
                    <a:pt x="2762" y="55333"/>
                  </a:cubicBezTo>
                  <a:cubicBezTo>
                    <a:pt x="953" y="52576"/>
                    <a:pt x="0" y="49153"/>
                    <a:pt x="0" y="45065"/>
                  </a:cubicBezTo>
                  <a:cubicBezTo>
                    <a:pt x="0" y="41547"/>
                    <a:pt x="667" y="38695"/>
                    <a:pt x="2000" y="36508"/>
                  </a:cubicBezTo>
                  <a:cubicBezTo>
                    <a:pt x="3334" y="34227"/>
                    <a:pt x="5144" y="32515"/>
                    <a:pt x="7429" y="31184"/>
                  </a:cubicBezTo>
                  <a:cubicBezTo>
                    <a:pt x="9715" y="29853"/>
                    <a:pt x="12287" y="28903"/>
                    <a:pt x="15049" y="28237"/>
                  </a:cubicBezTo>
                  <a:cubicBezTo>
                    <a:pt x="17812" y="27571"/>
                    <a:pt x="20764" y="27096"/>
                    <a:pt x="23622" y="26716"/>
                  </a:cubicBezTo>
                  <a:cubicBezTo>
                    <a:pt x="27337" y="26241"/>
                    <a:pt x="30289" y="25955"/>
                    <a:pt x="32576" y="25670"/>
                  </a:cubicBezTo>
                  <a:cubicBezTo>
                    <a:pt x="34862" y="25385"/>
                    <a:pt x="36576" y="24909"/>
                    <a:pt x="37624" y="24244"/>
                  </a:cubicBezTo>
                  <a:cubicBezTo>
                    <a:pt x="38671" y="23578"/>
                    <a:pt x="39148" y="22532"/>
                    <a:pt x="39148" y="21106"/>
                  </a:cubicBezTo>
                  <a:lnTo>
                    <a:pt x="39148" y="20821"/>
                  </a:lnTo>
                  <a:cubicBezTo>
                    <a:pt x="39148" y="17304"/>
                    <a:pt x="38195" y="14641"/>
                    <a:pt x="36195" y="12645"/>
                  </a:cubicBezTo>
                  <a:cubicBezTo>
                    <a:pt x="34195" y="10743"/>
                    <a:pt x="31337" y="9793"/>
                    <a:pt x="27432" y="9793"/>
                  </a:cubicBezTo>
                  <a:cubicBezTo>
                    <a:pt x="23527" y="9793"/>
                    <a:pt x="20193" y="10648"/>
                    <a:pt x="17907" y="12455"/>
                  </a:cubicBezTo>
                  <a:cubicBezTo>
                    <a:pt x="15621" y="14261"/>
                    <a:pt x="14002" y="16163"/>
                    <a:pt x="13145" y="18349"/>
                  </a:cubicBezTo>
                  <a:lnTo>
                    <a:pt x="1905" y="15782"/>
                  </a:lnTo>
                  <a:cubicBezTo>
                    <a:pt x="3238" y="12075"/>
                    <a:pt x="5239" y="9032"/>
                    <a:pt x="7811" y="6655"/>
                  </a:cubicBezTo>
                  <a:cubicBezTo>
                    <a:pt x="10382" y="4278"/>
                    <a:pt x="13335" y="2662"/>
                    <a:pt x="16764" y="1616"/>
                  </a:cubicBezTo>
                  <a:cubicBezTo>
                    <a:pt x="20098" y="570"/>
                    <a:pt x="23717" y="0"/>
                    <a:pt x="27432" y="0"/>
                  </a:cubicBezTo>
                  <a:cubicBezTo>
                    <a:pt x="29908" y="0"/>
                    <a:pt x="32480" y="285"/>
                    <a:pt x="35243" y="856"/>
                  </a:cubicBezTo>
                  <a:cubicBezTo>
                    <a:pt x="38005" y="1426"/>
                    <a:pt x="40577" y="2472"/>
                    <a:pt x="43053" y="3993"/>
                  </a:cubicBezTo>
                  <a:cubicBezTo>
                    <a:pt x="45434" y="5514"/>
                    <a:pt x="47435" y="7701"/>
                    <a:pt x="49054" y="10458"/>
                  </a:cubicBezTo>
                  <a:cubicBezTo>
                    <a:pt x="50578" y="13310"/>
                    <a:pt x="51340" y="16923"/>
                    <a:pt x="51340" y="21392"/>
                  </a:cubicBezTo>
                  <a:lnTo>
                    <a:pt x="51340" y="62274"/>
                  </a:lnTo>
                  <a:lnTo>
                    <a:pt x="39624" y="62274"/>
                  </a:lnTo>
                  <a:lnTo>
                    <a:pt x="39624" y="53812"/>
                  </a:lnTo>
                  <a:lnTo>
                    <a:pt x="39148" y="53812"/>
                  </a:lnTo>
                  <a:cubicBezTo>
                    <a:pt x="38386" y="55333"/>
                    <a:pt x="37243" y="56854"/>
                    <a:pt x="35623" y="58376"/>
                  </a:cubicBezTo>
                  <a:cubicBezTo>
                    <a:pt x="34099" y="59897"/>
                    <a:pt x="32099" y="61133"/>
                    <a:pt x="29623" y="62083"/>
                  </a:cubicBezTo>
                  <a:cubicBezTo>
                    <a:pt x="27146" y="63034"/>
                    <a:pt x="24289" y="63604"/>
                    <a:pt x="20860" y="63604"/>
                  </a:cubicBezTo>
                  <a:close/>
                  <a:moveTo>
                    <a:pt x="23431" y="54287"/>
                  </a:moveTo>
                  <a:cubicBezTo>
                    <a:pt x="26765" y="54287"/>
                    <a:pt x="29623" y="53622"/>
                    <a:pt x="32004" y="52291"/>
                  </a:cubicBezTo>
                  <a:cubicBezTo>
                    <a:pt x="34385" y="50960"/>
                    <a:pt x="36195" y="49249"/>
                    <a:pt x="37433" y="47157"/>
                  </a:cubicBezTo>
                  <a:cubicBezTo>
                    <a:pt x="38671" y="45065"/>
                    <a:pt x="39338" y="42783"/>
                    <a:pt x="39338" y="40312"/>
                  </a:cubicBezTo>
                  <a:lnTo>
                    <a:pt x="39338" y="32420"/>
                  </a:lnTo>
                  <a:cubicBezTo>
                    <a:pt x="39338" y="32420"/>
                    <a:pt x="38100" y="33276"/>
                    <a:pt x="36862" y="33561"/>
                  </a:cubicBezTo>
                  <a:cubicBezTo>
                    <a:pt x="35623" y="33941"/>
                    <a:pt x="34290" y="34227"/>
                    <a:pt x="32671" y="34512"/>
                  </a:cubicBezTo>
                  <a:cubicBezTo>
                    <a:pt x="31147" y="34797"/>
                    <a:pt x="29623" y="34987"/>
                    <a:pt x="28099" y="35177"/>
                  </a:cubicBezTo>
                  <a:cubicBezTo>
                    <a:pt x="26575" y="35368"/>
                    <a:pt x="25432" y="35558"/>
                    <a:pt x="24384" y="35653"/>
                  </a:cubicBezTo>
                  <a:cubicBezTo>
                    <a:pt x="22098" y="35938"/>
                    <a:pt x="19907" y="36413"/>
                    <a:pt x="18002" y="37174"/>
                  </a:cubicBezTo>
                  <a:cubicBezTo>
                    <a:pt x="16097" y="37935"/>
                    <a:pt x="14573" y="38885"/>
                    <a:pt x="13430" y="40121"/>
                  </a:cubicBezTo>
                  <a:cubicBezTo>
                    <a:pt x="12287" y="41452"/>
                    <a:pt x="11716" y="43164"/>
                    <a:pt x="11716" y="45255"/>
                  </a:cubicBezTo>
                  <a:cubicBezTo>
                    <a:pt x="11716" y="48203"/>
                    <a:pt x="12859" y="50484"/>
                    <a:pt x="15049" y="52005"/>
                  </a:cubicBezTo>
                  <a:cubicBezTo>
                    <a:pt x="17240" y="53527"/>
                    <a:pt x="20003" y="54287"/>
                    <a:pt x="23431" y="54287"/>
                  </a:cubicBezTo>
                  <a:close/>
                </a:path>
              </a:pathLst>
            </a:custGeom>
            <a:solidFill>
              <a:srgbClr val="FFFFFF"/>
            </a:solidFill>
            <a:ln w="0" cap="flat">
              <a:noFill/>
              <a:prstDash val="solid"/>
              <a:miter/>
            </a:ln>
          </p:spPr>
          <p:txBody>
            <a:bodyPr rtlCol="0" anchor="ctr"/>
            <a:lstStyle/>
            <a:p>
              <a:endParaRPr lang="en-GB" sz="2880"/>
            </a:p>
          </p:txBody>
        </p:sp>
        <p:sp>
          <p:nvSpPr>
            <p:cNvPr id="202" name="Freeform 201">
              <a:extLst>
                <a:ext uri="{FF2B5EF4-FFF2-40B4-BE49-F238E27FC236}">
                  <a16:creationId xmlns:a16="http://schemas.microsoft.com/office/drawing/2014/main" id="{B27693EB-2BDF-B487-FD52-E723389F8058}"/>
                </a:ext>
              </a:extLst>
            </p:cNvPr>
            <p:cNvSpPr/>
            <p:nvPr/>
          </p:nvSpPr>
          <p:spPr>
            <a:xfrm>
              <a:off x="2720149" y="4798476"/>
              <a:ext cx="51435" cy="62463"/>
            </a:xfrm>
            <a:custGeom>
              <a:avLst/>
              <a:gdLst>
                <a:gd name="connsiteX0" fmla="*/ 12002 w 51435"/>
                <a:gd name="connsiteY0" fmla="*/ 25955 h 62463"/>
                <a:gd name="connsiteX1" fmla="*/ 12002 w 51435"/>
                <a:gd name="connsiteY1" fmla="*/ 62464 h 62463"/>
                <a:gd name="connsiteX2" fmla="*/ 0 w 51435"/>
                <a:gd name="connsiteY2" fmla="*/ 62464 h 62463"/>
                <a:gd name="connsiteX3" fmla="*/ 0 w 51435"/>
                <a:gd name="connsiteY3" fmla="*/ 856 h 62463"/>
                <a:gd name="connsiteX4" fmla="*/ 11525 w 51435"/>
                <a:gd name="connsiteY4" fmla="*/ 856 h 62463"/>
                <a:gd name="connsiteX5" fmla="*/ 11525 w 51435"/>
                <a:gd name="connsiteY5" fmla="*/ 10839 h 62463"/>
                <a:gd name="connsiteX6" fmla="*/ 12287 w 51435"/>
                <a:gd name="connsiteY6" fmla="*/ 10839 h 62463"/>
                <a:gd name="connsiteX7" fmla="*/ 18955 w 51435"/>
                <a:gd name="connsiteY7" fmla="*/ 2947 h 62463"/>
                <a:gd name="connsiteX8" fmla="*/ 30480 w 51435"/>
                <a:gd name="connsiteY8" fmla="*/ 0 h 62463"/>
                <a:gd name="connsiteX9" fmla="*/ 41529 w 51435"/>
                <a:gd name="connsiteY9" fmla="*/ 2662 h 62463"/>
                <a:gd name="connsiteX10" fmla="*/ 48863 w 51435"/>
                <a:gd name="connsiteY10" fmla="*/ 10458 h 62463"/>
                <a:gd name="connsiteX11" fmla="*/ 51435 w 51435"/>
                <a:gd name="connsiteY11" fmla="*/ 23198 h 62463"/>
                <a:gd name="connsiteX12" fmla="*/ 51435 w 51435"/>
                <a:gd name="connsiteY12" fmla="*/ 62368 h 62463"/>
                <a:gd name="connsiteX13" fmla="*/ 39434 w 51435"/>
                <a:gd name="connsiteY13" fmla="*/ 62368 h 62463"/>
                <a:gd name="connsiteX14" fmla="*/ 39434 w 51435"/>
                <a:gd name="connsiteY14" fmla="*/ 24624 h 62463"/>
                <a:gd name="connsiteX15" fmla="*/ 35909 w 51435"/>
                <a:gd name="connsiteY15" fmla="*/ 14166 h 62463"/>
                <a:gd name="connsiteX16" fmla="*/ 26289 w 51435"/>
                <a:gd name="connsiteY16" fmla="*/ 10363 h 62463"/>
                <a:gd name="connsiteX17" fmla="*/ 18860 w 51435"/>
                <a:gd name="connsiteY17" fmla="*/ 12169 h 62463"/>
                <a:gd name="connsiteX18" fmla="*/ 13716 w 51435"/>
                <a:gd name="connsiteY18" fmla="*/ 17399 h 62463"/>
                <a:gd name="connsiteX19" fmla="*/ 11811 w 51435"/>
                <a:gd name="connsiteY19" fmla="*/ 25765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435" h="62463">
                  <a:moveTo>
                    <a:pt x="12002" y="25955"/>
                  </a:moveTo>
                  <a:lnTo>
                    <a:pt x="12002" y="62464"/>
                  </a:lnTo>
                  <a:lnTo>
                    <a:pt x="0" y="62464"/>
                  </a:lnTo>
                  <a:lnTo>
                    <a:pt x="0" y="856"/>
                  </a:lnTo>
                  <a:lnTo>
                    <a:pt x="11525" y="856"/>
                  </a:lnTo>
                  <a:lnTo>
                    <a:pt x="11525" y="10839"/>
                  </a:lnTo>
                  <a:lnTo>
                    <a:pt x="12287" y="10839"/>
                  </a:lnTo>
                  <a:cubicBezTo>
                    <a:pt x="13716" y="7606"/>
                    <a:pt x="15907" y="4944"/>
                    <a:pt x="18955" y="2947"/>
                  </a:cubicBezTo>
                  <a:cubicBezTo>
                    <a:pt x="22003" y="951"/>
                    <a:pt x="25813" y="0"/>
                    <a:pt x="30480" y="0"/>
                  </a:cubicBezTo>
                  <a:cubicBezTo>
                    <a:pt x="34671" y="0"/>
                    <a:pt x="38386" y="856"/>
                    <a:pt x="41529" y="2662"/>
                  </a:cubicBezTo>
                  <a:cubicBezTo>
                    <a:pt x="44672" y="4374"/>
                    <a:pt x="47149" y="7036"/>
                    <a:pt x="48863" y="10458"/>
                  </a:cubicBezTo>
                  <a:cubicBezTo>
                    <a:pt x="50578" y="13881"/>
                    <a:pt x="51435" y="18159"/>
                    <a:pt x="51435" y="23198"/>
                  </a:cubicBezTo>
                  <a:lnTo>
                    <a:pt x="51435" y="62368"/>
                  </a:lnTo>
                  <a:lnTo>
                    <a:pt x="39434" y="62368"/>
                  </a:lnTo>
                  <a:lnTo>
                    <a:pt x="39434" y="24624"/>
                  </a:lnTo>
                  <a:cubicBezTo>
                    <a:pt x="39434" y="20156"/>
                    <a:pt x="38291" y="16638"/>
                    <a:pt x="35909" y="14166"/>
                  </a:cubicBezTo>
                  <a:cubicBezTo>
                    <a:pt x="33528" y="11694"/>
                    <a:pt x="30385" y="10363"/>
                    <a:pt x="26289" y="10363"/>
                  </a:cubicBezTo>
                  <a:cubicBezTo>
                    <a:pt x="23527" y="10363"/>
                    <a:pt x="21050" y="10933"/>
                    <a:pt x="18860" y="12169"/>
                  </a:cubicBezTo>
                  <a:cubicBezTo>
                    <a:pt x="16669" y="13405"/>
                    <a:pt x="15050" y="15117"/>
                    <a:pt x="13716" y="17399"/>
                  </a:cubicBezTo>
                  <a:cubicBezTo>
                    <a:pt x="12478" y="19680"/>
                    <a:pt x="11811" y="22532"/>
                    <a:pt x="11811" y="25765"/>
                  </a:cubicBezTo>
                  <a:close/>
                </a:path>
              </a:pathLst>
            </a:custGeom>
            <a:solidFill>
              <a:srgbClr val="FFFFFF"/>
            </a:solidFill>
            <a:ln w="0" cap="flat">
              <a:noFill/>
              <a:prstDash val="solid"/>
              <a:miter/>
            </a:ln>
          </p:spPr>
          <p:txBody>
            <a:bodyPr rtlCol="0" anchor="ctr"/>
            <a:lstStyle/>
            <a:p>
              <a:endParaRPr lang="en-GB" sz="2880"/>
            </a:p>
          </p:txBody>
        </p:sp>
        <p:sp>
          <p:nvSpPr>
            <p:cNvPr id="203" name="Freeform 202">
              <a:extLst>
                <a:ext uri="{FF2B5EF4-FFF2-40B4-BE49-F238E27FC236}">
                  <a16:creationId xmlns:a16="http://schemas.microsoft.com/office/drawing/2014/main" id="{6FEFF5CF-B041-80BB-F627-FCD7F25429F6}"/>
                </a:ext>
              </a:extLst>
            </p:cNvPr>
            <p:cNvSpPr/>
            <p:nvPr/>
          </p:nvSpPr>
          <p:spPr>
            <a:xfrm>
              <a:off x="2787681" y="4798666"/>
              <a:ext cx="54101" cy="63604"/>
            </a:xfrm>
            <a:custGeom>
              <a:avLst/>
              <a:gdLst>
                <a:gd name="connsiteX0" fmla="*/ 28765 w 54101"/>
                <a:gd name="connsiteY0" fmla="*/ 63604 h 63604"/>
                <a:gd name="connsiteX1" fmla="*/ 13335 w 54101"/>
                <a:gd name="connsiteY1" fmla="*/ 59516 h 63604"/>
                <a:gd name="connsiteX2" fmla="*/ 3429 w 54101"/>
                <a:gd name="connsiteY2" fmla="*/ 48297 h 63604"/>
                <a:gd name="connsiteX3" fmla="*/ 0 w 54101"/>
                <a:gd name="connsiteY3" fmla="*/ 31850 h 63604"/>
                <a:gd name="connsiteX4" fmla="*/ 3524 w 54101"/>
                <a:gd name="connsiteY4" fmla="*/ 15307 h 63604"/>
                <a:gd name="connsiteX5" fmla="*/ 13525 w 54101"/>
                <a:gd name="connsiteY5" fmla="*/ 4088 h 63604"/>
                <a:gd name="connsiteX6" fmla="*/ 28670 w 54101"/>
                <a:gd name="connsiteY6" fmla="*/ 0 h 63604"/>
                <a:gd name="connsiteX7" fmla="*/ 41243 w 54101"/>
                <a:gd name="connsiteY7" fmla="*/ 2567 h 63604"/>
                <a:gd name="connsiteX8" fmla="*/ 50101 w 54101"/>
                <a:gd name="connsiteY8" fmla="*/ 9793 h 63604"/>
                <a:gd name="connsiteX9" fmla="*/ 54102 w 54101"/>
                <a:gd name="connsiteY9" fmla="*/ 20631 h 63604"/>
                <a:gd name="connsiteX10" fmla="*/ 42386 w 54101"/>
                <a:gd name="connsiteY10" fmla="*/ 20631 h 63604"/>
                <a:gd name="connsiteX11" fmla="*/ 38005 w 54101"/>
                <a:gd name="connsiteY11" fmla="*/ 13215 h 63604"/>
                <a:gd name="connsiteX12" fmla="*/ 28861 w 54101"/>
                <a:gd name="connsiteY12" fmla="*/ 10078 h 63604"/>
                <a:gd name="connsiteX13" fmla="*/ 20098 w 54101"/>
                <a:gd name="connsiteY13" fmla="*/ 12740 h 63604"/>
                <a:gd name="connsiteX14" fmla="*/ 14288 w 54101"/>
                <a:gd name="connsiteY14" fmla="*/ 20156 h 63604"/>
                <a:gd name="connsiteX15" fmla="*/ 12192 w 54101"/>
                <a:gd name="connsiteY15" fmla="*/ 31564 h 63604"/>
                <a:gd name="connsiteX16" fmla="*/ 14192 w 54101"/>
                <a:gd name="connsiteY16" fmla="*/ 43163 h 63604"/>
                <a:gd name="connsiteX17" fmla="*/ 20002 w 54101"/>
                <a:gd name="connsiteY17" fmla="*/ 50769 h 63604"/>
                <a:gd name="connsiteX18" fmla="*/ 28861 w 54101"/>
                <a:gd name="connsiteY18" fmla="*/ 53432 h 63604"/>
                <a:gd name="connsiteX19" fmla="*/ 35052 w 54101"/>
                <a:gd name="connsiteY19" fmla="*/ 52196 h 63604"/>
                <a:gd name="connsiteX20" fmla="*/ 39719 w 54101"/>
                <a:gd name="connsiteY20" fmla="*/ 48583 h 63604"/>
                <a:gd name="connsiteX21" fmla="*/ 42386 w 54101"/>
                <a:gd name="connsiteY21" fmla="*/ 42878 h 63604"/>
                <a:gd name="connsiteX22" fmla="*/ 54102 w 54101"/>
                <a:gd name="connsiteY22" fmla="*/ 42878 h 63604"/>
                <a:gd name="connsiteX23" fmla="*/ 50197 w 54101"/>
                <a:gd name="connsiteY23" fmla="*/ 53526 h 63604"/>
                <a:gd name="connsiteX24" fmla="*/ 41529 w 54101"/>
                <a:gd name="connsiteY24" fmla="*/ 60942 h 63604"/>
                <a:gd name="connsiteX25" fmla="*/ 28765 w 54101"/>
                <a:gd name="connsiteY25"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101" h="63604">
                  <a:moveTo>
                    <a:pt x="28765" y="63604"/>
                  </a:moveTo>
                  <a:cubicBezTo>
                    <a:pt x="22765" y="63604"/>
                    <a:pt x="17621" y="62273"/>
                    <a:pt x="13335" y="59516"/>
                  </a:cubicBezTo>
                  <a:cubicBezTo>
                    <a:pt x="9049" y="56854"/>
                    <a:pt x="5715" y="53051"/>
                    <a:pt x="3429" y="48297"/>
                  </a:cubicBezTo>
                  <a:cubicBezTo>
                    <a:pt x="1143" y="43544"/>
                    <a:pt x="0" y="38030"/>
                    <a:pt x="0" y="31850"/>
                  </a:cubicBezTo>
                  <a:cubicBezTo>
                    <a:pt x="0" y="25670"/>
                    <a:pt x="1143" y="20060"/>
                    <a:pt x="3524" y="15307"/>
                  </a:cubicBezTo>
                  <a:cubicBezTo>
                    <a:pt x="5905" y="10553"/>
                    <a:pt x="9239" y="6750"/>
                    <a:pt x="13525" y="4088"/>
                  </a:cubicBezTo>
                  <a:cubicBezTo>
                    <a:pt x="17812" y="1426"/>
                    <a:pt x="22860" y="0"/>
                    <a:pt x="28670" y="0"/>
                  </a:cubicBezTo>
                  <a:cubicBezTo>
                    <a:pt x="33338" y="0"/>
                    <a:pt x="37528" y="856"/>
                    <a:pt x="41243" y="2567"/>
                  </a:cubicBezTo>
                  <a:cubicBezTo>
                    <a:pt x="44863" y="4278"/>
                    <a:pt x="47911" y="6655"/>
                    <a:pt x="50101" y="9793"/>
                  </a:cubicBezTo>
                  <a:cubicBezTo>
                    <a:pt x="52388" y="12930"/>
                    <a:pt x="53721" y="16543"/>
                    <a:pt x="54102" y="20631"/>
                  </a:cubicBezTo>
                  <a:lnTo>
                    <a:pt x="42386" y="20631"/>
                  </a:lnTo>
                  <a:cubicBezTo>
                    <a:pt x="41719" y="17779"/>
                    <a:pt x="40291" y="15212"/>
                    <a:pt x="38005" y="13215"/>
                  </a:cubicBezTo>
                  <a:cubicBezTo>
                    <a:pt x="35719" y="11219"/>
                    <a:pt x="32671" y="10078"/>
                    <a:pt x="28861" y="10078"/>
                  </a:cubicBezTo>
                  <a:cubicBezTo>
                    <a:pt x="25527" y="10078"/>
                    <a:pt x="22574" y="10933"/>
                    <a:pt x="20098" y="12740"/>
                  </a:cubicBezTo>
                  <a:cubicBezTo>
                    <a:pt x="17621" y="14451"/>
                    <a:pt x="15621" y="17018"/>
                    <a:pt x="14288" y="20156"/>
                  </a:cubicBezTo>
                  <a:cubicBezTo>
                    <a:pt x="12859" y="23388"/>
                    <a:pt x="12192" y="27191"/>
                    <a:pt x="12192" y="31564"/>
                  </a:cubicBezTo>
                  <a:cubicBezTo>
                    <a:pt x="12192" y="35938"/>
                    <a:pt x="12859" y="39931"/>
                    <a:pt x="14192" y="43163"/>
                  </a:cubicBezTo>
                  <a:cubicBezTo>
                    <a:pt x="15526" y="46396"/>
                    <a:pt x="17526" y="48963"/>
                    <a:pt x="20002" y="50769"/>
                  </a:cubicBezTo>
                  <a:cubicBezTo>
                    <a:pt x="22479" y="52576"/>
                    <a:pt x="25432" y="53432"/>
                    <a:pt x="28861" y="53432"/>
                  </a:cubicBezTo>
                  <a:cubicBezTo>
                    <a:pt x="31147" y="53432"/>
                    <a:pt x="33242" y="53051"/>
                    <a:pt x="35052" y="52196"/>
                  </a:cubicBezTo>
                  <a:cubicBezTo>
                    <a:pt x="36957" y="51340"/>
                    <a:pt x="38481" y="50104"/>
                    <a:pt x="39719" y="48583"/>
                  </a:cubicBezTo>
                  <a:cubicBezTo>
                    <a:pt x="40957" y="46967"/>
                    <a:pt x="41910" y="45065"/>
                    <a:pt x="42386" y="42878"/>
                  </a:cubicBezTo>
                  <a:lnTo>
                    <a:pt x="54102" y="42878"/>
                  </a:lnTo>
                  <a:cubicBezTo>
                    <a:pt x="53626" y="46871"/>
                    <a:pt x="52388" y="50389"/>
                    <a:pt x="50197" y="53526"/>
                  </a:cubicBezTo>
                  <a:cubicBezTo>
                    <a:pt x="48006" y="56664"/>
                    <a:pt x="45148" y="59136"/>
                    <a:pt x="41529" y="60942"/>
                  </a:cubicBezTo>
                  <a:cubicBezTo>
                    <a:pt x="37909" y="62749"/>
                    <a:pt x="33623" y="63604"/>
                    <a:pt x="28765" y="63604"/>
                  </a:cubicBezTo>
                  <a:close/>
                </a:path>
              </a:pathLst>
            </a:custGeom>
            <a:solidFill>
              <a:srgbClr val="FFFFFF"/>
            </a:solidFill>
            <a:ln w="0" cap="flat">
              <a:noFill/>
              <a:prstDash val="solid"/>
              <a:miter/>
            </a:ln>
          </p:spPr>
          <p:txBody>
            <a:bodyPr rtlCol="0" anchor="ctr"/>
            <a:lstStyle/>
            <a:p>
              <a:endParaRPr lang="en-GB" sz="2880"/>
            </a:p>
          </p:txBody>
        </p:sp>
        <p:sp>
          <p:nvSpPr>
            <p:cNvPr id="204" name="Freeform 203">
              <a:extLst>
                <a:ext uri="{FF2B5EF4-FFF2-40B4-BE49-F238E27FC236}">
                  <a16:creationId xmlns:a16="http://schemas.microsoft.com/office/drawing/2014/main" id="{D405784C-E308-E7F5-78C1-72CF37397EB3}"/>
                </a:ext>
              </a:extLst>
            </p:cNvPr>
            <p:cNvSpPr/>
            <p:nvPr/>
          </p:nvSpPr>
          <p:spPr>
            <a:xfrm>
              <a:off x="2854737"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6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0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5 w 55816"/>
                <a:gd name="connsiteY14" fmla="*/ 26335 h 63794"/>
                <a:gd name="connsiteX15" fmla="*/ 42101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7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2 w 55816"/>
                <a:gd name="connsiteY29" fmla="*/ 55903 h 63794"/>
                <a:gd name="connsiteX30" fmla="*/ 41338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5" y="53432"/>
                    <a:pt x="3524" y="48678"/>
                  </a:cubicBezTo>
                  <a:cubicBezTo>
                    <a:pt x="1143" y="43924"/>
                    <a:pt x="0" y="38410"/>
                    <a:pt x="0" y="31945"/>
                  </a:cubicBezTo>
                  <a:cubicBezTo>
                    <a:pt x="0" y="25480"/>
                    <a:pt x="1143" y="20060"/>
                    <a:pt x="3524" y="15307"/>
                  </a:cubicBezTo>
                  <a:cubicBezTo>
                    <a:pt x="5905" y="10458"/>
                    <a:pt x="9239" y="6750"/>
                    <a:pt x="13526" y="4088"/>
                  </a:cubicBezTo>
                  <a:cubicBezTo>
                    <a:pt x="17812" y="1426"/>
                    <a:pt x="22765" y="0"/>
                    <a:pt x="28480" y="0"/>
                  </a:cubicBezTo>
                  <a:cubicBezTo>
                    <a:pt x="32004" y="0"/>
                    <a:pt x="35338" y="570"/>
                    <a:pt x="38576" y="1711"/>
                  </a:cubicBezTo>
                  <a:cubicBezTo>
                    <a:pt x="41815" y="2852"/>
                    <a:pt x="44768" y="4659"/>
                    <a:pt x="47339" y="7131"/>
                  </a:cubicBezTo>
                  <a:cubicBezTo>
                    <a:pt x="49911" y="9602"/>
                    <a:pt x="52007" y="12740"/>
                    <a:pt x="53530" y="16733"/>
                  </a:cubicBezTo>
                  <a:cubicBezTo>
                    <a:pt x="55054" y="20631"/>
                    <a:pt x="55817" y="25385"/>
                    <a:pt x="55817" y="30994"/>
                  </a:cubicBezTo>
                  <a:lnTo>
                    <a:pt x="55817" y="35272"/>
                  </a:lnTo>
                  <a:lnTo>
                    <a:pt x="6763" y="35272"/>
                  </a:lnTo>
                  <a:lnTo>
                    <a:pt x="6763" y="26335"/>
                  </a:lnTo>
                  <a:lnTo>
                    <a:pt x="44005" y="26335"/>
                  </a:lnTo>
                  <a:cubicBezTo>
                    <a:pt x="44005" y="23198"/>
                    <a:pt x="43339" y="20346"/>
                    <a:pt x="42101" y="17969"/>
                  </a:cubicBezTo>
                  <a:cubicBezTo>
                    <a:pt x="40862" y="15497"/>
                    <a:pt x="39053" y="13596"/>
                    <a:pt x="36671" y="12169"/>
                  </a:cubicBezTo>
                  <a:cubicBezTo>
                    <a:pt x="34385" y="10743"/>
                    <a:pt x="31623" y="10078"/>
                    <a:pt x="28575" y="10078"/>
                  </a:cubicBezTo>
                  <a:cubicBezTo>
                    <a:pt x="25241" y="10078"/>
                    <a:pt x="22288" y="10933"/>
                    <a:pt x="19717" y="12550"/>
                  </a:cubicBezTo>
                  <a:cubicBezTo>
                    <a:pt x="17145" y="14166"/>
                    <a:pt x="15240" y="16353"/>
                    <a:pt x="13907"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765"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2" y="55903"/>
                  </a:cubicBezTo>
                  <a:cubicBezTo>
                    <a:pt x="47720" y="58375"/>
                    <a:pt x="44863" y="60372"/>
                    <a:pt x="41338"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205" name="Freeform 204">
              <a:extLst>
                <a:ext uri="{FF2B5EF4-FFF2-40B4-BE49-F238E27FC236}">
                  <a16:creationId xmlns:a16="http://schemas.microsoft.com/office/drawing/2014/main" id="{5D538FAD-2AF5-A4F9-E8B7-7D69B7D97409}"/>
                </a:ext>
              </a:extLst>
            </p:cNvPr>
            <p:cNvSpPr/>
            <p:nvPr/>
          </p:nvSpPr>
          <p:spPr>
            <a:xfrm>
              <a:off x="542543" y="4632477"/>
              <a:ext cx="166687" cy="229888"/>
            </a:xfrm>
            <a:custGeom>
              <a:avLst/>
              <a:gdLst>
                <a:gd name="connsiteX0" fmla="*/ 0 w 166687"/>
                <a:gd name="connsiteY0" fmla="*/ 229889 h 229888"/>
                <a:gd name="connsiteX1" fmla="*/ 0 w 166687"/>
                <a:gd name="connsiteY1" fmla="*/ 0 h 229888"/>
                <a:gd name="connsiteX2" fmla="*/ 165164 w 166687"/>
                <a:gd name="connsiteY2" fmla="*/ 0 h 229888"/>
                <a:gd name="connsiteX3" fmla="*/ 165164 w 166687"/>
                <a:gd name="connsiteY3" fmla="*/ 53241 h 229888"/>
                <a:gd name="connsiteX4" fmla="*/ 60865 w 166687"/>
                <a:gd name="connsiteY4" fmla="*/ 53241 h 229888"/>
                <a:gd name="connsiteX5" fmla="*/ 60865 w 166687"/>
                <a:gd name="connsiteY5" fmla="*/ 88419 h 229888"/>
                <a:gd name="connsiteX6" fmla="*/ 149828 w 166687"/>
                <a:gd name="connsiteY6" fmla="*/ 88419 h 229888"/>
                <a:gd name="connsiteX7" fmla="*/ 149828 w 166687"/>
                <a:gd name="connsiteY7" fmla="*/ 138238 h 229888"/>
                <a:gd name="connsiteX8" fmla="*/ 60865 w 166687"/>
                <a:gd name="connsiteY8" fmla="*/ 138238 h 229888"/>
                <a:gd name="connsiteX9" fmla="*/ 60865 w 166687"/>
                <a:gd name="connsiteY9" fmla="*/ 176457 h 229888"/>
                <a:gd name="connsiteX10" fmla="*/ 166688 w 166687"/>
                <a:gd name="connsiteY10" fmla="*/ 176457 h 229888"/>
                <a:gd name="connsiteX11" fmla="*/ 166688 w 166687"/>
                <a:gd name="connsiteY11" fmla="*/ 229889 h 229888"/>
                <a:gd name="connsiteX12" fmla="*/ 0 w 166687"/>
                <a:gd name="connsiteY12" fmla="*/ 229889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7" h="229888">
                  <a:moveTo>
                    <a:pt x="0" y="229889"/>
                  </a:moveTo>
                  <a:lnTo>
                    <a:pt x="0" y="0"/>
                  </a:lnTo>
                  <a:lnTo>
                    <a:pt x="165164" y="0"/>
                  </a:lnTo>
                  <a:lnTo>
                    <a:pt x="165164" y="53241"/>
                  </a:lnTo>
                  <a:lnTo>
                    <a:pt x="60865" y="53241"/>
                  </a:lnTo>
                  <a:lnTo>
                    <a:pt x="60865" y="88419"/>
                  </a:lnTo>
                  <a:lnTo>
                    <a:pt x="149828" y="88419"/>
                  </a:lnTo>
                  <a:lnTo>
                    <a:pt x="149828" y="138238"/>
                  </a:lnTo>
                  <a:lnTo>
                    <a:pt x="60865" y="138238"/>
                  </a:lnTo>
                  <a:lnTo>
                    <a:pt x="60865" y="176457"/>
                  </a:lnTo>
                  <a:lnTo>
                    <a:pt x="166688" y="176457"/>
                  </a:lnTo>
                  <a:lnTo>
                    <a:pt x="166688" y="229889"/>
                  </a:lnTo>
                  <a:lnTo>
                    <a:pt x="0" y="229889"/>
                  </a:lnTo>
                  <a:close/>
                </a:path>
              </a:pathLst>
            </a:custGeom>
            <a:solidFill>
              <a:srgbClr val="FFFFFF"/>
            </a:solidFill>
            <a:ln w="0" cap="flat">
              <a:noFill/>
              <a:prstDash val="solid"/>
              <a:miter/>
            </a:ln>
          </p:spPr>
          <p:txBody>
            <a:bodyPr rtlCol="0" anchor="ctr"/>
            <a:lstStyle/>
            <a:p>
              <a:endParaRPr lang="en-GB" sz="2880"/>
            </a:p>
          </p:txBody>
        </p:sp>
        <p:sp>
          <p:nvSpPr>
            <p:cNvPr id="206" name="Freeform 205">
              <a:extLst>
                <a:ext uri="{FF2B5EF4-FFF2-40B4-BE49-F238E27FC236}">
                  <a16:creationId xmlns:a16="http://schemas.microsoft.com/office/drawing/2014/main" id="{541EDCD7-AB71-E77B-7F5C-C58993386D0F}"/>
                </a:ext>
              </a:extLst>
            </p:cNvPr>
            <p:cNvSpPr/>
            <p:nvPr/>
          </p:nvSpPr>
          <p:spPr>
            <a:xfrm>
              <a:off x="778287" y="4686574"/>
              <a:ext cx="114681" cy="53526"/>
            </a:xfrm>
            <a:custGeom>
              <a:avLst/>
              <a:gdLst>
                <a:gd name="connsiteX0" fmla="*/ 0 w 114681"/>
                <a:gd name="connsiteY0" fmla="*/ 53527 h 53526"/>
                <a:gd name="connsiteX1" fmla="*/ 0 w 114681"/>
                <a:gd name="connsiteY1" fmla="*/ 0 h 53526"/>
                <a:gd name="connsiteX2" fmla="*/ 91535 w 114681"/>
                <a:gd name="connsiteY2" fmla="*/ 0 h 53526"/>
                <a:gd name="connsiteX3" fmla="*/ 102870 w 114681"/>
                <a:gd name="connsiteY3" fmla="*/ 3708 h 53526"/>
                <a:gd name="connsiteX4" fmla="*/ 111443 w 114681"/>
                <a:gd name="connsiteY4" fmla="*/ 13691 h 53526"/>
                <a:gd name="connsiteX5" fmla="*/ 114681 w 114681"/>
                <a:gd name="connsiteY5" fmla="*/ 27001 h 53526"/>
                <a:gd name="connsiteX6" fmla="*/ 111443 w 114681"/>
                <a:gd name="connsiteY6" fmla="*/ 40502 h 53526"/>
                <a:gd name="connsiteX7" fmla="*/ 102870 w 114681"/>
                <a:gd name="connsiteY7" fmla="*/ 50104 h 53526"/>
                <a:gd name="connsiteX8" fmla="*/ 91345 w 114681"/>
                <a:gd name="connsiteY8" fmla="*/ 53527 h 53526"/>
                <a:gd name="connsiteX9" fmla="*/ 0 w 114681"/>
                <a:gd name="connsiteY9" fmla="*/ 53527 h 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81" h="53526">
                  <a:moveTo>
                    <a:pt x="0" y="53527"/>
                  </a:moveTo>
                  <a:lnTo>
                    <a:pt x="0" y="0"/>
                  </a:lnTo>
                  <a:lnTo>
                    <a:pt x="91535" y="0"/>
                  </a:lnTo>
                  <a:cubicBezTo>
                    <a:pt x="95536" y="0"/>
                    <a:pt x="99346" y="1236"/>
                    <a:pt x="102870" y="3708"/>
                  </a:cubicBezTo>
                  <a:cubicBezTo>
                    <a:pt x="106394" y="6180"/>
                    <a:pt x="109347" y="9603"/>
                    <a:pt x="111443" y="13691"/>
                  </a:cubicBezTo>
                  <a:cubicBezTo>
                    <a:pt x="113538" y="17874"/>
                    <a:pt x="114681" y="22342"/>
                    <a:pt x="114681" y="27001"/>
                  </a:cubicBezTo>
                  <a:cubicBezTo>
                    <a:pt x="114681" y="31659"/>
                    <a:pt x="113633" y="36508"/>
                    <a:pt x="111443" y="40502"/>
                  </a:cubicBezTo>
                  <a:cubicBezTo>
                    <a:pt x="109347" y="44495"/>
                    <a:pt x="106490" y="47727"/>
                    <a:pt x="102870" y="50104"/>
                  </a:cubicBezTo>
                  <a:cubicBezTo>
                    <a:pt x="99346" y="52386"/>
                    <a:pt x="95536" y="53527"/>
                    <a:pt x="91345" y="53527"/>
                  </a:cubicBezTo>
                  <a:lnTo>
                    <a:pt x="0" y="53527"/>
                  </a:lnTo>
                  <a:close/>
                </a:path>
              </a:pathLst>
            </a:custGeom>
            <a:solidFill>
              <a:srgbClr val="EC607E"/>
            </a:solidFill>
            <a:ln w="0" cap="flat">
              <a:noFill/>
              <a:prstDash val="solid"/>
              <a:miter/>
            </a:ln>
          </p:spPr>
          <p:txBody>
            <a:bodyPr rtlCol="0" anchor="ctr"/>
            <a:lstStyle/>
            <a:p>
              <a:endParaRPr lang="en-GB" sz="2880"/>
            </a:p>
          </p:txBody>
        </p:sp>
        <p:sp>
          <p:nvSpPr>
            <p:cNvPr id="207" name="Freeform 206">
              <a:extLst>
                <a:ext uri="{FF2B5EF4-FFF2-40B4-BE49-F238E27FC236}">
                  <a16:creationId xmlns:a16="http://schemas.microsoft.com/office/drawing/2014/main" id="{D2010328-F82D-66E6-EFED-64A5832AEA97}"/>
                </a:ext>
              </a:extLst>
            </p:cNvPr>
            <p:cNvSpPr/>
            <p:nvPr/>
          </p:nvSpPr>
          <p:spPr>
            <a:xfrm>
              <a:off x="901827" y="4632667"/>
              <a:ext cx="277748" cy="229698"/>
            </a:xfrm>
            <a:custGeom>
              <a:avLst/>
              <a:gdLst>
                <a:gd name="connsiteX0" fmla="*/ 66294 w 277748"/>
                <a:gd name="connsiteY0" fmla="*/ 229699 h 229698"/>
                <a:gd name="connsiteX1" fmla="*/ 19526 w 277748"/>
                <a:gd name="connsiteY1" fmla="*/ 153545 h 229698"/>
                <a:gd name="connsiteX2" fmla="*/ 48768 w 277748"/>
                <a:gd name="connsiteY2" fmla="*/ 124642 h 229698"/>
                <a:gd name="connsiteX3" fmla="*/ 60103 w 277748"/>
                <a:gd name="connsiteY3" fmla="*/ 81003 h 229698"/>
                <a:gd name="connsiteX4" fmla="*/ 48673 w 277748"/>
                <a:gd name="connsiteY4" fmla="*/ 37269 h 229698"/>
                <a:gd name="connsiteX5" fmla="*/ 16764 w 277748"/>
                <a:gd name="connsiteY5" fmla="*/ 6845 h 229698"/>
                <a:gd name="connsiteX6" fmla="*/ 0 w 277748"/>
                <a:gd name="connsiteY6" fmla="*/ 0 h 229698"/>
                <a:gd name="connsiteX7" fmla="*/ 153448 w 277748"/>
                <a:gd name="connsiteY7" fmla="*/ 0 h 229698"/>
                <a:gd name="connsiteX8" fmla="*/ 218694 w 277748"/>
                <a:gd name="connsiteY8" fmla="*/ 14356 h 229698"/>
                <a:gd name="connsiteX9" fmla="*/ 262223 w 277748"/>
                <a:gd name="connsiteY9" fmla="*/ 54668 h 229698"/>
                <a:gd name="connsiteX10" fmla="*/ 277749 w 277748"/>
                <a:gd name="connsiteY10" fmla="*/ 114659 h 229698"/>
                <a:gd name="connsiteX11" fmla="*/ 262319 w 277748"/>
                <a:gd name="connsiteY11" fmla="*/ 174936 h 229698"/>
                <a:gd name="connsiteX12" fmla="*/ 218980 w 277748"/>
                <a:gd name="connsiteY12" fmla="*/ 215343 h 229698"/>
                <a:gd name="connsiteX13" fmla="*/ 154019 w 277748"/>
                <a:gd name="connsiteY13" fmla="*/ 229699 h 229698"/>
                <a:gd name="connsiteX14" fmla="*/ 66389 w 277748"/>
                <a:gd name="connsiteY14" fmla="*/ 229699 h 229698"/>
                <a:gd name="connsiteX15" fmla="*/ 116396 w 277748"/>
                <a:gd name="connsiteY15" fmla="*/ 176457 h 229698"/>
                <a:gd name="connsiteX16" fmla="*/ 151543 w 277748"/>
                <a:gd name="connsiteY16" fmla="*/ 176457 h 229698"/>
                <a:gd name="connsiteX17" fmla="*/ 199454 w 277748"/>
                <a:gd name="connsiteY17" fmla="*/ 160390 h 229698"/>
                <a:gd name="connsiteX18" fmla="*/ 216408 w 277748"/>
                <a:gd name="connsiteY18" fmla="*/ 115230 h 229698"/>
                <a:gd name="connsiteX19" fmla="*/ 199835 w 277748"/>
                <a:gd name="connsiteY19" fmla="*/ 69689 h 229698"/>
                <a:gd name="connsiteX20" fmla="*/ 151543 w 277748"/>
                <a:gd name="connsiteY20" fmla="*/ 53051 h 229698"/>
                <a:gd name="connsiteX21" fmla="*/ 116396 w 277748"/>
                <a:gd name="connsiteY21" fmla="*/ 53051 h 229698"/>
                <a:gd name="connsiteX22" fmla="*/ 116396 w 277748"/>
                <a:gd name="connsiteY22" fmla="*/ 176457 h 22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748" h="229698">
                  <a:moveTo>
                    <a:pt x="66294" y="229699"/>
                  </a:moveTo>
                  <a:lnTo>
                    <a:pt x="19526" y="153545"/>
                  </a:lnTo>
                  <a:cubicBezTo>
                    <a:pt x="31813" y="146509"/>
                    <a:pt x="41624" y="136716"/>
                    <a:pt x="48768" y="124642"/>
                  </a:cubicBezTo>
                  <a:cubicBezTo>
                    <a:pt x="56293" y="111902"/>
                    <a:pt x="60103" y="97166"/>
                    <a:pt x="60103" y="81003"/>
                  </a:cubicBezTo>
                  <a:cubicBezTo>
                    <a:pt x="60103" y="64840"/>
                    <a:pt x="56198" y="50199"/>
                    <a:pt x="48673" y="37269"/>
                  </a:cubicBezTo>
                  <a:cubicBezTo>
                    <a:pt x="41053" y="24339"/>
                    <a:pt x="30290" y="14071"/>
                    <a:pt x="16764" y="6845"/>
                  </a:cubicBezTo>
                  <a:cubicBezTo>
                    <a:pt x="11430" y="3993"/>
                    <a:pt x="5906" y="1712"/>
                    <a:pt x="0" y="0"/>
                  </a:cubicBezTo>
                  <a:lnTo>
                    <a:pt x="153448" y="0"/>
                  </a:lnTo>
                  <a:cubicBezTo>
                    <a:pt x="178022" y="0"/>
                    <a:pt x="200025" y="4849"/>
                    <a:pt x="218694" y="14356"/>
                  </a:cubicBezTo>
                  <a:cubicBezTo>
                    <a:pt x="237363" y="23864"/>
                    <a:pt x="251936" y="37459"/>
                    <a:pt x="262223" y="54668"/>
                  </a:cubicBezTo>
                  <a:cubicBezTo>
                    <a:pt x="272510" y="71971"/>
                    <a:pt x="277749" y="92127"/>
                    <a:pt x="277749" y="114659"/>
                  </a:cubicBezTo>
                  <a:cubicBezTo>
                    <a:pt x="277749" y="137192"/>
                    <a:pt x="272606" y="157633"/>
                    <a:pt x="262319" y="174936"/>
                  </a:cubicBezTo>
                  <a:cubicBezTo>
                    <a:pt x="252127" y="192240"/>
                    <a:pt x="237554" y="205835"/>
                    <a:pt x="218980" y="215343"/>
                  </a:cubicBezTo>
                  <a:cubicBezTo>
                    <a:pt x="200311" y="224850"/>
                    <a:pt x="178498" y="229699"/>
                    <a:pt x="154019" y="229699"/>
                  </a:cubicBezTo>
                  <a:lnTo>
                    <a:pt x="66389" y="229699"/>
                  </a:lnTo>
                  <a:close/>
                  <a:moveTo>
                    <a:pt x="116396" y="176457"/>
                  </a:moveTo>
                  <a:lnTo>
                    <a:pt x="151543" y="176457"/>
                  </a:lnTo>
                  <a:cubicBezTo>
                    <a:pt x="172117" y="176457"/>
                    <a:pt x="188214" y="171038"/>
                    <a:pt x="199454" y="160390"/>
                  </a:cubicBezTo>
                  <a:cubicBezTo>
                    <a:pt x="210693" y="149741"/>
                    <a:pt x="216408" y="134530"/>
                    <a:pt x="216408" y="115230"/>
                  </a:cubicBezTo>
                  <a:cubicBezTo>
                    <a:pt x="216408" y="95930"/>
                    <a:pt x="210788" y="80718"/>
                    <a:pt x="199835" y="69689"/>
                  </a:cubicBezTo>
                  <a:cubicBezTo>
                    <a:pt x="188786" y="58661"/>
                    <a:pt x="172593" y="53051"/>
                    <a:pt x="151543" y="53051"/>
                  </a:cubicBezTo>
                  <a:lnTo>
                    <a:pt x="116396" y="53051"/>
                  </a:lnTo>
                  <a:lnTo>
                    <a:pt x="116396" y="176457"/>
                  </a:lnTo>
                  <a:close/>
                </a:path>
              </a:pathLst>
            </a:custGeom>
            <a:solidFill>
              <a:srgbClr val="EC607E"/>
            </a:solidFill>
            <a:ln w="0" cap="flat">
              <a:noFill/>
              <a:prstDash val="solid"/>
              <a:miter/>
            </a:ln>
          </p:spPr>
          <p:txBody>
            <a:bodyPr rtlCol="0" anchor="ctr"/>
            <a:lstStyle/>
            <a:p>
              <a:endParaRPr lang="en-GB" sz="2880"/>
            </a:p>
          </p:txBody>
        </p:sp>
        <p:sp>
          <p:nvSpPr>
            <p:cNvPr id="208" name="Freeform 207">
              <a:extLst>
                <a:ext uri="{FF2B5EF4-FFF2-40B4-BE49-F238E27FC236}">
                  <a16:creationId xmlns:a16="http://schemas.microsoft.com/office/drawing/2014/main" id="{0D7D7AE1-C6F6-ED12-A873-C694EB105EFF}"/>
                </a:ext>
              </a:extLst>
            </p:cNvPr>
            <p:cNvSpPr/>
            <p:nvPr/>
          </p:nvSpPr>
          <p:spPr>
            <a:xfrm>
              <a:off x="778287" y="4798096"/>
              <a:ext cx="110966" cy="64269"/>
            </a:xfrm>
            <a:custGeom>
              <a:avLst/>
              <a:gdLst>
                <a:gd name="connsiteX0" fmla="*/ 0 w 110966"/>
                <a:gd name="connsiteY0" fmla="*/ 64270 h 64269"/>
                <a:gd name="connsiteX1" fmla="*/ 0 w 110966"/>
                <a:gd name="connsiteY1" fmla="*/ 0 h 64269"/>
                <a:gd name="connsiteX2" fmla="*/ 75438 w 110966"/>
                <a:gd name="connsiteY2" fmla="*/ 0 h 64269"/>
                <a:gd name="connsiteX3" fmla="*/ 110966 w 110966"/>
                <a:gd name="connsiteY3" fmla="*/ 64270 h 64269"/>
                <a:gd name="connsiteX4" fmla="*/ 0 w 110966"/>
                <a:gd name="connsiteY4" fmla="*/ 64270 h 64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66" h="64269">
                  <a:moveTo>
                    <a:pt x="0" y="64270"/>
                  </a:moveTo>
                  <a:lnTo>
                    <a:pt x="0" y="0"/>
                  </a:lnTo>
                  <a:lnTo>
                    <a:pt x="75438" y="0"/>
                  </a:lnTo>
                  <a:lnTo>
                    <a:pt x="110966" y="64270"/>
                  </a:lnTo>
                  <a:lnTo>
                    <a:pt x="0" y="64270"/>
                  </a:lnTo>
                  <a:close/>
                </a:path>
              </a:pathLst>
            </a:custGeom>
            <a:solidFill>
              <a:srgbClr val="EC607E"/>
            </a:solidFill>
            <a:ln w="0" cap="flat">
              <a:noFill/>
              <a:prstDash val="solid"/>
              <a:miter/>
            </a:ln>
          </p:spPr>
          <p:txBody>
            <a:bodyPr rtlCol="0" anchor="ctr"/>
            <a:lstStyle/>
            <a:p>
              <a:endParaRPr lang="en-GB" sz="2880"/>
            </a:p>
          </p:txBody>
        </p:sp>
        <p:sp>
          <p:nvSpPr>
            <p:cNvPr id="209" name="Freeform 208">
              <a:extLst>
                <a:ext uri="{FF2B5EF4-FFF2-40B4-BE49-F238E27FC236}">
                  <a16:creationId xmlns:a16="http://schemas.microsoft.com/office/drawing/2014/main" id="{C78C1B17-7F01-F2C9-4CB0-E6BF5C8471F6}"/>
                </a:ext>
              </a:extLst>
            </p:cNvPr>
            <p:cNvSpPr/>
            <p:nvPr/>
          </p:nvSpPr>
          <p:spPr>
            <a:xfrm>
              <a:off x="1205579" y="4632477"/>
              <a:ext cx="166687" cy="229888"/>
            </a:xfrm>
            <a:custGeom>
              <a:avLst/>
              <a:gdLst>
                <a:gd name="connsiteX0" fmla="*/ 0 w 166687"/>
                <a:gd name="connsiteY0" fmla="*/ 229889 h 229888"/>
                <a:gd name="connsiteX1" fmla="*/ 0 w 166687"/>
                <a:gd name="connsiteY1" fmla="*/ 0 h 229888"/>
                <a:gd name="connsiteX2" fmla="*/ 165164 w 166687"/>
                <a:gd name="connsiteY2" fmla="*/ 0 h 229888"/>
                <a:gd name="connsiteX3" fmla="*/ 165164 w 166687"/>
                <a:gd name="connsiteY3" fmla="*/ 53241 h 229888"/>
                <a:gd name="connsiteX4" fmla="*/ 60960 w 166687"/>
                <a:gd name="connsiteY4" fmla="*/ 53241 h 229888"/>
                <a:gd name="connsiteX5" fmla="*/ 60960 w 166687"/>
                <a:gd name="connsiteY5" fmla="*/ 88419 h 229888"/>
                <a:gd name="connsiteX6" fmla="*/ 149828 w 166687"/>
                <a:gd name="connsiteY6" fmla="*/ 88419 h 229888"/>
                <a:gd name="connsiteX7" fmla="*/ 149828 w 166687"/>
                <a:gd name="connsiteY7" fmla="*/ 138238 h 229888"/>
                <a:gd name="connsiteX8" fmla="*/ 60960 w 166687"/>
                <a:gd name="connsiteY8" fmla="*/ 138238 h 229888"/>
                <a:gd name="connsiteX9" fmla="*/ 60960 w 166687"/>
                <a:gd name="connsiteY9" fmla="*/ 176457 h 229888"/>
                <a:gd name="connsiteX10" fmla="*/ 166688 w 166687"/>
                <a:gd name="connsiteY10" fmla="*/ 176457 h 229888"/>
                <a:gd name="connsiteX11" fmla="*/ 166688 w 166687"/>
                <a:gd name="connsiteY11" fmla="*/ 229889 h 229888"/>
                <a:gd name="connsiteX12" fmla="*/ 0 w 166687"/>
                <a:gd name="connsiteY12" fmla="*/ 229889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7" h="229888">
                  <a:moveTo>
                    <a:pt x="0" y="229889"/>
                  </a:moveTo>
                  <a:lnTo>
                    <a:pt x="0" y="0"/>
                  </a:lnTo>
                  <a:lnTo>
                    <a:pt x="165164" y="0"/>
                  </a:lnTo>
                  <a:lnTo>
                    <a:pt x="165164" y="53241"/>
                  </a:lnTo>
                  <a:lnTo>
                    <a:pt x="60960" y="53241"/>
                  </a:lnTo>
                  <a:lnTo>
                    <a:pt x="60960" y="88419"/>
                  </a:lnTo>
                  <a:lnTo>
                    <a:pt x="149828" y="88419"/>
                  </a:lnTo>
                  <a:lnTo>
                    <a:pt x="149828" y="138238"/>
                  </a:lnTo>
                  <a:lnTo>
                    <a:pt x="60960" y="138238"/>
                  </a:lnTo>
                  <a:lnTo>
                    <a:pt x="60960" y="176457"/>
                  </a:lnTo>
                  <a:lnTo>
                    <a:pt x="166688" y="176457"/>
                  </a:lnTo>
                  <a:lnTo>
                    <a:pt x="166688" y="229889"/>
                  </a:lnTo>
                  <a:lnTo>
                    <a:pt x="0" y="229889"/>
                  </a:lnTo>
                  <a:close/>
                </a:path>
              </a:pathLst>
            </a:custGeom>
            <a:solidFill>
              <a:srgbClr val="FFFFFF"/>
            </a:solidFill>
            <a:ln w="0" cap="flat">
              <a:noFill/>
              <a:prstDash val="solid"/>
              <a:miter/>
            </a:ln>
          </p:spPr>
          <p:txBody>
            <a:bodyPr rtlCol="0" anchor="ctr"/>
            <a:lstStyle/>
            <a:p>
              <a:endParaRPr lang="en-GB" sz="2880"/>
            </a:p>
          </p:txBody>
        </p:sp>
        <p:sp>
          <p:nvSpPr>
            <p:cNvPr id="210" name="Freeform 209">
              <a:extLst>
                <a:ext uri="{FF2B5EF4-FFF2-40B4-BE49-F238E27FC236}">
                  <a16:creationId xmlns:a16="http://schemas.microsoft.com/office/drawing/2014/main" id="{D48E8305-2C19-BB3D-8017-E38139D5DC4C}"/>
                </a:ext>
              </a:extLst>
            </p:cNvPr>
            <p:cNvSpPr/>
            <p:nvPr/>
          </p:nvSpPr>
          <p:spPr>
            <a:xfrm>
              <a:off x="1409414" y="4632477"/>
              <a:ext cx="238029" cy="229888"/>
            </a:xfrm>
            <a:custGeom>
              <a:avLst/>
              <a:gdLst>
                <a:gd name="connsiteX0" fmla="*/ 196120 w 238029"/>
                <a:gd name="connsiteY0" fmla="*/ 229889 h 229888"/>
                <a:gd name="connsiteX1" fmla="*/ 142684 w 238029"/>
                <a:gd name="connsiteY1" fmla="*/ 215342 h 229888"/>
                <a:gd name="connsiteX2" fmla="*/ 102870 w 238029"/>
                <a:gd name="connsiteY2" fmla="*/ 165239 h 229888"/>
                <a:gd name="connsiteX3" fmla="*/ 102299 w 238029"/>
                <a:gd name="connsiteY3" fmla="*/ 163907 h 229888"/>
                <a:gd name="connsiteX4" fmla="*/ 100870 w 238029"/>
                <a:gd name="connsiteY4" fmla="*/ 163907 h 229888"/>
                <a:gd name="connsiteX5" fmla="*/ 72866 w 238029"/>
                <a:gd name="connsiteY5" fmla="*/ 164288 h 229888"/>
                <a:gd name="connsiteX6" fmla="*/ 60865 w 238029"/>
                <a:gd name="connsiteY6" fmla="*/ 164288 h 229888"/>
                <a:gd name="connsiteX7" fmla="*/ 60865 w 238029"/>
                <a:gd name="connsiteY7" fmla="*/ 229794 h 229888"/>
                <a:gd name="connsiteX8" fmla="*/ 0 w 238029"/>
                <a:gd name="connsiteY8" fmla="*/ 229794 h 229888"/>
                <a:gd name="connsiteX9" fmla="*/ 0 w 238029"/>
                <a:gd name="connsiteY9" fmla="*/ 0 h 229888"/>
                <a:gd name="connsiteX10" fmla="*/ 115919 w 238029"/>
                <a:gd name="connsiteY10" fmla="*/ 0 h 229888"/>
                <a:gd name="connsiteX11" fmla="*/ 160115 w 238029"/>
                <a:gd name="connsiteY11" fmla="*/ 9983 h 229888"/>
                <a:gd name="connsiteX12" fmla="*/ 190309 w 238029"/>
                <a:gd name="connsiteY12" fmla="*/ 37840 h 229888"/>
                <a:gd name="connsiteX13" fmla="*/ 201263 w 238029"/>
                <a:gd name="connsiteY13" fmla="*/ 78911 h 229888"/>
                <a:gd name="connsiteX14" fmla="*/ 163068 w 238029"/>
                <a:gd name="connsiteY14" fmla="*/ 148315 h 229888"/>
                <a:gd name="connsiteX15" fmla="*/ 161354 w 238029"/>
                <a:gd name="connsiteY15" fmla="*/ 149266 h 229888"/>
                <a:gd name="connsiteX16" fmla="*/ 162211 w 238029"/>
                <a:gd name="connsiteY16" fmla="*/ 150977 h 229888"/>
                <a:gd name="connsiteX17" fmla="*/ 173831 w 238029"/>
                <a:gd name="connsiteY17" fmla="*/ 167615 h 229888"/>
                <a:gd name="connsiteX18" fmla="*/ 189547 w 238029"/>
                <a:gd name="connsiteY18" fmla="*/ 176838 h 229888"/>
                <a:gd name="connsiteX19" fmla="*/ 212503 w 238029"/>
                <a:gd name="connsiteY19" fmla="*/ 179785 h 229888"/>
                <a:gd name="connsiteX20" fmla="*/ 238030 w 238029"/>
                <a:gd name="connsiteY20" fmla="*/ 179785 h 229888"/>
                <a:gd name="connsiteX21" fmla="*/ 238030 w 238029"/>
                <a:gd name="connsiteY21" fmla="*/ 229699 h 229888"/>
                <a:gd name="connsiteX22" fmla="*/ 196120 w 238029"/>
                <a:gd name="connsiteY22" fmla="*/ 229699 h 229888"/>
                <a:gd name="connsiteX23" fmla="*/ 60960 w 238029"/>
                <a:gd name="connsiteY23" fmla="*/ 111617 h 229888"/>
                <a:gd name="connsiteX24" fmla="*/ 112395 w 238029"/>
                <a:gd name="connsiteY24" fmla="*/ 111617 h 229888"/>
                <a:gd name="connsiteX25" fmla="*/ 126206 w 238029"/>
                <a:gd name="connsiteY25" fmla="*/ 107529 h 229888"/>
                <a:gd name="connsiteX26" fmla="*/ 136112 w 238029"/>
                <a:gd name="connsiteY26" fmla="*/ 96500 h 229888"/>
                <a:gd name="connsiteX27" fmla="*/ 139827 w 238029"/>
                <a:gd name="connsiteY27" fmla="*/ 81098 h 229888"/>
                <a:gd name="connsiteX28" fmla="*/ 136112 w 238029"/>
                <a:gd name="connsiteY28" fmla="*/ 68168 h 229888"/>
                <a:gd name="connsiteX29" fmla="*/ 126206 w 238029"/>
                <a:gd name="connsiteY29" fmla="*/ 57710 h 229888"/>
                <a:gd name="connsiteX30" fmla="*/ 112681 w 238029"/>
                <a:gd name="connsiteY30" fmla="*/ 53527 h 229888"/>
                <a:gd name="connsiteX31" fmla="*/ 61055 w 238029"/>
                <a:gd name="connsiteY31" fmla="*/ 53527 h 229888"/>
                <a:gd name="connsiteX32" fmla="*/ 61055 w 238029"/>
                <a:gd name="connsiteY32" fmla="*/ 111712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029" h="229888">
                  <a:moveTo>
                    <a:pt x="196120" y="229889"/>
                  </a:moveTo>
                  <a:cubicBezTo>
                    <a:pt x="177260" y="229889"/>
                    <a:pt x="159258" y="225040"/>
                    <a:pt x="142684" y="215342"/>
                  </a:cubicBezTo>
                  <a:cubicBezTo>
                    <a:pt x="126206" y="205740"/>
                    <a:pt x="112776" y="188912"/>
                    <a:pt x="102870" y="165239"/>
                  </a:cubicBezTo>
                  <a:lnTo>
                    <a:pt x="102299" y="163907"/>
                  </a:lnTo>
                  <a:lnTo>
                    <a:pt x="100870" y="163907"/>
                  </a:lnTo>
                  <a:cubicBezTo>
                    <a:pt x="94679" y="164193"/>
                    <a:pt x="76105" y="164288"/>
                    <a:pt x="72866" y="164288"/>
                  </a:cubicBezTo>
                  <a:lnTo>
                    <a:pt x="60865" y="164288"/>
                  </a:lnTo>
                  <a:lnTo>
                    <a:pt x="60865" y="229794"/>
                  </a:lnTo>
                  <a:lnTo>
                    <a:pt x="0" y="229794"/>
                  </a:lnTo>
                  <a:lnTo>
                    <a:pt x="0" y="0"/>
                  </a:lnTo>
                  <a:lnTo>
                    <a:pt x="115919" y="0"/>
                  </a:lnTo>
                  <a:cubicBezTo>
                    <a:pt x="132397" y="0"/>
                    <a:pt x="147256" y="3328"/>
                    <a:pt x="160115" y="9983"/>
                  </a:cubicBezTo>
                  <a:cubicBezTo>
                    <a:pt x="172974" y="16638"/>
                    <a:pt x="183071" y="25955"/>
                    <a:pt x="190309" y="37840"/>
                  </a:cubicBezTo>
                  <a:cubicBezTo>
                    <a:pt x="197549" y="49724"/>
                    <a:pt x="201263" y="63509"/>
                    <a:pt x="201263" y="78911"/>
                  </a:cubicBezTo>
                  <a:cubicBezTo>
                    <a:pt x="201263" y="110951"/>
                    <a:pt x="188404" y="134340"/>
                    <a:pt x="163068" y="148315"/>
                  </a:cubicBezTo>
                  <a:lnTo>
                    <a:pt x="161354" y="149266"/>
                  </a:lnTo>
                  <a:lnTo>
                    <a:pt x="162211" y="150977"/>
                  </a:lnTo>
                  <a:cubicBezTo>
                    <a:pt x="165735" y="157918"/>
                    <a:pt x="169640" y="163527"/>
                    <a:pt x="173831" y="167615"/>
                  </a:cubicBezTo>
                  <a:cubicBezTo>
                    <a:pt x="178022" y="171799"/>
                    <a:pt x="183356" y="174841"/>
                    <a:pt x="189547" y="176838"/>
                  </a:cubicBezTo>
                  <a:cubicBezTo>
                    <a:pt x="195643" y="178739"/>
                    <a:pt x="203359" y="179785"/>
                    <a:pt x="212503" y="179785"/>
                  </a:cubicBezTo>
                  <a:lnTo>
                    <a:pt x="238030" y="179785"/>
                  </a:lnTo>
                  <a:lnTo>
                    <a:pt x="238030" y="229699"/>
                  </a:lnTo>
                  <a:lnTo>
                    <a:pt x="196120" y="229699"/>
                  </a:lnTo>
                  <a:close/>
                  <a:moveTo>
                    <a:pt x="60960" y="111617"/>
                  </a:moveTo>
                  <a:lnTo>
                    <a:pt x="112395" y="111617"/>
                  </a:lnTo>
                  <a:cubicBezTo>
                    <a:pt x="117348" y="111617"/>
                    <a:pt x="122015" y="110191"/>
                    <a:pt x="126206" y="107529"/>
                  </a:cubicBezTo>
                  <a:cubicBezTo>
                    <a:pt x="130302" y="104867"/>
                    <a:pt x="133636" y="101064"/>
                    <a:pt x="136112" y="96500"/>
                  </a:cubicBezTo>
                  <a:cubicBezTo>
                    <a:pt x="138589" y="91841"/>
                    <a:pt x="139827" y="86707"/>
                    <a:pt x="139827" y="81098"/>
                  </a:cubicBezTo>
                  <a:cubicBezTo>
                    <a:pt x="139827" y="76725"/>
                    <a:pt x="138589" y="72351"/>
                    <a:pt x="136112" y="68168"/>
                  </a:cubicBezTo>
                  <a:cubicBezTo>
                    <a:pt x="133636" y="63985"/>
                    <a:pt x="130302" y="60467"/>
                    <a:pt x="126206" y="57710"/>
                  </a:cubicBezTo>
                  <a:cubicBezTo>
                    <a:pt x="122015" y="54953"/>
                    <a:pt x="117443" y="53527"/>
                    <a:pt x="112681" y="53527"/>
                  </a:cubicBezTo>
                  <a:lnTo>
                    <a:pt x="61055" y="53527"/>
                  </a:lnTo>
                  <a:lnTo>
                    <a:pt x="61055" y="111712"/>
                  </a:lnTo>
                  <a:close/>
                </a:path>
              </a:pathLst>
            </a:custGeom>
            <a:solidFill>
              <a:srgbClr val="FFFFFF"/>
            </a:solidFill>
            <a:ln w="0" cap="flat">
              <a:noFill/>
              <a:prstDash val="solid"/>
              <a:miter/>
            </a:ln>
          </p:spPr>
          <p:txBody>
            <a:bodyPr rtlCol="0" anchor="ctr"/>
            <a:lstStyle/>
            <a:p>
              <a:endParaRPr lang="en-GB" sz="2880"/>
            </a:p>
          </p:txBody>
        </p:sp>
        <p:sp>
          <p:nvSpPr>
            <p:cNvPr id="211" name="Freeform 210">
              <a:extLst>
                <a:ext uri="{FF2B5EF4-FFF2-40B4-BE49-F238E27FC236}">
                  <a16:creationId xmlns:a16="http://schemas.microsoft.com/office/drawing/2014/main" id="{CE27431C-1006-5D84-0813-4B9E587B6464}"/>
                </a:ext>
              </a:extLst>
            </p:cNvPr>
            <p:cNvSpPr/>
            <p:nvPr/>
          </p:nvSpPr>
          <p:spPr>
            <a:xfrm>
              <a:off x="1612963" y="4632382"/>
              <a:ext cx="244220" cy="229983"/>
            </a:xfrm>
            <a:custGeom>
              <a:avLst/>
              <a:gdLst>
                <a:gd name="connsiteX0" fmla="*/ 180023 w 244220"/>
                <a:gd name="connsiteY0" fmla="*/ 229984 h 229983"/>
                <a:gd name="connsiteX1" fmla="*/ 167831 w 244220"/>
                <a:gd name="connsiteY1" fmla="*/ 198324 h 229983"/>
                <a:gd name="connsiteX2" fmla="*/ 76295 w 244220"/>
                <a:gd name="connsiteY2" fmla="*/ 198324 h 229983"/>
                <a:gd name="connsiteX3" fmla="*/ 64199 w 244220"/>
                <a:gd name="connsiteY3" fmla="*/ 229984 h 229983"/>
                <a:gd name="connsiteX4" fmla="*/ 0 w 244220"/>
                <a:gd name="connsiteY4" fmla="*/ 229984 h 229983"/>
                <a:gd name="connsiteX5" fmla="*/ 93154 w 244220"/>
                <a:gd name="connsiteY5" fmla="*/ 0 h 229983"/>
                <a:gd name="connsiteX6" fmla="*/ 151067 w 244220"/>
                <a:gd name="connsiteY6" fmla="*/ 0 h 229983"/>
                <a:gd name="connsiteX7" fmla="*/ 244221 w 244220"/>
                <a:gd name="connsiteY7" fmla="*/ 229984 h 229983"/>
                <a:gd name="connsiteX8" fmla="*/ 180023 w 244220"/>
                <a:gd name="connsiteY8" fmla="*/ 229984 h 229983"/>
                <a:gd name="connsiteX9" fmla="*/ 117920 w 244220"/>
                <a:gd name="connsiteY9" fmla="*/ 90035 h 229983"/>
                <a:gd name="connsiteX10" fmla="*/ 95250 w 244220"/>
                <a:gd name="connsiteY10" fmla="*/ 148886 h 229983"/>
                <a:gd name="connsiteX11" fmla="*/ 148876 w 244220"/>
                <a:gd name="connsiteY11" fmla="*/ 148886 h 229983"/>
                <a:gd name="connsiteX12" fmla="*/ 126111 w 244220"/>
                <a:gd name="connsiteY12" fmla="*/ 89750 h 229983"/>
                <a:gd name="connsiteX13" fmla="*/ 124111 w 244220"/>
                <a:gd name="connsiteY13" fmla="*/ 79862 h 229983"/>
                <a:gd name="connsiteX14" fmla="*/ 120110 w 244220"/>
                <a:gd name="connsiteY14" fmla="*/ 79862 h 229983"/>
                <a:gd name="connsiteX15" fmla="*/ 117824 w 244220"/>
                <a:gd name="connsiteY15" fmla="*/ 90035 h 22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220" h="229983">
                  <a:moveTo>
                    <a:pt x="180023" y="229984"/>
                  </a:moveTo>
                  <a:lnTo>
                    <a:pt x="167831" y="198324"/>
                  </a:lnTo>
                  <a:lnTo>
                    <a:pt x="76295" y="198324"/>
                  </a:lnTo>
                  <a:lnTo>
                    <a:pt x="64199" y="229984"/>
                  </a:lnTo>
                  <a:lnTo>
                    <a:pt x="0" y="229984"/>
                  </a:lnTo>
                  <a:lnTo>
                    <a:pt x="93154" y="0"/>
                  </a:lnTo>
                  <a:lnTo>
                    <a:pt x="151067" y="0"/>
                  </a:lnTo>
                  <a:lnTo>
                    <a:pt x="244221" y="229984"/>
                  </a:lnTo>
                  <a:lnTo>
                    <a:pt x="180023" y="229984"/>
                  </a:lnTo>
                  <a:close/>
                  <a:moveTo>
                    <a:pt x="117920" y="90035"/>
                  </a:moveTo>
                  <a:lnTo>
                    <a:pt x="95250" y="148886"/>
                  </a:lnTo>
                  <a:lnTo>
                    <a:pt x="148876" y="148886"/>
                  </a:lnTo>
                  <a:lnTo>
                    <a:pt x="126111" y="89750"/>
                  </a:lnTo>
                  <a:lnTo>
                    <a:pt x="124111" y="79862"/>
                  </a:lnTo>
                  <a:lnTo>
                    <a:pt x="120110" y="79862"/>
                  </a:lnTo>
                  <a:lnTo>
                    <a:pt x="117824" y="90035"/>
                  </a:lnTo>
                  <a:close/>
                </a:path>
              </a:pathLst>
            </a:custGeom>
            <a:solidFill>
              <a:srgbClr val="FFFFFF"/>
            </a:solidFill>
            <a:ln w="0" cap="flat">
              <a:noFill/>
              <a:prstDash val="solid"/>
              <a:miter/>
            </a:ln>
          </p:spPr>
          <p:txBody>
            <a:bodyPr rtlCol="0" anchor="ctr"/>
            <a:lstStyle/>
            <a:p>
              <a:endParaRPr lang="en-GB" sz="2880"/>
            </a:p>
          </p:txBody>
        </p:sp>
        <p:sp>
          <p:nvSpPr>
            <p:cNvPr id="212" name="Freeform 211">
              <a:extLst>
                <a:ext uri="{FF2B5EF4-FFF2-40B4-BE49-F238E27FC236}">
                  <a16:creationId xmlns:a16="http://schemas.microsoft.com/office/drawing/2014/main" id="{3E8A290C-FAC3-C362-CE0D-7CC82E05A31C}"/>
                </a:ext>
              </a:extLst>
            </p:cNvPr>
            <p:cNvSpPr/>
            <p:nvPr/>
          </p:nvSpPr>
          <p:spPr>
            <a:xfrm>
              <a:off x="1018222" y="4679919"/>
              <a:ext cx="106013" cy="135290"/>
            </a:xfrm>
            <a:custGeom>
              <a:avLst/>
              <a:gdLst>
                <a:gd name="connsiteX0" fmla="*/ 35147 w 106013"/>
                <a:gd name="connsiteY0" fmla="*/ 135100 h 135290"/>
                <a:gd name="connsiteX1" fmla="*/ 0 w 106013"/>
                <a:gd name="connsiteY1" fmla="*/ 135100 h 135290"/>
                <a:gd name="connsiteX2" fmla="*/ 0 w 106013"/>
                <a:gd name="connsiteY2" fmla="*/ 123596 h 135290"/>
                <a:gd name="connsiteX3" fmla="*/ 35147 w 106013"/>
                <a:gd name="connsiteY3" fmla="*/ 123596 h 135290"/>
                <a:gd name="connsiteX4" fmla="*/ 79248 w 106013"/>
                <a:gd name="connsiteY4" fmla="*/ 109145 h 135290"/>
                <a:gd name="connsiteX5" fmla="*/ 94488 w 106013"/>
                <a:gd name="connsiteY5" fmla="*/ 68073 h 135290"/>
                <a:gd name="connsiteX6" fmla="*/ 79534 w 106013"/>
                <a:gd name="connsiteY6" fmla="*/ 26526 h 135290"/>
                <a:gd name="connsiteX7" fmla="*/ 35242 w 106013"/>
                <a:gd name="connsiteY7" fmla="*/ 11504 h 135290"/>
                <a:gd name="connsiteX8" fmla="*/ 95 w 106013"/>
                <a:gd name="connsiteY8" fmla="*/ 11504 h 135290"/>
                <a:gd name="connsiteX9" fmla="*/ 95 w 106013"/>
                <a:gd name="connsiteY9" fmla="*/ 0 h 135290"/>
                <a:gd name="connsiteX10" fmla="*/ 35242 w 106013"/>
                <a:gd name="connsiteY10" fmla="*/ 0 h 135290"/>
                <a:gd name="connsiteX11" fmla="*/ 87725 w 106013"/>
                <a:gd name="connsiteY11" fmla="*/ 18444 h 135290"/>
                <a:gd name="connsiteX12" fmla="*/ 106013 w 106013"/>
                <a:gd name="connsiteY12" fmla="*/ 68168 h 135290"/>
                <a:gd name="connsiteX13" fmla="*/ 87154 w 106013"/>
                <a:gd name="connsiteY13" fmla="*/ 117606 h 135290"/>
                <a:gd name="connsiteX14" fmla="*/ 35147 w 106013"/>
                <a:gd name="connsiteY14" fmla="*/ 135290 h 13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013" h="135290">
                  <a:moveTo>
                    <a:pt x="35147" y="135100"/>
                  </a:moveTo>
                  <a:lnTo>
                    <a:pt x="0" y="135100"/>
                  </a:lnTo>
                  <a:lnTo>
                    <a:pt x="0" y="123596"/>
                  </a:lnTo>
                  <a:lnTo>
                    <a:pt x="35147" y="123596"/>
                  </a:lnTo>
                  <a:cubicBezTo>
                    <a:pt x="54197" y="123596"/>
                    <a:pt x="69056" y="118748"/>
                    <a:pt x="79248" y="109145"/>
                  </a:cubicBezTo>
                  <a:cubicBezTo>
                    <a:pt x="89344" y="99542"/>
                    <a:pt x="94488" y="85757"/>
                    <a:pt x="94488" y="68073"/>
                  </a:cubicBezTo>
                  <a:cubicBezTo>
                    <a:pt x="94488" y="50389"/>
                    <a:pt x="89440" y="36413"/>
                    <a:pt x="79534" y="26526"/>
                  </a:cubicBezTo>
                  <a:cubicBezTo>
                    <a:pt x="69628" y="16543"/>
                    <a:pt x="54673" y="11504"/>
                    <a:pt x="35242" y="11504"/>
                  </a:cubicBezTo>
                  <a:lnTo>
                    <a:pt x="95" y="11504"/>
                  </a:lnTo>
                  <a:lnTo>
                    <a:pt x="95" y="0"/>
                  </a:lnTo>
                  <a:lnTo>
                    <a:pt x="35242" y="0"/>
                  </a:lnTo>
                  <a:cubicBezTo>
                    <a:pt x="57912" y="0"/>
                    <a:pt x="75533" y="6180"/>
                    <a:pt x="87725" y="18444"/>
                  </a:cubicBezTo>
                  <a:cubicBezTo>
                    <a:pt x="99917" y="30614"/>
                    <a:pt x="106013" y="47347"/>
                    <a:pt x="106013" y="68168"/>
                  </a:cubicBezTo>
                  <a:cubicBezTo>
                    <a:pt x="106013" y="88989"/>
                    <a:pt x="99631" y="105722"/>
                    <a:pt x="87154" y="117606"/>
                  </a:cubicBezTo>
                  <a:cubicBezTo>
                    <a:pt x="74771" y="129301"/>
                    <a:pt x="57245" y="135290"/>
                    <a:pt x="35147" y="135290"/>
                  </a:cubicBezTo>
                  <a:close/>
                </a:path>
              </a:pathLst>
            </a:custGeom>
            <a:solidFill>
              <a:srgbClr val="EC607E"/>
            </a:solidFill>
            <a:ln w="0" cap="flat">
              <a:noFill/>
              <a:prstDash val="solid"/>
              <a:miter/>
            </a:ln>
          </p:spPr>
          <p:txBody>
            <a:bodyPr rtlCol="0" anchor="ctr"/>
            <a:lstStyle/>
            <a:p>
              <a:endParaRPr lang="en-GB" sz="2880"/>
            </a:p>
          </p:txBody>
        </p:sp>
      </p:grpSp>
    </p:spTree>
    <p:extLst>
      <p:ext uri="{BB962C8B-B14F-4D97-AF65-F5344CB8AC3E}">
        <p14:creationId xmlns:p14="http://schemas.microsoft.com/office/powerpoint/2010/main" val="317384016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_List">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grpSp>
        <p:nvGrpSpPr>
          <p:cNvPr id="9" name="Group 8">
            <a:extLst>
              <a:ext uri="{FF2B5EF4-FFF2-40B4-BE49-F238E27FC236}">
                <a16:creationId xmlns:a16="http://schemas.microsoft.com/office/drawing/2014/main" id="{B61EE730-401C-C760-0221-966D166BBC4D}"/>
              </a:ext>
            </a:extLst>
          </p:cNvPr>
          <p:cNvGrpSpPr/>
          <p:nvPr userDrawn="1"/>
        </p:nvGrpSpPr>
        <p:grpSpPr>
          <a:xfrm>
            <a:off x="868070" y="7411660"/>
            <a:ext cx="4397045" cy="368277"/>
            <a:chOff x="542543" y="4632287"/>
            <a:chExt cx="2748153" cy="230173"/>
          </a:xfrm>
        </p:grpSpPr>
        <p:sp>
          <p:nvSpPr>
            <p:cNvPr id="13" name="Freeform 12">
              <a:extLst>
                <a:ext uri="{FF2B5EF4-FFF2-40B4-BE49-F238E27FC236}">
                  <a16:creationId xmlns:a16="http://schemas.microsoft.com/office/drawing/2014/main" id="{CA441AD8-5ED4-B44B-B895-7A0FFC1F6632}"/>
                </a:ext>
              </a:extLst>
            </p:cNvPr>
            <p:cNvSpPr/>
            <p:nvPr/>
          </p:nvSpPr>
          <p:spPr>
            <a:xfrm>
              <a:off x="2486501" y="4637041"/>
              <a:ext cx="64865" cy="82143"/>
            </a:xfrm>
            <a:custGeom>
              <a:avLst/>
              <a:gdLst>
                <a:gd name="connsiteX0" fmla="*/ 0 w 64865"/>
                <a:gd name="connsiteY0" fmla="*/ 82049 h 82143"/>
                <a:gd name="connsiteX1" fmla="*/ 0 w 64865"/>
                <a:gd name="connsiteY1" fmla="*/ 0 h 82143"/>
                <a:gd name="connsiteX2" fmla="*/ 32480 w 64865"/>
                <a:gd name="connsiteY2" fmla="*/ 0 h 82143"/>
                <a:gd name="connsiteX3" fmla="*/ 48387 w 64865"/>
                <a:gd name="connsiteY3" fmla="*/ 3327 h 82143"/>
                <a:gd name="connsiteX4" fmla="*/ 58484 w 64865"/>
                <a:gd name="connsiteY4" fmla="*/ 12645 h 82143"/>
                <a:gd name="connsiteX5" fmla="*/ 61913 w 64865"/>
                <a:gd name="connsiteY5" fmla="*/ 26811 h 82143"/>
                <a:gd name="connsiteX6" fmla="*/ 58388 w 64865"/>
                <a:gd name="connsiteY6" fmla="*/ 40882 h 82143"/>
                <a:gd name="connsiteX7" fmla="*/ 48196 w 64865"/>
                <a:gd name="connsiteY7" fmla="*/ 49914 h 82143"/>
                <a:gd name="connsiteX8" fmla="*/ 32004 w 64865"/>
                <a:gd name="connsiteY8" fmla="*/ 53051 h 82143"/>
                <a:gd name="connsiteX9" fmla="*/ 10287 w 64865"/>
                <a:gd name="connsiteY9" fmla="*/ 53051 h 82143"/>
                <a:gd name="connsiteX10" fmla="*/ 10287 w 64865"/>
                <a:gd name="connsiteY10" fmla="*/ 39075 h 82143"/>
                <a:gd name="connsiteX11" fmla="*/ 29242 w 64865"/>
                <a:gd name="connsiteY11" fmla="*/ 39075 h 82143"/>
                <a:gd name="connsiteX12" fmla="*/ 37529 w 64865"/>
                <a:gd name="connsiteY12" fmla="*/ 37744 h 82143"/>
                <a:gd name="connsiteX13" fmla="*/ 42482 w 64865"/>
                <a:gd name="connsiteY13" fmla="*/ 33656 h 82143"/>
                <a:gd name="connsiteX14" fmla="*/ 44101 w 64865"/>
                <a:gd name="connsiteY14" fmla="*/ 26906 h 82143"/>
                <a:gd name="connsiteX15" fmla="*/ 42482 w 64865"/>
                <a:gd name="connsiteY15" fmla="*/ 19965 h 82143"/>
                <a:gd name="connsiteX16" fmla="*/ 37529 w 64865"/>
                <a:gd name="connsiteY16" fmla="*/ 15687 h 82143"/>
                <a:gd name="connsiteX17" fmla="*/ 29146 w 64865"/>
                <a:gd name="connsiteY17" fmla="*/ 14261 h 82143"/>
                <a:gd name="connsiteX18" fmla="*/ 17431 w 64865"/>
                <a:gd name="connsiteY18" fmla="*/ 14261 h 82143"/>
                <a:gd name="connsiteX19" fmla="*/ 17431 w 64865"/>
                <a:gd name="connsiteY19" fmla="*/ 82144 h 82143"/>
                <a:gd name="connsiteX20" fmla="*/ 0 w 64865"/>
                <a:gd name="connsiteY20" fmla="*/ 82144 h 82143"/>
                <a:gd name="connsiteX21" fmla="*/ 44387 w 64865"/>
                <a:gd name="connsiteY21" fmla="*/ 44685 h 82143"/>
                <a:gd name="connsiteX22" fmla="*/ 64865 w 64865"/>
                <a:gd name="connsiteY22" fmla="*/ 82049 h 82143"/>
                <a:gd name="connsiteX23" fmla="*/ 45625 w 64865"/>
                <a:gd name="connsiteY23" fmla="*/ 82049 h 82143"/>
                <a:gd name="connsiteX24" fmla="*/ 25622 w 64865"/>
                <a:gd name="connsiteY24" fmla="*/ 44685 h 82143"/>
                <a:gd name="connsiteX25" fmla="*/ 44387 w 64865"/>
                <a:gd name="connsiteY25" fmla="*/ 44685 h 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4865" h="82143">
                  <a:moveTo>
                    <a:pt x="0" y="82049"/>
                  </a:moveTo>
                  <a:lnTo>
                    <a:pt x="0" y="0"/>
                  </a:lnTo>
                  <a:lnTo>
                    <a:pt x="32480" y="0"/>
                  </a:lnTo>
                  <a:cubicBezTo>
                    <a:pt x="38671" y="0"/>
                    <a:pt x="44006" y="1141"/>
                    <a:pt x="48387" y="3327"/>
                  </a:cubicBezTo>
                  <a:cubicBezTo>
                    <a:pt x="52769" y="5514"/>
                    <a:pt x="56198" y="8652"/>
                    <a:pt x="58484" y="12645"/>
                  </a:cubicBezTo>
                  <a:cubicBezTo>
                    <a:pt x="60770" y="16638"/>
                    <a:pt x="61913" y="21392"/>
                    <a:pt x="61913" y="26811"/>
                  </a:cubicBezTo>
                  <a:cubicBezTo>
                    <a:pt x="61913" y="32230"/>
                    <a:pt x="60770" y="36984"/>
                    <a:pt x="58388" y="40882"/>
                  </a:cubicBezTo>
                  <a:cubicBezTo>
                    <a:pt x="56007" y="44780"/>
                    <a:pt x="52673" y="47822"/>
                    <a:pt x="48196" y="49914"/>
                  </a:cubicBezTo>
                  <a:cubicBezTo>
                    <a:pt x="43720" y="52005"/>
                    <a:pt x="38386" y="53051"/>
                    <a:pt x="32004" y="53051"/>
                  </a:cubicBezTo>
                  <a:lnTo>
                    <a:pt x="10287" y="53051"/>
                  </a:lnTo>
                  <a:lnTo>
                    <a:pt x="10287" y="39075"/>
                  </a:lnTo>
                  <a:lnTo>
                    <a:pt x="29242" y="39075"/>
                  </a:lnTo>
                  <a:cubicBezTo>
                    <a:pt x="32576" y="39075"/>
                    <a:pt x="35338" y="38600"/>
                    <a:pt x="37529" y="37744"/>
                  </a:cubicBezTo>
                  <a:cubicBezTo>
                    <a:pt x="39719" y="36888"/>
                    <a:pt x="41339" y="35462"/>
                    <a:pt x="42482" y="33656"/>
                  </a:cubicBezTo>
                  <a:cubicBezTo>
                    <a:pt x="43529" y="31850"/>
                    <a:pt x="44101" y="29568"/>
                    <a:pt x="44101" y="26906"/>
                  </a:cubicBezTo>
                  <a:cubicBezTo>
                    <a:pt x="44101" y="24244"/>
                    <a:pt x="43529" y="21867"/>
                    <a:pt x="42482" y="19965"/>
                  </a:cubicBezTo>
                  <a:cubicBezTo>
                    <a:pt x="41434" y="18064"/>
                    <a:pt x="39719" y="16638"/>
                    <a:pt x="37529" y="15687"/>
                  </a:cubicBezTo>
                  <a:cubicBezTo>
                    <a:pt x="35338" y="14736"/>
                    <a:pt x="32576" y="14261"/>
                    <a:pt x="29146" y="14261"/>
                  </a:cubicBezTo>
                  <a:lnTo>
                    <a:pt x="17431" y="14261"/>
                  </a:lnTo>
                  <a:lnTo>
                    <a:pt x="17431" y="82144"/>
                  </a:lnTo>
                  <a:lnTo>
                    <a:pt x="0" y="82144"/>
                  </a:lnTo>
                  <a:close/>
                  <a:moveTo>
                    <a:pt x="44387" y="44685"/>
                  </a:moveTo>
                  <a:lnTo>
                    <a:pt x="64865" y="82049"/>
                  </a:lnTo>
                  <a:lnTo>
                    <a:pt x="45625" y="82049"/>
                  </a:lnTo>
                  <a:lnTo>
                    <a:pt x="25622" y="44685"/>
                  </a:lnTo>
                  <a:lnTo>
                    <a:pt x="44387" y="44685"/>
                  </a:lnTo>
                  <a:close/>
                </a:path>
              </a:pathLst>
            </a:custGeom>
            <a:solidFill>
              <a:srgbClr val="EC607E"/>
            </a:solidFill>
            <a:ln w="0" cap="flat">
              <a:noFill/>
              <a:prstDash val="solid"/>
              <a:miter/>
            </a:ln>
          </p:spPr>
          <p:txBody>
            <a:bodyPr rtlCol="0" anchor="ctr"/>
            <a:lstStyle/>
            <a:p>
              <a:endParaRPr lang="en-GB" sz="2880"/>
            </a:p>
          </p:txBody>
        </p:sp>
        <p:sp>
          <p:nvSpPr>
            <p:cNvPr id="14" name="Freeform 13">
              <a:extLst>
                <a:ext uri="{FF2B5EF4-FFF2-40B4-BE49-F238E27FC236}">
                  <a16:creationId xmlns:a16="http://schemas.microsoft.com/office/drawing/2014/main" id="{A0ED5D41-1171-DD82-F12B-E2C862A3D6B0}"/>
                </a:ext>
              </a:extLst>
            </p:cNvPr>
            <p:cNvSpPr/>
            <p:nvPr/>
          </p:nvSpPr>
          <p:spPr>
            <a:xfrm>
              <a:off x="2560319" y="4656436"/>
              <a:ext cx="55340" cy="63794"/>
            </a:xfrm>
            <a:custGeom>
              <a:avLst/>
              <a:gdLst>
                <a:gd name="connsiteX0" fmla="*/ 20479 w 55340"/>
                <a:gd name="connsiteY0" fmla="*/ 63795 h 63794"/>
                <a:gd name="connsiteX1" fmla="*/ 10001 w 55340"/>
                <a:gd name="connsiteY1" fmla="*/ 61703 h 63794"/>
                <a:gd name="connsiteX2" fmla="*/ 2667 w 55340"/>
                <a:gd name="connsiteY2" fmla="*/ 55523 h 63794"/>
                <a:gd name="connsiteX3" fmla="*/ 0 w 55340"/>
                <a:gd name="connsiteY3" fmla="*/ 45350 h 63794"/>
                <a:gd name="connsiteX4" fmla="*/ 1905 w 55340"/>
                <a:gd name="connsiteY4" fmla="*/ 36699 h 63794"/>
                <a:gd name="connsiteX5" fmla="*/ 7049 w 55340"/>
                <a:gd name="connsiteY5" fmla="*/ 31089 h 63794"/>
                <a:gd name="connsiteX6" fmla="*/ 14478 w 55340"/>
                <a:gd name="connsiteY6" fmla="*/ 27857 h 63794"/>
                <a:gd name="connsiteX7" fmla="*/ 23241 w 55340"/>
                <a:gd name="connsiteY7" fmla="*/ 26336 h 63794"/>
                <a:gd name="connsiteX8" fmla="*/ 31909 w 55340"/>
                <a:gd name="connsiteY8" fmla="*/ 25290 h 63794"/>
                <a:gd name="connsiteX9" fmla="*/ 36671 w 55340"/>
                <a:gd name="connsiteY9" fmla="*/ 23768 h 63794"/>
                <a:gd name="connsiteX10" fmla="*/ 38195 w 55340"/>
                <a:gd name="connsiteY10" fmla="*/ 20821 h 63794"/>
                <a:gd name="connsiteX11" fmla="*/ 38195 w 55340"/>
                <a:gd name="connsiteY11" fmla="*/ 20536 h 63794"/>
                <a:gd name="connsiteX12" fmla="*/ 35814 w 55340"/>
                <a:gd name="connsiteY12" fmla="*/ 14641 h 63794"/>
                <a:gd name="connsiteX13" fmla="*/ 29051 w 55340"/>
                <a:gd name="connsiteY13" fmla="*/ 12550 h 63794"/>
                <a:gd name="connsiteX14" fmla="*/ 21717 w 55340"/>
                <a:gd name="connsiteY14" fmla="*/ 14546 h 63794"/>
                <a:gd name="connsiteX15" fmla="*/ 18098 w 55340"/>
                <a:gd name="connsiteY15" fmla="*/ 19585 h 63794"/>
                <a:gd name="connsiteX16" fmla="*/ 2286 w 55340"/>
                <a:gd name="connsiteY16" fmla="*/ 18254 h 63794"/>
                <a:gd name="connsiteX17" fmla="*/ 7049 w 55340"/>
                <a:gd name="connsiteY17" fmla="*/ 8557 h 63794"/>
                <a:gd name="connsiteX18" fmla="*/ 16193 w 55340"/>
                <a:gd name="connsiteY18" fmla="*/ 2187 h 63794"/>
                <a:gd name="connsiteX19" fmla="*/ 29146 w 55340"/>
                <a:gd name="connsiteY19" fmla="*/ 0 h 63794"/>
                <a:gd name="connsiteX20" fmla="*/ 39053 w 55340"/>
                <a:gd name="connsiteY20" fmla="*/ 1236 h 63794"/>
                <a:gd name="connsiteX21" fmla="*/ 47435 w 55340"/>
                <a:gd name="connsiteY21" fmla="*/ 4944 h 63794"/>
                <a:gd name="connsiteX22" fmla="*/ 53245 w 55340"/>
                <a:gd name="connsiteY22" fmla="*/ 11409 h 63794"/>
                <a:gd name="connsiteX23" fmla="*/ 55340 w 55340"/>
                <a:gd name="connsiteY23" fmla="*/ 20821 h 63794"/>
                <a:gd name="connsiteX24" fmla="*/ 55340 w 55340"/>
                <a:gd name="connsiteY24" fmla="*/ 62368 h 63794"/>
                <a:gd name="connsiteX25" fmla="*/ 39148 w 55340"/>
                <a:gd name="connsiteY25" fmla="*/ 62368 h 63794"/>
                <a:gd name="connsiteX26" fmla="*/ 39148 w 55340"/>
                <a:gd name="connsiteY26" fmla="*/ 53812 h 63794"/>
                <a:gd name="connsiteX27" fmla="*/ 38671 w 55340"/>
                <a:gd name="connsiteY27" fmla="*/ 53812 h 63794"/>
                <a:gd name="connsiteX28" fmla="*/ 34671 w 55340"/>
                <a:gd name="connsiteY28" fmla="*/ 58851 h 63794"/>
                <a:gd name="connsiteX29" fmla="*/ 28670 w 55340"/>
                <a:gd name="connsiteY29" fmla="*/ 62274 h 63794"/>
                <a:gd name="connsiteX30" fmla="*/ 20574 w 55340"/>
                <a:gd name="connsiteY30" fmla="*/ 63510 h 63794"/>
                <a:gd name="connsiteX31" fmla="*/ 25337 w 55340"/>
                <a:gd name="connsiteY31" fmla="*/ 52101 h 63794"/>
                <a:gd name="connsiteX32" fmla="*/ 32004 w 55340"/>
                <a:gd name="connsiteY32" fmla="*/ 50579 h 63794"/>
                <a:gd name="connsiteX33" fmla="*/ 36576 w 55340"/>
                <a:gd name="connsiteY33" fmla="*/ 46491 h 63794"/>
                <a:gd name="connsiteX34" fmla="*/ 38195 w 55340"/>
                <a:gd name="connsiteY34" fmla="*/ 40692 h 63794"/>
                <a:gd name="connsiteX35" fmla="*/ 38195 w 55340"/>
                <a:gd name="connsiteY35" fmla="*/ 34132 h 63794"/>
                <a:gd name="connsiteX36" fmla="*/ 36004 w 55340"/>
                <a:gd name="connsiteY36" fmla="*/ 35082 h 63794"/>
                <a:gd name="connsiteX37" fmla="*/ 32861 w 55340"/>
                <a:gd name="connsiteY37" fmla="*/ 35843 h 63794"/>
                <a:gd name="connsiteX38" fmla="*/ 29433 w 55340"/>
                <a:gd name="connsiteY38" fmla="*/ 36413 h 63794"/>
                <a:gd name="connsiteX39" fmla="*/ 26289 w 55340"/>
                <a:gd name="connsiteY39" fmla="*/ 36889 h 63794"/>
                <a:gd name="connsiteX40" fmla="*/ 21050 w 55340"/>
                <a:gd name="connsiteY40" fmla="*/ 38315 h 63794"/>
                <a:gd name="connsiteX41" fmla="*/ 17526 w 55340"/>
                <a:gd name="connsiteY41" fmla="*/ 40882 h 63794"/>
                <a:gd name="connsiteX42" fmla="*/ 16288 w 55340"/>
                <a:gd name="connsiteY42" fmla="*/ 44875 h 63794"/>
                <a:gd name="connsiteX43" fmla="*/ 18860 w 55340"/>
                <a:gd name="connsiteY43" fmla="*/ 50199 h 63794"/>
                <a:gd name="connsiteX44" fmla="*/ 25337 w 55340"/>
                <a:gd name="connsiteY44" fmla="*/ 5200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340" h="63794">
                  <a:moveTo>
                    <a:pt x="20479" y="63795"/>
                  </a:moveTo>
                  <a:cubicBezTo>
                    <a:pt x="16574" y="63795"/>
                    <a:pt x="13049" y="63129"/>
                    <a:pt x="10001" y="61703"/>
                  </a:cubicBezTo>
                  <a:cubicBezTo>
                    <a:pt x="6953" y="60277"/>
                    <a:pt x="4477" y="58280"/>
                    <a:pt x="2667" y="55523"/>
                  </a:cubicBezTo>
                  <a:cubicBezTo>
                    <a:pt x="858" y="52861"/>
                    <a:pt x="0" y="49439"/>
                    <a:pt x="0" y="45350"/>
                  </a:cubicBezTo>
                  <a:cubicBezTo>
                    <a:pt x="0" y="41928"/>
                    <a:pt x="667" y="39076"/>
                    <a:pt x="1905" y="36699"/>
                  </a:cubicBezTo>
                  <a:cubicBezTo>
                    <a:pt x="3143" y="34417"/>
                    <a:pt x="4858" y="32515"/>
                    <a:pt x="7049" y="31089"/>
                  </a:cubicBezTo>
                  <a:cubicBezTo>
                    <a:pt x="9239" y="29663"/>
                    <a:pt x="11716" y="28617"/>
                    <a:pt x="14478" y="27857"/>
                  </a:cubicBezTo>
                  <a:cubicBezTo>
                    <a:pt x="17240" y="27096"/>
                    <a:pt x="20193" y="26621"/>
                    <a:pt x="23241" y="26336"/>
                  </a:cubicBezTo>
                  <a:cubicBezTo>
                    <a:pt x="26861" y="25955"/>
                    <a:pt x="29718" y="25575"/>
                    <a:pt x="31909" y="25290"/>
                  </a:cubicBezTo>
                  <a:cubicBezTo>
                    <a:pt x="34100" y="25004"/>
                    <a:pt x="35719" y="24434"/>
                    <a:pt x="36671" y="23768"/>
                  </a:cubicBezTo>
                  <a:cubicBezTo>
                    <a:pt x="37624" y="23103"/>
                    <a:pt x="38195" y="22152"/>
                    <a:pt x="38195" y="20821"/>
                  </a:cubicBezTo>
                  <a:lnTo>
                    <a:pt x="38195" y="20536"/>
                  </a:lnTo>
                  <a:cubicBezTo>
                    <a:pt x="38195" y="17969"/>
                    <a:pt x="37433" y="16068"/>
                    <a:pt x="35814" y="14641"/>
                  </a:cubicBezTo>
                  <a:cubicBezTo>
                    <a:pt x="34195" y="13215"/>
                    <a:pt x="32004" y="12550"/>
                    <a:pt x="29051" y="12550"/>
                  </a:cubicBezTo>
                  <a:cubicBezTo>
                    <a:pt x="26003" y="12550"/>
                    <a:pt x="23527" y="13215"/>
                    <a:pt x="21717" y="14546"/>
                  </a:cubicBezTo>
                  <a:cubicBezTo>
                    <a:pt x="19908" y="15877"/>
                    <a:pt x="18669" y="17589"/>
                    <a:pt x="18098" y="19585"/>
                  </a:cubicBezTo>
                  <a:lnTo>
                    <a:pt x="2286" y="18254"/>
                  </a:lnTo>
                  <a:cubicBezTo>
                    <a:pt x="3048" y="14546"/>
                    <a:pt x="4667" y="11314"/>
                    <a:pt x="7049" y="8557"/>
                  </a:cubicBezTo>
                  <a:cubicBezTo>
                    <a:pt x="9430" y="5800"/>
                    <a:pt x="12478" y="3708"/>
                    <a:pt x="16193" y="2187"/>
                  </a:cubicBezTo>
                  <a:cubicBezTo>
                    <a:pt x="19908" y="666"/>
                    <a:pt x="24289" y="0"/>
                    <a:pt x="29146" y="0"/>
                  </a:cubicBezTo>
                  <a:cubicBezTo>
                    <a:pt x="32576" y="0"/>
                    <a:pt x="35814" y="380"/>
                    <a:pt x="39053" y="1236"/>
                  </a:cubicBezTo>
                  <a:cubicBezTo>
                    <a:pt x="42196" y="1997"/>
                    <a:pt x="44958" y="3328"/>
                    <a:pt x="47435" y="4944"/>
                  </a:cubicBezTo>
                  <a:cubicBezTo>
                    <a:pt x="49911" y="6655"/>
                    <a:pt x="51816" y="8747"/>
                    <a:pt x="53245" y="11409"/>
                  </a:cubicBezTo>
                  <a:cubicBezTo>
                    <a:pt x="54674" y="14071"/>
                    <a:pt x="55340" y="17208"/>
                    <a:pt x="55340" y="20821"/>
                  </a:cubicBezTo>
                  <a:lnTo>
                    <a:pt x="55340" y="62368"/>
                  </a:lnTo>
                  <a:lnTo>
                    <a:pt x="39148" y="62368"/>
                  </a:lnTo>
                  <a:lnTo>
                    <a:pt x="39148" y="53812"/>
                  </a:lnTo>
                  <a:lnTo>
                    <a:pt x="38671" y="53812"/>
                  </a:lnTo>
                  <a:cubicBezTo>
                    <a:pt x="37719" y="55713"/>
                    <a:pt x="36386" y="57425"/>
                    <a:pt x="34671" y="58851"/>
                  </a:cubicBezTo>
                  <a:cubicBezTo>
                    <a:pt x="33052" y="60277"/>
                    <a:pt x="31052" y="61418"/>
                    <a:pt x="28670" y="62274"/>
                  </a:cubicBezTo>
                  <a:cubicBezTo>
                    <a:pt x="26384" y="63129"/>
                    <a:pt x="23622" y="63510"/>
                    <a:pt x="20574" y="63510"/>
                  </a:cubicBezTo>
                  <a:close/>
                  <a:moveTo>
                    <a:pt x="25337" y="52101"/>
                  </a:moveTo>
                  <a:cubicBezTo>
                    <a:pt x="27813" y="52101"/>
                    <a:pt x="30099" y="51625"/>
                    <a:pt x="32004" y="50579"/>
                  </a:cubicBezTo>
                  <a:cubicBezTo>
                    <a:pt x="33909" y="49534"/>
                    <a:pt x="35433" y="48203"/>
                    <a:pt x="36576" y="46491"/>
                  </a:cubicBezTo>
                  <a:cubicBezTo>
                    <a:pt x="37719" y="44780"/>
                    <a:pt x="38195" y="42878"/>
                    <a:pt x="38195" y="40692"/>
                  </a:cubicBezTo>
                  <a:lnTo>
                    <a:pt x="38195" y="34132"/>
                  </a:lnTo>
                  <a:cubicBezTo>
                    <a:pt x="37624" y="34512"/>
                    <a:pt x="36957" y="34797"/>
                    <a:pt x="36004" y="35082"/>
                  </a:cubicBezTo>
                  <a:cubicBezTo>
                    <a:pt x="35052" y="35368"/>
                    <a:pt x="34004" y="35653"/>
                    <a:pt x="32861" y="35843"/>
                  </a:cubicBezTo>
                  <a:cubicBezTo>
                    <a:pt x="31718" y="36033"/>
                    <a:pt x="30575" y="36223"/>
                    <a:pt x="29433" y="36413"/>
                  </a:cubicBezTo>
                  <a:cubicBezTo>
                    <a:pt x="28289" y="36604"/>
                    <a:pt x="27242" y="36699"/>
                    <a:pt x="26289" y="36889"/>
                  </a:cubicBezTo>
                  <a:cubicBezTo>
                    <a:pt x="24289" y="37174"/>
                    <a:pt x="22574" y="37649"/>
                    <a:pt x="21050" y="38315"/>
                  </a:cubicBezTo>
                  <a:cubicBezTo>
                    <a:pt x="19526" y="38980"/>
                    <a:pt x="18383" y="39836"/>
                    <a:pt x="17526" y="40882"/>
                  </a:cubicBezTo>
                  <a:cubicBezTo>
                    <a:pt x="16669" y="41928"/>
                    <a:pt x="16288" y="43354"/>
                    <a:pt x="16288" y="44875"/>
                  </a:cubicBezTo>
                  <a:cubicBezTo>
                    <a:pt x="16288" y="47157"/>
                    <a:pt x="17145" y="48963"/>
                    <a:pt x="18860" y="50199"/>
                  </a:cubicBezTo>
                  <a:cubicBezTo>
                    <a:pt x="20574" y="51435"/>
                    <a:pt x="22765" y="52005"/>
                    <a:pt x="25337" y="52005"/>
                  </a:cubicBezTo>
                  <a:close/>
                </a:path>
              </a:pathLst>
            </a:custGeom>
            <a:solidFill>
              <a:srgbClr val="EC607E"/>
            </a:solidFill>
            <a:ln w="0" cap="flat">
              <a:noFill/>
              <a:prstDash val="solid"/>
              <a:miter/>
            </a:ln>
          </p:spPr>
          <p:txBody>
            <a:bodyPr rtlCol="0" anchor="ctr"/>
            <a:lstStyle/>
            <a:p>
              <a:endParaRPr lang="en-GB" sz="2880"/>
            </a:p>
          </p:txBody>
        </p:sp>
        <p:sp>
          <p:nvSpPr>
            <p:cNvPr id="15" name="Freeform 14">
              <a:extLst>
                <a:ext uri="{FF2B5EF4-FFF2-40B4-BE49-F238E27FC236}">
                  <a16:creationId xmlns:a16="http://schemas.microsoft.com/office/drawing/2014/main" id="{2BBF12C8-8B04-43C9-3744-5BA3EE7D1C2E}"/>
                </a:ext>
              </a:extLst>
            </p:cNvPr>
            <p:cNvSpPr/>
            <p:nvPr/>
          </p:nvSpPr>
          <p:spPr>
            <a:xfrm>
              <a:off x="2631471" y="4656626"/>
              <a:ext cx="37528" cy="62463"/>
            </a:xfrm>
            <a:custGeom>
              <a:avLst/>
              <a:gdLst>
                <a:gd name="connsiteX0" fmla="*/ 191 w 37528"/>
                <a:gd name="connsiteY0" fmla="*/ 62463 h 62463"/>
                <a:gd name="connsiteX1" fmla="*/ 191 w 37528"/>
                <a:gd name="connsiteY1" fmla="*/ 856 h 62463"/>
                <a:gd name="connsiteX2" fmla="*/ 16764 w 37528"/>
                <a:gd name="connsiteY2" fmla="*/ 856 h 62463"/>
                <a:gd name="connsiteX3" fmla="*/ 16764 w 37528"/>
                <a:gd name="connsiteY3" fmla="*/ 11599 h 62463"/>
                <a:gd name="connsiteX4" fmla="*/ 17431 w 37528"/>
                <a:gd name="connsiteY4" fmla="*/ 11599 h 62463"/>
                <a:gd name="connsiteX5" fmla="*/ 23051 w 37528"/>
                <a:gd name="connsiteY5" fmla="*/ 2947 h 62463"/>
                <a:gd name="connsiteX6" fmla="*/ 32195 w 37528"/>
                <a:gd name="connsiteY6" fmla="*/ 0 h 62463"/>
                <a:gd name="connsiteX7" fmla="*/ 34957 w 37528"/>
                <a:gd name="connsiteY7" fmla="*/ 190 h 62463"/>
                <a:gd name="connsiteX8" fmla="*/ 37529 w 37528"/>
                <a:gd name="connsiteY8" fmla="*/ 665 h 62463"/>
                <a:gd name="connsiteX9" fmla="*/ 37529 w 37528"/>
                <a:gd name="connsiteY9" fmla="*/ 15782 h 62463"/>
                <a:gd name="connsiteX10" fmla="*/ 34195 w 37528"/>
                <a:gd name="connsiteY10" fmla="*/ 15117 h 62463"/>
                <a:gd name="connsiteX11" fmla="*/ 30290 w 37528"/>
                <a:gd name="connsiteY11" fmla="*/ 14832 h 62463"/>
                <a:gd name="connsiteX12" fmla="*/ 23527 w 37528"/>
                <a:gd name="connsiteY12" fmla="*/ 16448 h 62463"/>
                <a:gd name="connsiteX13" fmla="*/ 18860 w 37528"/>
                <a:gd name="connsiteY13" fmla="*/ 20916 h 62463"/>
                <a:gd name="connsiteX14" fmla="*/ 17145 w 37528"/>
                <a:gd name="connsiteY14" fmla="*/ 27571 h 62463"/>
                <a:gd name="connsiteX15" fmla="*/ 17145 w 37528"/>
                <a:gd name="connsiteY15" fmla="*/ 62368 h 62463"/>
                <a:gd name="connsiteX16" fmla="*/ 0 w 37528"/>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28" h="62463">
                  <a:moveTo>
                    <a:pt x="191" y="62463"/>
                  </a:moveTo>
                  <a:lnTo>
                    <a:pt x="191" y="856"/>
                  </a:lnTo>
                  <a:lnTo>
                    <a:pt x="16764" y="856"/>
                  </a:lnTo>
                  <a:lnTo>
                    <a:pt x="16764" y="11599"/>
                  </a:lnTo>
                  <a:lnTo>
                    <a:pt x="17431" y="11599"/>
                  </a:lnTo>
                  <a:cubicBezTo>
                    <a:pt x="18574" y="7796"/>
                    <a:pt x="20479" y="4849"/>
                    <a:pt x="23051" y="2947"/>
                  </a:cubicBezTo>
                  <a:cubicBezTo>
                    <a:pt x="25622" y="1046"/>
                    <a:pt x="28766" y="0"/>
                    <a:pt x="32195" y="0"/>
                  </a:cubicBezTo>
                  <a:cubicBezTo>
                    <a:pt x="33052" y="0"/>
                    <a:pt x="34004" y="0"/>
                    <a:pt x="34957" y="190"/>
                  </a:cubicBezTo>
                  <a:cubicBezTo>
                    <a:pt x="35909" y="380"/>
                    <a:pt x="36862" y="475"/>
                    <a:pt x="37529" y="665"/>
                  </a:cubicBezTo>
                  <a:lnTo>
                    <a:pt x="37529" y="15782"/>
                  </a:lnTo>
                  <a:cubicBezTo>
                    <a:pt x="36767" y="15497"/>
                    <a:pt x="35624" y="15307"/>
                    <a:pt x="34195" y="15117"/>
                  </a:cubicBezTo>
                  <a:cubicBezTo>
                    <a:pt x="32766" y="14926"/>
                    <a:pt x="31528" y="14832"/>
                    <a:pt x="30290" y="14832"/>
                  </a:cubicBezTo>
                  <a:cubicBezTo>
                    <a:pt x="27813" y="14832"/>
                    <a:pt x="25527" y="15402"/>
                    <a:pt x="23527" y="16448"/>
                  </a:cubicBezTo>
                  <a:cubicBezTo>
                    <a:pt x="21527" y="17494"/>
                    <a:pt x="20003" y="19015"/>
                    <a:pt x="18860" y="20916"/>
                  </a:cubicBezTo>
                  <a:cubicBezTo>
                    <a:pt x="17717" y="22818"/>
                    <a:pt x="17145" y="25099"/>
                    <a:pt x="17145" y="27571"/>
                  </a:cubicBezTo>
                  <a:lnTo>
                    <a:pt x="17145" y="62368"/>
                  </a:lnTo>
                  <a:lnTo>
                    <a:pt x="0" y="62368"/>
                  </a:lnTo>
                  <a:close/>
                </a:path>
              </a:pathLst>
            </a:custGeom>
            <a:solidFill>
              <a:srgbClr val="EC607E"/>
            </a:solidFill>
            <a:ln w="0" cap="flat">
              <a:noFill/>
              <a:prstDash val="solid"/>
              <a:miter/>
            </a:ln>
          </p:spPr>
          <p:txBody>
            <a:bodyPr rtlCol="0" anchor="ctr"/>
            <a:lstStyle/>
            <a:p>
              <a:endParaRPr lang="en-GB" sz="2880"/>
            </a:p>
          </p:txBody>
        </p:sp>
        <p:sp>
          <p:nvSpPr>
            <p:cNvPr id="17" name="Freeform 16">
              <a:extLst>
                <a:ext uri="{FF2B5EF4-FFF2-40B4-BE49-F238E27FC236}">
                  <a16:creationId xmlns:a16="http://schemas.microsoft.com/office/drawing/2014/main" id="{76DCAF51-C040-8237-529A-00D1DFAADDDE}"/>
                </a:ext>
              </a:extLst>
            </p:cNvPr>
            <p:cNvSpPr/>
            <p:nvPr/>
          </p:nvSpPr>
          <p:spPr>
            <a:xfrm>
              <a:off x="2675286"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9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7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60" y="62274"/>
                    <a:pt x="14288" y="59706"/>
                  </a:cubicBezTo>
                  <a:cubicBezTo>
                    <a:pt x="9716"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9"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7"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439"/>
                    <a:pt x="39148" y="48678"/>
                    <a:pt x="40291" y="47632"/>
                  </a:cubicBezTo>
                  <a:cubicBezTo>
                    <a:pt x="41434" y="46586"/>
                    <a:pt x="42291" y="45255"/>
                    <a:pt x="42863" y="43734"/>
                  </a:cubicBezTo>
                  <a:lnTo>
                    <a:pt x="58674" y="44780"/>
                  </a:lnTo>
                  <a:cubicBezTo>
                    <a:pt x="57912" y="48583"/>
                    <a:pt x="56197" y="51911"/>
                    <a:pt x="53721" y="54668"/>
                  </a:cubicBezTo>
                  <a:cubicBezTo>
                    <a:pt x="51245"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8" name="Freeform 17">
              <a:extLst>
                <a:ext uri="{FF2B5EF4-FFF2-40B4-BE49-F238E27FC236}">
                  <a16:creationId xmlns:a16="http://schemas.microsoft.com/office/drawing/2014/main" id="{B2797FE8-6268-2706-7D85-E03806E1A64C}"/>
                </a:ext>
              </a:extLst>
            </p:cNvPr>
            <p:cNvSpPr/>
            <p:nvPr/>
          </p:nvSpPr>
          <p:spPr>
            <a:xfrm>
              <a:off x="2777585" y="4637041"/>
              <a:ext cx="69437" cy="82143"/>
            </a:xfrm>
            <a:custGeom>
              <a:avLst/>
              <a:gdLst>
                <a:gd name="connsiteX0" fmla="*/ 29147 w 69437"/>
                <a:gd name="connsiteY0" fmla="*/ 82049 h 82143"/>
                <a:gd name="connsiteX1" fmla="*/ 0 w 69437"/>
                <a:gd name="connsiteY1" fmla="*/ 82049 h 82143"/>
                <a:gd name="connsiteX2" fmla="*/ 0 w 69437"/>
                <a:gd name="connsiteY2" fmla="*/ 0 h 82143"/>
                <a:gd name="connsiteX3" fmla="*/ 29433 w 69437"/>
                <a:gd name="connsiteY3" fmla="*/ 0 h 82143"/>
                <a:gd name="connsiteX4" fmla="*/ 50768 w 69437"/>
                <a:gd name="connsiteY4" fmla="*/ 4944 h 82143"/>
                <a:gd name="connsiteX5" fmla="*/ 64580 w 69437"/>
                <a:gd name="connsiteY5" fmla="*/ 19015 h 82143"/>
                <a:gd name="connsiteX6" fmla="*/ 69437 w 69437"/>
                <a:gd name="connsiteY6" fmla="*/ 40977 h 82143"/>
                <a:gd name="connsiteX7" fmla="*/ 64580 w 69437"/>
                <a:gd name="connsiteY7" fmla="*/ 63034 h 82143"/>
                <a:gd name="connsiteX8" fmla="*/ 50768 w 69437"/>
                <a:gd name="connsiteY8" fmla="*/ 77200 h 82143"/>
                <a:gd name="connsiteX9" fmla="*/ 29242 w 69437"/>
                <a:gd name="connsiteY9" fmla="*/ 82144 h 82143"/>
                <a:gd name="connsiteX10" fmla="*/ 17336 w 69437"/>
                <a:gd name="connsiteY10" fmla="*/ 67217 h 82143"/>
                <a:gd name="connsiteX11" fmla="*/ 28385 w 69437"/>
                <a:gd name="connsiteY11" fmla="*/ 67217 h 82143"/>
                <a:gd name="connsiteX12" fmla="*/ 41339 w 69437"/>
                <a:gd name="connsiteY12" fmla="*/ 64460 h 82143"/>
                <a:gd name="connsiteX13" fmla="*/ 49244 w 69437"/>
                <a:gd name="connsiteY13" fmla="*/ 55903 h 82143"/>
                <a:gd name="connsiteX14" fmla="*/ 51911 w 69437"/>
                <a:gd name="connsiteY14" fmla="*/ 40977 h 82143"/>
                <a:gd name="connsiteX15" fmla="*/ 49244 w 69437"/>
                <a:gd name="connsiteY15" fmla="*/ 26145 h 82143"/>
                <a:gd name="connsiteX16" fmla="*/ 41339 w 69437"/>
                <a:gd name="connsiteY16" fmla="*/ 17684 h 82143"/>
                <a:gd name="connsiteX17" fmla="*/ 28385 w 69437"/>
                <a:gd name="connsiteY17" fmla="*/ 14926 h 82143"/>
                <a:gd name="connsiteX18" fmla="*/ 17336 w 69437"/>
                <a:gd name="connsiteY18" fmla="*/ 14926 h 82143"/>
                <a:gd name="connsiteX19" fmla="*/ 17336 w 69437"/>
                <a:gd name="connsiteY19" fmla="*/ 67312 h 8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437" h="82143">
                  <a:moveTo>
                    <a:pt x="29147" y="82049"/>
                  </a:moveTo>
                  <a:lnTo>
                    <a:pt x="0" y="82049"/>
                  </a:lnTo>
                  <a:lnTo>
                    <a:pt x="0" y="0"/>
                  </a:lnTo>
                  <a:lnTo>
                    <a:pt x="29433" y="0"/>
                  </a:lnTo>
                  <a:cubicBezTo>
                    <a:pt x="37719" y="0"/>
                    <a:pt x="44863" y="1616"/>
                    <a:pt x="50768" y="4944"/>
                  </a:cubicBezTo>
                  <a:cubicBezTo>
                    <a:pt x="56674" y="8271"/>
                    <a:pt x="61341" y="12930"/>
                    <a:pt x="64580" y="19015"/>
                  </a:cubicBezTo>
                  <a:cubicBezTo>
                    <a:pt x="67818" y="25099"/>
                    <a:pt x="69437" y="32420"/>
                    <a:pt x="69437" y="40977"/>
                  </a:cubicBezTo>
                  <a:cubicBezTo>
                    <a:pt x="69437" y="49533"/>
                    <a:pt x="67818" y="56854"/>
                    <a:pt x="64580" y="63034"/>
                  </a:cubicBezTo>
                  <a:cubicBezTo>
                    <a:pt x="61341" y="69214"/>
                    <a:pt x="56769" y="73872"/>
                    <a:pt x="50768" y="77200"/>
                  </a:cubicBezTo>
                  <a:cubicBezTo>
                    <a:pt x="44768" y="80528"/>
                    <a:pt x="37624" y="82144"/>
                    <a:pt x="29242" y="82144"/>
                  </a:cubicBezTo>
                  <a:close/>
                  <a:moveTo>
                    <a:pt x="17336" y="67217"/>
                  </a:moveTo>
                  <a:lnTo>
                    <a:pt x="28385" y="67217"/>
                  </a:lnTo>
                  <a:cubicBezTo>
                    <a:pt x="33528" y="67217"/>
                    <a:pt x="37814" y="66267"/>
                    <a:pt x="41339" y="64460"/>
                  </a:cubicBezTo>
                  <a:cubicBezTo>
                    <a:pt x="44863" y="62654"/>
                    <a:pt x="47530" y="59801"/>
                    <a:pt x="49244" y="55903"/>
                  </a:cubicBezTo>
                  <a:cubicBezTo>
                    <a:pt x="50959" y="52005"/>
                    <a:pt x="51911" y="47061"/>
                    <a:pt x="51911" y="40977"/>
                  </a:cubicBezTo>
                  <a:cubicBezTo>
                    <a:pt x="51911" y="34892"/>
                    <a:pt x="51054" y="29948"/>
                    <a:pt x="49244" y="26145"/>
                  </a:cubicBezTo>
                  <a:cubicBezTo>
                    <a:pt x="47435" y="22342"/>
                    <a:pt x="44863" y="19490"/>
                    <a:pt x="41339" y="17684"/>
                  </a:cubicBezTo>
                  <a:cubicBezTo>
                    <a:pt x="37814" y="15877"/>
                    <a:pt x="33528" y="14926"/>
                    <a:pt x="28385" y="14926"/>
                  </a:cubicBezTo>
                  <a:lnTo>
                    <a:pt x="17336" y="14926"/>
                  </a:lnTo>
                  <a:lnTo>
                    <a:pt x="17336" y="67312"/>
                  </a:lnTo>
                  <a:close/>
                </a:path>
              </a:pathLst>
            </a:custGeom>
            <a:solidFill>
              <a:srgbClr val="EC607E"/>
            </a:solidFill>
            <a:ln w="0" cap="flat">
              <a:noFill/>
              <a:prstDash val="solid"/>
              <a:miter/>
            </a:ln>
          </p:spPr>
          <p:txBody>
            <a:bodyPr rtlCol="0" anchor="ctr"/>
            <a:lstStyle/>
            <a:p>
              <a:endParaRPr lang="en-GB" sz="2880"/>
            </a:p>
          </p:txBody>
        </p:sp>
        <p:sp>
          <p:nvSpPr>
            <p:cNvPr id="19" name="Freeform 18">
              <a:extLst>
                <a:ext uri="{FF2B5EF4-FFF2-40B4-BE49-F238E27FC236}">
                  <a16:creationId xmlns:a16="http://schemas.microsoft.com/office/drawing/2014/main" id="{B432D39A-2760-B05B-9378-2EC718C1470E}"/>
                </a:ext>
              </a:extLst>
            </p:cNvPr>
            <p:cNvSpPr/>
            <p:nvPr/>
          </p:nvSpPr>
          <p:spPr>
            <a:xfrm>
              <a:off x="2861786" y="4632287"/>
              <a:ext cx="18287" cy="86802"/>
            </a:xfrm>
            <a:custGeom>
              <a:avLst/>
              <a:gdLst>
                <a:gd name="connsiteX0" fmla="*/ 9144 w 18287"/>
                <a:gd name="connsiteY0" fmla="*/ 17303 h 86802"/>
                <a:gd name="connsiteX1" fmla="*/ 2667 w 18287"/>
                <a:gd name="connsiteY1" fmla="*/ 14736 h 86802"/>
                <a:gd name="connsiteX2" fmla="*/ 0 w 18287"/>
                <a:gd name="connsiteY2" fmla="*/ 8652 h 86802"/>
                <a:gd name="connsiteX3" fmla="*/ 2667 w 18287"/>
                <a:gd name="connsiteY3" fmla="*/ 2567 h 86802"/>
                <a:gd name="connsiteX4" fmla="*/ 9144 w 18287"/>
                <a:gd name="connsiteY4" fmla="*/ 0 h 86802"/>
                <a:gd name="connsiteX5" fmla="*/ 15621 w 18287"/>
                <a:gd name="connsiteY5" fmla="*/ 2567 h 86802"/>
                <a:gd name="connsiteX6" fmla="*/ 18288 w 18287"/>
                <a:gd name="connsiteY6" fmla="*/ 8652 h 86802"/>
                <a:gd name="connsiteX7" fmla="*/ 15621 w 18287"/>
                <a:gd name="connsiteY7" fmla="*/ 14736 h 86802"/>
                <a:gd name="connsiteX8" fmla="*/ 9144 w 18287"/>
                <a:gd name="connsiteY8" fmla="*/ 17303 h 86802"/>
                <a:gd name="connsiteX9" fmla="*/ 476 w 18287"/>
                <a:gd name="connsiteY9" fmla="*/ 86802 h 86802"/>
                <a:gd name="connsiteX10" fmla="*/ 476 w 18287"/>
                <a:gd name="connsiteY10" fmla="*/ 25195 h 86802"/>
                <a:gd name="connsiteX11" fmla="*/ 17621 w 18287"/>
                <a:gd name="connsiteY11" fmla="*/ 25195 h 86802"/>
                <a:gd name="connsiteX12" fmla="*/ 17621 w 18287"/>
                <a:gd name="connsiteY12" fmla="*/ 86802 h 86802"/>
                <a:gd name="connsiteX13" fmla="*/ 476 w 18287"/>
                <a:gd name="connsiteY13" fmla="*/ 86802 h 8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87" h="86802">
                  <a:moveTo>
                    <a:pt x="9144" y="17303"/>
                  </a:moveTo>
                  <a:cubicBezTo>
                    <a:pt x="6572" y="17303"/>
                    <a:pt x="4381" y="16448"/>
                    <a:pt x="2667" y="14736"/>
                  </a:cubicBezTo>
                  <a:cubicBezTo>
                    <a:pt x="857" y="13025"/>
                    <a:pt x="0" y="11029"/>
                    <a:pt x="0" y="8652"/>
                  </a:cubicBezTo>
                  <a:cubicBezTo>
                    <a:pt x="0" y="6275"/>
                    <a:pt x="857" y="4278"/>
                    <a:pt x="2667" y="2567"/>
                  </a:cubicBezTo>
                  <a:cubicBezTo>
                    <a:pt x="4477" y="856"/>
                    <a:pt x="6667" y="0"/>
                    <a:pt x="9144" y="0"/>
                  </a:cubicBezTo>
                  <a:cubicBezTo>
                    <a:pt x="11621" y="0"/>
                    <a:pt x="13811" y="856"/>
                    <a:pt x="15621" y="2567"/>
                  </a:cubicBezTo>
                  <a:cubicBezTo>
                    <a:pt x="17431" y="4278"/>
                    <a:pt x="18288" y="6275"/>
                    <a:pt x="18288" y="8652"/>
                  </a:cubicBezTo>
                  <a:cubicBezTo>
                    <a:pt x="18288" y="11029"/>
                    <a:pt x="17431" y="13025"/>
                    <a:pt x="15621" y="14736"/>
                  </a:cubicBezTo>
                  <a:cubicBezTo>
                    <a:pt x="13811" y="16448"/>
                    <a:pt x="11621" y="17303"/>
                    <a:pt x="9144" y="17303"/>
                  </a:cubicBezTo>
                  <a:close/>
                  <a:moveTo>
                    <a:pt x="476" y="86802"/>
                  </a:moveTo>
                  <a:lnTo>
                    <a:pt x="476" y="25195"/>
                  </a:lnTo>
                  <a:lnTo>
                    <a:pt x="17621" y="25195"/>
                  </a:lnTo>
                  <a:lnTo>
                    <a:pt x="17621" y="86802"/>
                  </a:lnTo>
                  <a:lnTo>
                    <a:pt x="476" y="86802"/>
                  </a:lnTo>
                  <a:close/>
                </a:path>
              </a:pathLst>
            </a:custGeom>
            <a:solidFill>
              <a:srgbClr val="EC607E"/>
            </a:solidFill>
            <a:ln w="0" cap="flat">
              <a:noFill/>
              <a:prstDash val="solid"/>
              <a:miter/>
            </a:ln>
          </p:spPr>
          <p:txBody>
            <a:bodyPr rtlCol="0" anchor="ctr"/>
            <a:lstStyle/>
            <a:p>
              <a:endParaRPr lang="en-GB" sz="2880"/>
            </a:p>
          </p:txBody>
        </p:sp>
        <p:sp>
          <p:nvSpPr>
            <p:cNvPr id="20" name="Freeform 19">
              <a:extLst>
                <a:ext uri="{FF2B5EF4-FFF2-40B4-BE49-F238E27FC236}">
                  <a16:creationId xmlns:a16="http://schemas.microsoft.com/office/drawing/2014/main" id="{BEB34C58-CA88-0A67-A6A1-C0640651A14B}"/>
                </a:ext>
              </a:extLst>
            </p:cNvPr>
            <p:cNvSpPr/>
            <p:nvPr/>
          </p:nvSpPr>
          <p:spPr>
            <a:xfrm>
              <a:off x="2893314" y="4656911"/>
              <a:ext cx="55435" cy="63509"/>
            </a:xfrm>
            <a:custGeom>
              <a:avLst/>
              <a:gdLst>
                <a:gd name="connsiteX0" fmla="*/ 53912 w 55435"/>
                <a:gd name="connsiteY0" fmla="*/ 18159 h 63509"/>
                <a:gd name="connsiteX1" fmla="*/ 38290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3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5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4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1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0"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3" y="21772"/>
                  </a:cubicBezTo>
                  <a:cubicBezTo>
                    <a:pt x="21526" y="22818"/>
                    <a:pt x="23622" y="23578"/>
                    <a:pt x="26479" y="24244"/>
                  </a:cubicBezTo>
                  <a:lnTo>
                    <a:pt x="37624" y="26525"/>
                  </a:lnTo>
                  <a:cubicBezTo>
                    <a:pt x="43624" y="27761"/>
                    <a:pt x="48101" y="29758"/>
                    <a:pt x="51054" y="32420"/>
                  </a:cubicBezTo>
                  <a:cubicBezTo>
                    <a:pt x="54007" y="35177"/>
                    <a:pt x="55435" y="38695"/>
                    <a:pt x="55435" y="43163"/>
                  </a:cubicBezTo>
                  <a:cubicBezTo>
                    <a:pt x="55435" y="47157"/>
                    <a:pt x="54292" y="50769"/>
                    <a:pt x="51911" y="53812"/>
                  </a:cubicBezTo>
                  <a:cubicBezTo>
                    <a:pt x="49530" y="56854"/>
                    <a:pt x="46291" y="59231"/>
                    <a:pt x="42196" y="60942"/>
                  </a:cubicBezTo>
                  <a:cubicBezTo>
                    <a:pt x="38100" y="62654"/>
                    <a:pt x="33338" y="63509"/>
                    <a:pt x="28004" y="63509"/>
                  </a:cubicBezTo>
                  <a:cubicBezTo>
                    <a:pt x="19812" y="63509"/>
                    <a:pt x="13335" y="61798"/>
                    <a:pt x="8477" y="58375"/>
                  </a:cubicBezTo>
                  <a:cubicBezTo>
                    <a:pt x="3620" y="54953"/>
                    <a:pt x="857" y="50294"/>
                    <a:pt x="0" y="44399"/>
                  </a:cubicBezTo>
                  <a:lnTo>
                    <a:pt x="16859" y="43544"/>
                  </a:lnTo>
                  <a:cubicBezTo>
                    <a:pt x="17335" y="46016"/>
                    <a:pt x="18574" y="47917"/>
                    <a:pt x="20574" y="49248"/>
                  </a:cubicBezTo>
                  <a:cubicBezTo>
                    <a:pt x="22574" y="50579"/>
                    <a:pt x="25051" y="51150"/>
                    <a:pt x="28099" y="51150"/>
                  </a:cubicBezTo>
                  <a:cubicBezTo>
                    <a:pt x="31147" y="51150"/>
                    <a:pt x="33528" y="50579"/>
                    <a:pt x="35338" y="49438"/>
                  </a:cubicBezTo>
                  <a:cubicBezTo>
                    <a:pt x="37147" y="48297"/>
                    <a:pt x="38100" y="46776"/>
                    <a:pt x="38100" y="44970"/>
                  </a:cubicBezTo>
                  <a:cubicBezTo>
                    <a:pt x="38100" y="43449"/>
                    <a:pt x="37433" y="42118"/>
                    <a:pt x="36100" y="41167"/>
                  </a:cubicBezTo>
                  <a:cubicBezTo>
                    <a:pt x="34766" y="40216"/>
                    <a:pt x="32861" y="39360"/>
                    <a:pt x="30194" y="38885"/>
                  </a:cubicBezTo>
                  <a:lnTo>
                    <a:pt x="19526" y="36794"/>
                  </a:lnTo>
                  <a:cubicBezTo>
                    <a:pt x="13525" y="35558"/>
                    <a:pt x="9049" y="33466"/>
                    <a:pt x="6096" y="30519"/>
                  </a:cubicBezTo>
                  <a:cubicBezTo>
                    <a:pt x="3143" y="27571"/>
                    <a:pt x="1714" y="23768"/>
                    <a:pt x="1714" y="19205"/>
                  </a:cubicBezTo>
                  <a:cubicBezTo>
                    <a:pt x="1714" y="15212"/>
                    <a:pt x="2762" y="11884"/>
                    <a:pt x="4953" y="8937"/>
                  </a:cubicBezTo>
                  <a:cubicBezTo>
                    <a:pt x="7144" y="6085"/>
                    <a:pt x="10192" y="3898"/>
                    <a:pt x="14097" y="2282"/>
                  </a:cubicBezTo>
                  <a:cubicBezTo>
                    <a:pt x="18002" y="760"/>
                    <a:pt x="22574" y="0"/>
                    <a:pt x="27908" y="0"/>
                  </a:cubicBezTo>
                  <a:cubicBezTo>
                    <a:pt x="35719" y="0"/>
                    <a:pt x="41815" y="1616"/>
                    <a:pt x="46291"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75" name="Freeform 174">
              <a:extLst>
                <a:ext uri="{FF2B5EF4-FFF2-40B4-BE49-F238E27FC236}">
                  <a16:creationId xmlns:a16="http://schemas.microsoft.com/office/drawing/2014/main" id="{4512285A-6A59-90A9-E7AF-346C241B4F95}"/>
                </a:ext>
              </a:extLst>
            </p:cNvPr>
            <p:cNvSpPr/>
            <p:nvPr/>
          </p:nvSpPr>
          <p:spPr>
            <a:xfrm>
              <a:off x="2959703"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8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6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59" y="62274"/>
                    <a:pt x="14288" y="59706"/>
                  </a:cubicBezTo>
                  <a:cubicBezTo>
                    <a:pt x="9715"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8"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6"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534"/>
                    <a:pt x="39148" y="48678"/>
                    <a:pt x="40291" y="47632"/>
                  </a:cubicBezTo>
                  <a:cubicBezTo>
                    <a:pt x="41434" y="46586"/>
                    <a:pt x="42291" y="45255"/>
                    <a:pt x="42863" y="43734"/>
                  </a:cubicBezTo>
                  <a:lnTo>
                    <a:pt x="58674" y="44780"/>
                  </a:lnTo>
                  <a:cubicBezTo>
                    <a:pt x="57912" y="48583"/>
                    <a:pt x="56197" y="51911"/>
                    <a:pt x="53721" y="54668"/>
                  </a:cubicBezTo>
                  <a:cubicBezTo>
                    <a:pt x="51244"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77" name="Freeform 176">
              <a:extLst>
                <a:ext uri="{FF2B5EF4-FFF2-40B4-BE49-F238E27FC236}">
                  <a16:creationId xmlns:a16="http://schemas.microsoft.com/office/drawing/2014/main" id="{23C5FF0E-6E98-318E-EA81-BD285E90A54B}"/>
                </a:ext>
              </a:extLst>
            </p:cNvPr>
            <p:cNvSpPr/>
            <p:nvPr/>
          </p:nvSpPr>
          <p:spPr>
            <a:xfrm>
              <a:off x="3029711" y="4656436"/>
              <a:ext cx="55245" cy="63794"/>
            </a:xfrm>
            <a:custGeom>
              <a:avLst/>
              <a:gdLst>
                <a:gd name="connsiteX0" fmla="*/ 20479 w 55245"/>
                <a:gd name="connsiteY0" fmla="*/ 63795 h 63794"/>
                <a:gd name="connsiteX1" fmla="*/ 10001 w 55245"/>
                <a:gd name="connsiteY1" fmla="*/ 61703 h 63794"/>
                <a:gd name="connsiteX2" fmla="*/ 2667 w 55245"/>
                <a:gd name="connsiteY2" fmla="*/ 55523 h 63794"/>
                <a:gd name="connsiteX3" fmla="*/ 0 w 55245"/>
                <a:gd name="connsiteY3" fmla="*/ 45350 h 63794"/>
                <a:gd name="connsiteX4" fmla="*/ 1905 w 55245"/>
                <a:gd name="connsiteY4" fmla="*/ 36699 h 63794"/>
                <a:gd name="connsiteX5" fmla="*/ 7049 w 55245"/>
                <a:gd name="connsiteY5" fmla="*/ 31089 h 63794"/>
                <a:gd name="connsiteX6" fmla="*/ 14478 w 55245"/>
                <a:gd name="connsiteY6" fmla="*/ 27857 h 63794"/>
                <a:gd name="connsiteX7" fmla="*/ 23241 w 55245"/>
                <a:gd name="connsiteY7" fmla="*/ 26336 h 63794"/>
                <a:gd name="connsiteX8" fmla="*/ 31909 w 55245"/>
                <a:gd name="connsiteY8" fmla="*/ 25290 h 63794"/>
                <a:gd name="connsiteX9" fmla="*/ 36671 w 55245"/>
                <a:gd name="connsiteY9" fmla="*/ 23768 h 63794"/>
                <a:gd name="connsiteX10" fmla="*/ 38195 w 55245"/>
                <a:gd name="connsiteY10" fmla="*/ 20821 h 63794"/>
                <a:gd name="connsiteX11" fmla="*/ 38195 w 55245"/>
                <a:gd name="connsiteY11" fmla="*/ 20536 h 63794"/>
                <a:gd name="connsiteX12" fmla="*/ 35814 w 55245"/>
                <a:gd name="connsiteY12" fmla="*/ 14641 h 63794"/>
                <a:gd name="connsiteX13" fmla="*/ 29051 w 55245"/>
                <a:gd name="connsiteY13" fmla="*/ 12550 h 63794"/>
                <a:gd name="connsiteX14" fmla="*/ 21717 w 55245"/>
                <a:gd name="connsiteY14" fmla="*/ 14546 h 63794"/>
                <a:gd name="connsiteX15" fmla="*/ 18098 w 55245"/>
                <a:gd name="connsiteY15" fmla="*/ 19585 h 63794"/>
                <a:gd name="connsiteX16" fmla="*/ 2286 w 55245"/>
                <a:gd name="connsiteY16" fmla="*/ 18254 h 63794"/>
                <a:gd name="connsiteX17" fmla="*/ 7049 w 55245"/>
                <a:gd name="connsiteY17" fmla="*/ 8557 h 63794"/>
                <a:gd name="connsiteX18" fmla="*/ 16193 w 55245"/>
                <a:gd name="connsiteY18" fmla="*/ 2187 h 63794"/>
                <a:gd name="connsiteX19" fmla="*/ 29147 w 55245"/>
                <a:gd name="connsiteY19" fmla="*/ 0 h 63794"/>
                <a:gd name="connsiteX20" fmla="*/ 38958 w 55245"/>
                <a:gd name="connsiteY20" fmla="*/ 1236 h 63794"/>
                <a:gd name="connsiteX21" fmla="*/ 47339 w 55245"/>
                <a:gd name="connsiteY21" fmla="*/ 4944 h 63794"/>
                <a:gd name="connsiteX22" fmla="*/ 53150 w 55245"/>
                <a:gd name="connsiteY22" fmla="*/ 11409 h 63794"/>
                <a:gd name="connsiteX23" fmla="*/ 55245 w 55245"/>
                <a:gd name="connsiteY23" fmla="*/ 20821 h 63794"/>
                <a:gd name="connsiteX24" fmla="*/ 55245 w 55245"/>
                <a:gd name="connsiteY24" fmla="*/ 62368 h 63794"/>
                <a:gd name="connsiteX25" fmla="*/ 39053 w 55245"/>
                <a:gd name="connsiteY25" fmla="*/ 62368 h 63794"/>
                <a:gd name="connsiteX26" fmla="*/ 39053 w 55245"/>
                <a:gd name="connsiteY26" fmla="*/ 53812 h 63794"/>
                <a:gd name="connsiteX27" fmla="*/ 38576 w 55245"/>
                <a:gd name="connsiteY27" fmla="*/ 53812 h 63794"/>
                <a:gd name="connsiteX28" fmla="*/ 34576 w 55245"/>
                <a:gd name="connsiteY28" fmla="*/ 58851 h 63794"/>
                <a:gd name="connsiteX29" fmla="*/ 28575 w 55245"/>
                <a:gd name="connsiteY29" fmla="*/ 62274 h 63794"/>
                <a:gd name="connsiteX30" fmla="*/ 20479 w 55245"/>
                <a:gd name="connsiteY30" fmla="*/ 63510 h 63794"/>
                <a:gd name="connsiteX31" fmla="*/ 25432 w 55245"/>
                <a:gd name="connsiteY31" fmla="*/ 52101 h 63794"/>
                <a:gd name="connsiteX32" fmla="*/ 32099 w 55245"/>
                <a:gd name="connsiteY32" fmla="*/ 50579 h 63794"/>
                <a:gd name="connsiteX33" fmla="*/ 36671 w 55245"/>
                <a:gd name="connsiteY33" fmla="*/ 46491 h 63794"/>
                <a:gd name="connsiteX34" fmla="*/ 38291 w 55245"/>
                <a:gd name="connsiteY34" fmla="*/ 40692 h 63794"/>
                <a:gd name="connsiteX35" fmla="*/ 38291 w 55245"/>
                <a:gd name="connsiteY35" fmla="*/ 34132 h 63794"/>
                <a:gd name="connsiteX36" fmla="*/ 36100 w 55245"/>
                <a:gd name="connsiteY36" fmla="*/ 35082 h 63794"/>
                <a:gd name="connsiteX37" fmla="*/ 32957 w 55245"/>
                <a:gd name="connsiteY37" fmla="*/ 35843 h 63794"/>
                <a:gd name="connsiteX38" fmla="*/ 29528 w 55245"/>
                <a:gd name="connsiteY38" fmla="*/ 36413 h 63794"/>
                <a:gd name="connsiteX39" fmla="*/ 26384 w 55245"/>
                <a:gd name="connsiteY39" fmla="*/ 36889 h 63794"/>
                <a:gd name="connsiteX40" fmla="*/ 21146 w 55245"/>
                <a:gd name="connsiteY40" fmla="*/ 38315 h 63794"/>
                <a:gd name="connsiteX41" fmla="*/ 17621 w 55245"/>
                <a:gd name="connsiteY41" fmla="*/ 40882 h 63794"/>
                <a:gd name="connsiteX42" fmla="*/ 16383 w 55245"/>
                <a:gd name="connsiteY42" fmla="*/ 44875 h 63794"/>
                <a:gd name="connsiteX43" fmla="*/ 18955 w 55245"/>
                <a:gd name="connsiteY43" fmla="*/ 50199 h 63794"/>
                <a:gd name="connsiteX44" fmla="*/ 25432 w 55245"/>
                <a:gd name="connsiteY44" fmla="*/ 5200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245" h="63794">
                  <a:moveTo>
                    <a:pt x="20479" y="63795"/>
                  </a:moveTo>
                  <a:cubicBezTo>
                    <a:pt x="16574" y="63795"/>
                    <a:pt x="13049" y="63129"/>
                    <a:pt x="10001" y="61703"/>
                  </a:cubicBezTo>
                  <a:cubicBezTo>
                    <a:pt x="6953" y="60277"/>
                    <a:pt x="4477" y="58280"/>
                    <a:pt x="2667" y="55523"/>
                  </a:cubicBezTo>
                  <a:cubicBezTo>
                    <a:pt x="858" y="52861"/>
                    <a:pt x="0" y="49439"/>
                    <a:pt x="0" y="45350"/>
                  </a:cubicBezTo>
                  <a:cubicBezTo>
                    <a:pt x="0" y="41928"/>
                    <a:pt x="667" y="39076"/>
                    <a:pt x="1905" y="36699"/>
                  </a:cubicBezTo>
                  <a:cubicBezTo>
                    <a:pt x="3143" y="34417"/>
                    <a:pt x="4858" y="32515"/>
                    <a:pt x="7049" y="31089"/>
                  </a:cubicBezTo>
                  <a:cubicBezTo>
                    <a:pt x="9239" y="29663"/>
                    <a:pt x="11716" y="28617"/>
                    <a:pt x="14478" y="27857"/>
                  </a:cubicBezTo>
                  <a:cubicBezTo>
                    <a:pt x="17241" y="27096"/>
                    <a:pt x="20193" y="26621"/>
                    <a:pt x="23241" y="26336"/>
                  </a:cubicBezTo>
                  <a:cubicBezTo>
                    <a:pt x="26861" y="25955"/>
                    <a:pt x="29718" y="25575"/>
                    <a:pt x="31909" y="25290"/>
                  </a:cubicBezTo>
                  <a:cubicBezTo>
                    <a:pt x="34100" y="25004"/>
                    <a:pt x="35719" y="24434"/>
                    <a:pt x="36671" y="23768"/>
                  </a:cubicBezTo>
                  <a:cubicBezTo>
                    <a:pt x="37624" y="23103"/>
                    <a:pt x="38195" y="22152"/>
                    <a:pt x="38195" y="20821"/>
                  </a:cubicBezTo>
                  <a:lnTo>
                    <a:pt x="38195" y="20536"/>
                  </a:lnTo>
                  <a:cubicBezTo>
                    <a:pt x="38195" y="17969"/>
                    <a:pt x="37433" y="16068"/>
                    <a:pt x="35814" y="14641"/>
                  </a:cubicBezTo>
                  <a:cubicBezTo>
                    <a:pt x="34195" y="13215"/>
                    <a:pt x="32004" y="12550"/>
                    <a:pt x="29051" y="12550"/>
                  </a:cubicBezTo>
                  <a:cubicBezTo>
                    <a:pt x="26003" y="12550"/>
                    <a:pt x="23527" y="13215"/>
                    <a:pt x="21717" y="14546"/>
                  </a:cubicBezTo>
                  <a:cubicBezTo>
                    <a:pt x="19908" y="15877"/>
                    <a:pt x="18669" y="17589"/>
                    <a:pt x="18098" y="19585"/>
                  </a:cubicBezTo>
                  <a:lnTo>
                    <a:pt x="2286" y="18254"/>
                  </a:lnTo>
                  <a:cubicBezTo>
                    <a:pt x="3048" y="14546"/>
                    <a:pt x="4667" y="11314"/>
                    <a:pt x="7049" y="8557"/>
                  </a:cubicBezTo>
                  <a:cubicBezTo>
                    <a:pt x="9430" y="5800"/>
                    <a:pt x="12478" y="3708"/>
                    <a:pt x="16193" y="2187"/>
                  </a:cubicBezTo>
                  <a:cubicBezTo>
                    <a:pt x="19908" y="666"/>
                    <a:pt x="24289" y="0"/>
                    <a:pt x="29147" y="0"/>
                  </a:cubicBezTo>
                  <a:cubicBezTo>
                    <a:pt x="32576" y="0"/>
                    <a:pt x="35814" y="380"/>
                    <a:pt x="38958" y="1236"/>
                  </a:cubicBezTo>
                  <a:cubicBezTo>
                    <a:pt x="42101" y="1997"/>
                    <a:pt x="44863" y="3328"/>
                    <a:pt x="47339" y="4944"/>
                  </a:cubicBezTo>
                  <a:cubicBezTo>
                    <a:pt x="49816" y="6560"/>
                    <a:pt x="51721" y="8747"/>
                    <a:pt x="53150" y="11409"/>
                  </a:cubicBezTo>
                  <a:cubicBezTo>
                    <a:pt x="54578" y="14071"/>
                    <a:pt x="55245" y="17208"/>
                    <a:pt x="55245" y="20821"/>
                  </a:cubicBezTo>
                  <a:lnTo>
                    <a:pt x="55245" y="62368"/>
                  </a:lnTo>
                  <a:lnTo>
                    <a:pt x="39053" y="62368"/>
                  </a:lnTo>
                  <a:lnTo>
                    <a:pt x="39053" y="53812"/>
                  </a:lnTo>
                  <a:lnTo>
                    <a:pt x="38576" y="53812"/>
                  </a:lnTo>
                  <a:cubicBezTo>
                    <a:pt x="37624" y="55713"/>
                    <a:pt x="36291" y="57425"/>
                    <a:pt x="34576" y="58851"/>
                  </a:cubicBezTo>
                  <a:cubicBezTo>
                    <a:pt x="32957" y="60277"/>
                    <a:pt x="30956" y="61418"/>
                    <a:pt x="28575" y="62274"/>
                  </a:cubicBezTo>
                  <a:cubicBezTo>
                    <a:pt x="26289" y="63129"/>
                    <a:pt x="23527" y="63510"/>
                    <a:pt x="20479" y="63510"/>
                  </a:cubicBezTo>
                  <a:close/>
                  <a:moveTo>
                    <a:pt x="25432" y="52101"/>
                  </a:moveTo>
                  <a:cubicBezTo>
                    <a:pt x="27908" y="52101"/>
                    <a:pt x="30194" y="51625"/>
                    <a:pt x="32099" y="50579"/>
                  </a:cubicBezTo>
                  <a:cubicBezTo>
                    <a:pt x="34004" y="49534"/>
                    <a:pt x="35528" y="48203"/>
                    <a:pt x="36671" y="46491"/>
                  </a:cubicBezTo>
                  <a:cubicBezTo>
                    <a:pt x="37814" y="44780"/>
                    <a:pt x="38291" y="42878"/>
                    <a:pt x="38291" y="40692"/>
                  </a:cubicBezTo>
                  <a:lnTo>
                    <a:pt x="38291" y="34132"/>
                  </a:lnTo>
                  <a:cubicBezTo>
                    <a:pt x="37719" y="34512"/>
                    <a:pt x="37052" y="34797"/>
                    <a:pt x="36100" y="35082"/>
                  </a:cubicBezTo>
                  <a:cubicBezTo>
                    <a:pt x="35147" y="35368"/>
                    <a:pt x="34100" y="35653"/>
                    <a:pt x="32957" y="35843"/>
                  </a:cubicBezTo>
                  <a:cubicBezTo>
                    <a:pt x="31814" y="36033"/>
                    <a:pt x="30671" y="36223"/>
                    <a:pt x="29528" y="36413"/>
                  </a:cubicBezTo>
                  <a:cubicBezTo>
                    <a:pt x="28385" y="36604"/>
                    <a:pt x="27337" y="36699"/>
                    <a:pt x="26384" y="36889"/>
                  </a:cubicBezTo>
                  <a:cubicBezTo>
                    <a:pt x="24384" y="37174"/>
                    <a:pt x="22670" y="37649"/>
                    <a:pt x="21146" y="38315"/>
                  </a:cubicBezTo>
                  <a:cubicBezTo>
                    <a:pt x="19622" y="38980"/>
                    <a:pt x="18479" y="39836"/>
                    <a:pt x="17621" y="40882"/>
                  </a:cubicBezTo>
                  <a:cubicBezTo>
                    <a:pt x="16764" y="41928"/>
                    <a:pt x="16383" y="43354"/>
                    <a:pt x="16383" y="44875"/>
                  </a:cubicBezTo>
                  <a:cubicBezTo>
                    <a:pt x="16383" y="47157"/>
                    <a:pt x="17241" y="48963"/>
                    <a:pt x="18955" y="50199"/>
                  </a:cubicBezTo>
                  <a:cubicBezTo>
                    <a:pt x="20669" y="51435"/>
                    <a:pt x="22860" y="52005"/>
                    <a:pt x="25432" y="52005"/>
                  </a:cubicBezTo>
                  <a:close/>
                </a:path>
              </a:pathLst>
            </a:custGeom>
            <a:solidFill>
              <a:srgbClr val="EC607E"/>
            </a:solidFill>
            <a:ln w="0" cap="flat">
              <a:noFill/>
              <a:prstDash val="solid"/>
              <a:miter/>
            </a:ln>
          </p:spPr>
          <p:txBody>
            <a:bodyPr rtlCol="0" anchor="ctr"/>
            <a:lstStyle/>
            <a:p>
              <a:endParaRPr lang="en-GB" sz="2880"/>
            </a:p>
          </p:txBody>
        </p:sp>
        <p:sp>
          <p:nvSpPr>
            <p:cNvPr id="178" name="Freeform 177">
              <a:extLst>
                <a:ext uri="{FF2B5EF4-FFF2-40B4-BE49-F238E27FC236}">
                  <a16:creationId xmlns:a16="http://schemas.microsoft.com/office/drawing/2014/main" id="{0962300B-6994-537E-6D08-8C886158000D}"/>
                </a:ext>
              </a:extLst>
            </p:cNvPr>
            <p:cNvSpPr/>
            <p:nvPr/>
          </p:nvSpPr>
          <p:spPr>
            <a:xfrm>
              <a:off x="3098482" y="4656911"/>
              <a:ext cx="55435" cy="63509"/>
            </a:xfrm>
            <a:custGeom>
              <a:avLst/>
              <a:gdLst>
                <a:gd name="connsiteX0" fmla="*/ 53912 w 55435"/>
                <a:gd name="connsiteY0" fmla="*/ 18159 h 63509"/>
                <a:gd name="connsiteX1" fmla="*/ 38291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4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6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5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2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1"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4" y="21772"/>
                  </a:cubicBezTo>
                  <a:cubicBezTo>
                    <a:pt x="21527" y="22818"/>
                    <a:pt x="23622" y="23578"/>
                    <a:pt x="26479" y="24244"/>
                  </a:cubicBezTo>
                  <a:lnTo>
                    <a:pt x="37624" y="26525"/>
                  </a:lnTo>
                  <a:cubicBezTo>
                    <a:pt x="43625" y="27761"/>
                    <a:pt x="48101" y="29758"/>
                    <a:pt x="51054" y="32420"/>
                  </a:cubicBezTo>
                  <a:cubicBezTo>
                    <a:pt x="54007" y="35177"/>
                    <a:pt x="55436" y="38695"/>
                    <a:pt x="55436" y="43163"/>
                  </a:cubicBezTo>
                  <a:cubicBezTo>
                    <a:pt x="55436" y="47157"/>
                    <a:pt x="54293" y="50769"/>
                    <a:pt x="51911" y="53812"/>
                  </a:cubicBezTo>
                  <a:cubicBezTo>
                    <a:pt x="49530" y="56854"/>
                    <a:pt x="46292" y="59231"/>
                    <a:pt x="42196" y="60942"/>
                  </a:cubicBezTo>
                  <a:cubicBezTo>
                    <a:pt x="38100" y="62654"/>
                    <a:pt x="33338" y="63509"/>
                    <a:pt x="28004" y="63509"/>
                  </a:cubicBezTo>
                  <a:cubicBezTo>
                    <a:pt x="19812" y="63509"/>
                    <a:pt x="13335" y="61798"/>
                    <a:pt x="8477" y="58375"/>
                  </a:cubicBezTo>
                  <a:cubicBezTo>
                    <a:pt x="3620" y="54953"/>
                    <a:pt x="858" y="50294"/>
                    <a:pt x="0" y="44399"/>
                  </a:cubicBezTo>
                  <a:lnTo>
                    <a:pt x="16859" y="43544"/>
                  </a:lnTo>
                  <a:cubicBezTo>
                    <a:pt x="17336" y="46016"/>
                    <a:pt x="18574" y="47917"/>
                    <a:pt x="20574" y="49248"/>
                  </a:cubicBezTo>
                  <a:cubicBezTo>
                    <a:pt x="22574" y="50579"/>
                    <a:pt x="25051" y="51150"/>
                    <a:pt x="28099" y="51150"/>
                  </a:cubicBezTo>
                  <a:cubicBezTo>
                    <a:pt x="31147" y="51150"/>
                    <a:pt x="33528" y="50579"/>
                    <a:pt x="35338" y="49438"/>
                  </a:cubicBezTo>
                  <a:cubicBezTo>
                    <a:pt x="37148" y="48297"/>
                    <a:pt x="38100" y="46776"/>
                    <a:pt x="38100" y="44970"/>
                  </a:cubicBezTo>
                  <a:cubicBezTo>
                    <a:pt x="38100" y="43449"/>
                    <a:pt x="37433" y="42118"/>
                    <a:pt x="36100" y="41167"/>
                  </a:cubicBezTo>
                  <a:cubicBezTo>
                    <a:pt x="34766" y="40216"/>
                    <a:pt x="32861" y="39360"/>
                    <a:pt x="30194" y="38885"/>
                  </a:cubicBezTo>
                  <a:lnTo>
                    <a:pt x="19526" y="36794"/>
                  </a:lnTo>
                  <a:cubicBezTo>
                    <a:pt x="13526" y="35558"/>
                    <a:pt x="9049" y="33466"/>
                    <a:pt x="6096" y="30519"/>
                  </a:cubicBezTo>
                  <a:cubicBezTo>
                    <a:pt x="3143" y="27571"/>
                    <a:pt x="1715" y="23768"/>
                    <a:pt x="1715" y="19205"/>
                  </a:cubicBezTo>
                  <a:cubicBezTo>
                    <a:pt x="1715" y="15212"/>
                    <a:pt x="2762" y="11884"/>
                    <a:pt x="4953" y="8937"/>
                  </a:cubicBezTo>
                  <a:cubicBezTo>
                    <a:pt x="7144" y="6085"/>
                    <a:pt x="10192" y="3898"/>
                    <a:pt x="14097" y="2282"/>
                  </a:cubicBezTo>
                  <a:cubicBezTo>
                    <a:pt x="18002" y="760"/>
                    <a:pt x="22574" y="0"/>
                    <a:pt x="27908" y="0"/>
                  </a:cubicBezTo>
                  <a:cubicBezTo>
                    <a:pt x="35719" y="0"/>
                    <a:pt x="41815" y="1616"/>
                    <a:pt x="46292"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79" name="Freeform 178">
              <a:extLst>
                <a:ext uri="{FF2B5EF4-FFF2-40B4-BE49-F238E27FC236}">
                  <a16:creationId xmlns:a16="http://schemas.microsoft.com/office/drawing/2014/main" id="{FF4483C0-73EF-D12F-A8E2-B962901D2986}"/>
                </a:ext>
              </a:extLst>
            </p:cNvPr>
            <p:cNvSpPr/>
            <p:nvPr/>
          </p:nvSpPr>
          <p:spPr>
            <a:xfrm>
              <a:off x="3164871" y="4656721"/>
              <a:ext cx="58959" cy="63604"/>
            </a:xfrm>
            <a:custGeom>
              <a:avLst/>
              <a:gdLst>
                <a:gd name="connsiteX0" fmla="*/ 30671 w 58959"/>
                <a:gd name="connsiteY0" fmla="*/ 63604 h 63604"/>
                <a:gd name="connsiteX1" fmla="*/ 14288 w 58959"/>
                <a:gd name="connsiteY1" fmla="*/ 59706 h 63604"/>
                <a:gd name="connsiteX2" fmla="*/ 3715 w 58959"/>
                <a:gd name="connsiteY2" fmla="*/ 48678 h 63604"/>
                <a:gd name="connsiteX3" fmla="*/ 0 w 58959"/>
                <a:gd name="connsiteY3" fmla="*/ 31850 h 63604"/>
                <a:gd name="connsiteX4" fmla="*/ 3715 w 58959"/>
                <a:gd name="connsiteY4" fmla="*/ 15212 h 63604"/>
                <a:gd name="connsiteX5" fmla="*/ 14097 w 58959"/>
                <a:gd name="connsiteY5" fmla="*/ 3993 h 63604"/>
                <a:gd name="connsiteX6" fmla="*/ 29909 w 58959"/>
                <a:gd name="connsiteY6" fmla="*/ 0 h 63604"/>
                <a:gd name="connsiteX7" fmla="*/ 41338 w 58959"/>
                <a:gd name="connsiteY7" fmla="*/ 1902 h 63604"/>
                <a:gd name="connsiteX8" fmla="*/ 50578 w 58959"/>
                <a:gd name="connsiteY8" fmla="*/ 7701 h 63604"/>
                <a:gd name="connsiteX9" fmla="*/ 56769 w 58959"/>
                <a:gd name="connsiteY9" fmla="*/ 17494 h 63604"/>
                <a:gd name="connsiteX10" fmla="*/ 58960 w 58959"/>
                <a:gd name="connsiteY10" fmla="*/ 31184 h 63604"/>
                <a:gd name="connsiteX11" fmla="*/ 58960 w 58959"/>
                <a:gd name="connsiteY11" fmla="*/ 35843 h 63604"/>
                <a:gd name="connsiteX12" fmla="*/ 6858 w 58959"/>
                <a:gd name="connsiteY12" fmla="*/ 35843 h 63604"/>
                <a:gd name="connsiteX13" fmla="*/ 6858 w 58959"/>
                <a:gd name="connsiteY13" fmla="*/ 25290 h 63604"/>
                <a:gd name="connsiteX14" fmla="*/ 42863 w 58959"/>
                <a:gd name="connsiteY14" fmla="*/ 25290 h 63604"/>
                <a:gd name="connsiteX15" fmla="*/ 41243 w 58959"/>
                <a:gd name="connsiteY15" fmla="*/ 18730 h 63604"/>
                <a:gd name="connsiteX16" fmla="*/ 36767 w 58959"/>
                <a:gd name="connsiteY16" fmla="*/ 14261 h 63604"/>
                <a:gd name="connsiteX17" fmla="*/ 30194 w 58959"/>
                <a:gd name="connsiteY17" fmla="*/ 12645 h 63604"/>
                <a:gd name="connsiteX18" fmla="*/ 23336 w 58959"/>
                <a:gd name="connsiteY18" fmla="*/ 14451 h 63604"/>
                <a:gd name="connsiteX19" fmla="*/ 18669 w 58959"/>
                <a:gd name="connsiteY19" fmla="*/ 19205 h 63604"/>
                <a:gd name="connsiteX20" fmla="*/ 16954 w 58959"/>
                <a:gd name="connsiteY20" fmla="*/ 25860 h 63604"/>
                <a:gd name="connsiteX21" fmla="*/ 16954 w 58959"/>
                <a:gd name="connsiteY21" fmla="*/ 35938 h 63604"/>
                <a:gd name="connsiteX22" fmla="*/ 18669 w 58959"/>
                <a:gd name="connsiteY22" fmla="*/ 43829 h 63604"/>
                <a:gd name="connsiteX23" fmla="*/ 23527 w 58959"/>
                <a:gd name="connsiteY23" fmla="*/ 48963 h 63604"/>
                <a:gd name="connsiteX24" fmla="*/ 30956 w 58959"/>
                <a:gd name="connsiteY24" fmla="*/ 50770 h 63604"/>
                <a:gd name="connsiteX25" fmla="*/ 36195 w 58959"/>
                <a:gd name="connsiteY25" fmla="*/ 50009 h 63604"/>
                <a:gd name="connsiteX26" fmla="*/ 40291 w 58959"/>
                <a:gd name="connsiteY26" fmla="*/ 47632 h 63604"/>
                <a:gd name="connsiteX27" fmla="*/ 42863 w 58959"/>
                <a:gd name="connsiteY27" fmla="*/ 43734 h 63604"/>
                <a:gd name="connsiteX28" fmla="*/ 58674 w 58959"/>
                <a:gd name="connsiteY28" fmla="*/ 44780 h 63604"/>
                <a:gd name="connsiteX29" fmla="*/ 53721 w 58959"/>
                <a:gd name="connsiteY29" fmla="*/ 54668 h 63604"/>
                <a:gd name="connsiteX30" fmla="*/ 44196 w 58959"/>
                <a:gd name="connsiteY30" fmla="*/ 61228 h 63604"/>
                <a:gd name="connsiteX31" fmla="*/ 30766 w 58959"/>
                <a:gd name="connsiteY31"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959" h="63604">
                  <a:moveTo>
                    <a:pt x="30671" y="63604"/>
                  </a:moveTo>
                  <a:cubicBezTo>
                    <a:pt x="24289" y="63604"/>
                    <a:pt x="18860" y="62274"/>
                    <a:pt x="14288" y="59706"/>
                  </a:cubicBezTo>
                  <a:cubicBezTo>
                    <a:pt x="9716" y="57140"/>
                    <a:pt x="6191" y="53432"/>
                    <a:pt x="3715" y="48678"/>
                  </a:cubicBezTo>
                  <a:cubicBezTo>
                    <a:pt x="1238" y="43924"/>
                    <a:pt x="0" y="38315"/>
                    <a:pt x="0" y="31850"/>
                  </a:cubicBezTo>
                  <a:cubicBezTo>
                    <a:pt x="0" y="25385"/>
                    <a:pt x="1238" y="19966"/>
                    <a:pt x="3715" y="15212"/>
                  </a:cubicBezTo>
                  <a:cubicBezTo>
                    <a:pt x="6191" y="10458"/>
                    <a:pt x="9620" y="6750"/>
                    <a:pt x="14097" y="3993"/>
                  </a:cubicBezTo>
                  <a:cubicBezTo>
                    <a:pt x="18574" y="1331"/>
                    <a:pt x="23813" y="0"/>
                    <a:pt x="29909" y="0"/>
                  </a:cubicBezTo>
                  <a:cubicBezTo>
                    <a:pt x="34004" y="0"/>
                    <a:pt x="37814" y="666"/>
                    <a:pt x="41338" y="1902"/>
                  </a:cubicBezTo>
                  <a:cubicBezTo>
                    <a:pt x="44863" y="3233"/>
                    <a:pt x="47911" y="5134"/>
                    <a:pt x="50578" y="7701"/>
                  </a:cubicBezTo>
                  <a:cubicBezTo>
                    <a:pt x="53245" y="10268"/>
                    <a:pt x="55245" y="13501"/>
                    <a:pt x="56769" y="17494"/>
                  </a:cubicBezTo>
                  <a:cubicBezTo>
                    <a:pt x="58198" y="21392"/>
                    <a:pt x="58960" y="25955"/>
                    <a:pt x="58960" y="31184"/>
                  </a:cubicBezTo>
                  <a:lnTo>
                    <a:pt x="58960" y="35843"/>
                  </a:lnTo>
                  <a:lnTo>
                    <a:pt x="6858" y="35843"/>
                  </a:lnTo>
                  <a:lnTo>
                    <a:pt x="6858" y="25290"/>
                  </a:lnTo>
                  <a:lnTo>
                    <a:pt x="42863" y="25290"/>
                  </a:lnTo>
                  <a:cubicBezTo>
                    <a:pt x="42863" y="22818"/>
                    <a:pt x="42291" y="20631"/>
                    <a:pt x="41243" y="18730"/>
                  </a:cubicBezTo>
                  <a:cubicBezTo>
                    <a:pt x="40196" y="16828"/>
                    <a:pt x="38671" y="15307"/>
                    <a:pt x="36767" y="14261"/>
                  </a:cubicBezTo>
                  <a:cubicBezTo>
                    <a:pt x="34862" y="13215"/>
                    <a:pt x="32671" y="12645"/>
                    <a:pt x="30194" y="12645"/>
                  </a:cubicBezTo>
                  <a:cubicBezTo>
                    <a:pt x="27718" y="12645"/>
                    <a:pt x="25337" y="13215"/>
                    <a:pt x="23336" y="14451"/>
                  </a:cubicBezTo>
                  <a:cubicBezTo>
                    <a:pt x="21336" y="15687"/>
                    <a:pt x="19812" y="17208"/>
                    <a:pt x="18669" y="19205"/>
                  </a:cubicBezTo>
                  <a:cubicBezTo>
                    <a:pt x="17526" y="21202"/>
                    <a:pt x="16954" y="23388"/>
                    <a:pt x="16954" y="25860"/>
                  </a:cubicBezTo>
                  <a:lnTo>
                    <a:pt x="16954" y="35938"/>
                  </a:lnTo>
                  <a:cubicBezTo>
                    <a:pt x="16954" y="38980"/>
                    <a:pt x="17526" y="41642"/>
                    <a:pt x="18669" y="43829"/>
                  </a:cubicBezTo>
                  <a:cubicBezTo>
                    <a:pt x="19812" y="46016"/>
                    <a:pt x="21431" y="47727"/>
                    <a:pt x="23527" y="48963"/>
                  </a:cubicBezTo>
                  <a:cubicBezTo>
                    <a:pt x="25622" y="50199"/>
                    <a:pt x="28099" y="50770"/>
                    <a:pt x="30956" y="50770"/>
                  </a:cubicBezTo>
                  <a:cubicBezTo>
                    <a:pt x="32861" y="50770"/>
                    <a:pt x="34576" y="50484"/>
                    <a:pt x="36195" y="50009"/>
                  </a:cubicBezTo>
                  <a:cubicBezTo>
                    <a:pt x="37814" y="49534"/>
                    <a:pt x="39148" y="48678"/>
                    <a:pt x="40291" y="47632"/>
                  </a:cubicBezTo>
                  <a:cubicBezTo>
                    <a:pt x="41434" y="46586"/>
                    <a:pt x="42291" y="45255"/>
                    <a:pt x="42863" y="43734"/>
                  </a:cubicBezTo>
                  <a:lnTo>
                    <a:pt x="58674" y="44780"/>
                  </a:lnTo>
                  <a:cubicBezTo>
                    <a:pt x="57912" y="48583"/>
                    <a:pt x="56198" y="51911"/>
                    <a:pt x="53721" y="54668"/>
                  </a:cubicBezTo>
                  <a:cubicBezTo>
                    <a:pt x="51245" y="57520"/>
                    <a:pt x="48101" y="59706"/>
                    <a:pt x="44196" y="61228"/>
                  </a:cubicBezTo>
                  <a:cubicBezTo>
                    <a:pt x="40291" y="62749"/>
                    <a:pt x="35814" y="63604"/>
                    <a:pt x="30766" y="63604"/>
                  </a:cubicBezTo>
                  <a:close/>
                </a:path>
              </a:pathLst>
            </a:custGeom>
            <a:solidFill>
              <a:srgbClr val="EC607E"/>
            </a:solidFill>
            <a:ln w="0" cap="flat">
              <a:noFill/>
              <a:prstDash val="solid"/>
              <a:miter/>
            </a:ln>
          </p:spPr>
          <p:txBody>
            <a:bodyPr rtlCol="0" anchor="ctr"/>
            <a:lstStyle/>
            <a:p>
              <a:endParaRPr lang="en-GB" sz="2880"/>
            </a:p>
          </p:txBody>
        </p:sp>
        <p:sp>
          <p:nvSpPr>
            <p:cNvPr id="180" name="Freeform 179">
              <a:extLst>
                <a:ext uri="{FF2B5EF4-FFF2-40B4-BE49-F238E27FC236}">
                  <a16:creationId xmlns:a16="http://schemas.microsoft.com/office/drawing/2014/main" id="{6EDB546C-205E-F278-00C7-D735C80597BC}"/>
                </a:ext>
              </a:extLst>
            </p:cNvPr>
            <p:cNvSpPr/>
            <p:nvPr/>
          </p:nvSpPr>
          <p:spPr>
            <a:xfrm>
              <a:off x="3235261" y="4656911"/>
              <a:ext cx="55435" cy="63509"/>
            </a:xfrm>
            <a:custGeom>
              <a:avLst/>
              <a:gdLst>
                <a:gd name="connsiteX0" fmla="*/ 53912 w 55435"/>
                <a:gd name="connsiteY0" fmla="*/ 18159 h 63509"/>
                <a:gd name="connsiteX1" fmla="*/ 38290 w 55435"/>
                <a:gd name="connsiteY1" fmla="*/ 19110 h 63509"/>
                <a:gd name="connsiteX2" fmla="*/ 36576 w 55435"/>
                <a:gd name="connsiteY2" fmla="*/ 15497 h 63509"/>
                <a:gd name="connsiteX3" fmla="*/ 33147 w 55435"/>
                <a:gd name="connsiteY3" fmla="*/ 12930 h 63509"/>
                <a:gd name="connsiteX4" fmla="*/ 28004 w 55435"/>
                <a:gd name="connsiteY4" fmla="*/ 11979 h 63509"/>
                <a:gd name="connsiteX5" fmla="*/ 21336 w 55435"/>
                <a:gd name="connsiteY5" fmla="*/ 13596 h 63509"/>
                <a:gd name="connsiteX6" fmla="*/ 18574 w 55435"/>
                <a:gd name="connsiteY6" fmla="*/ 18064 h 63509"/>
                <a:gd name="connsiteX7" fmla="*/ 20383 w 55435"/>
                <a:gd name="connsiteY7" fmla="*/ 21772 h 63509"/>
                <a:gd name="connsiteX8" fmla="*/ 26479 w 55435"/>
                <a:gd name="connsiteY8" fmla="*/ 24244 h 63509"/>
                <a:gd name="connsiteX9" fmla="*/ 37624 w 55435"/>
                <a:gd name="connsiteY9" fmla="*/ 26525 h 63509"/>
                <a:gd name="connsiteX10" fmla="*/ 51054 w 55435"/>
                <a:gd name="connsiteY10" fmla="*/ 32420 h 63509"/>
                <a:gd name="connsiteX11" fmla="*/ 55436 w 55435"/>
                <a:gd name="connsiteY11" fmla="*/ 43163 h 63509"/>
                <a:gd name="connsiteX12" fmla="*/ 51911 w 55435"/>
                <a:gd name="connsiteY12" fmla="*/ 53812 h 63509"/>
                <a:gd name="connsiteX13" fmla="*/ 42196 w 55435"/>
                <a:gd name="connsiteY13" fmla="*/ 60942 h 63509"/>
                <a:gd name="connsiteX14" fmla="*/ 28004 w 55435"/>
                <a:gd name="connsiteY14" fmla="*/ 63509 h 63509"/>
                <a:gd name="connsiteX15" fmla="*/ 8477 w 55435"/>
                <a:gd name="connsiteY15" fmla="*/ 58375 h 63509"/>
                <a:gd name="connsiteX16" fmla="*/ 0 w 55435"/>
                <a:gd name="connsiteY16" fmla="*/ 44399 h 63509"/>
                <a:gd name="connsiteX17" fmla="*/ 16859 w 55435"/>
                <a:gd name="connsiteY17" fmla="*/ 43544 h 63509"/>
                <a:gd name="connsiteX18" fmla="*/ 20574 w 55435"/>
                <a:gd name="connsiteY18" fmla="*/ 49248 h 63509"/>
                <a:gd name="connsiteX19" fmla="*/ 28099 w 55435"/>
                <a:gd name="connsiteY19" fmla="*/ 51150 h 63509"/>
                <a:gd name="connsiteX20" fmla="*/ 35338 w 55435"/>
                <a:gd name="connsiteY20" fmla="*/ 49438 h 63509"/>
                <a:gd name="connsiteX21" fmla="*/ 38100 w 55435"/>
                <a:gd name="connsiteY21" fmla="*/ 44970 h 63509"/>
                <a:gd name="connsiteX22" fmla="*/ 36100 w 55435"/>
                <a:gd name="connsiteY22" fmla="*/ 41167 h 63509"/>
                <a:gd name="connsiteX23" fmla="*/ 30194 w 55435"/>
                <a:gd name="connsiteY23" fmla="*/ 38885 h 63509"/>
                <a:gd name="connsiteX24" fmla="*/ 19526 w 55435"/>
                <a:gd name="connsiteY24" fmla="*/ 36794 h 63509"/>
                <a:gd name="connsiteX25" fmla="*/ 6096 w 55435"/>
                <a:gd name="connsiteY25" fmla="*/ 30519 h 63509"/>
                <a:gd name="connsiteX26" fmla="*/ 1714 w 55435"/>
                <a:gd name="connsiteY26" fmla="*/ 19205 h 63509"/>
                <a:gd name="connsiteX27" fmla="*/ 4953 w 55435"/>
                <a:gd name="connsiteY27" fmla="*/ 8937 h 63509"/>
                <a:gd name="connsiteX28" fmla="*/ 14097 w 55435"/>
                <a:gd name="connsiteY28" fmla="*/ 2282 h 63509"/>
                <a:gd name="connsiteX29" fmla="*/ 27908 w 55435"/>
                <a:gd name="connsiteY29" fmla="*/ 0 h 63509"/>
                <a:gd name="connsiteX30" fmla="*/ 46291 w 55435"/>
                <a:gd name="connsiteY30" fmla="*/ 4944 h 63509"/>
                <a:gd name="connsiteX31" fmla="*/ 54102 w 55435"/>
                <a:gd name="connsiteY31" fmla="*/ 18349 h 63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435" h="63509">
                  <a:moveTo>
                    <a:pt x="53912" y="18159"/>
                  </a:moveTo>
                  <a:lnTo>
                    <a:pt x="38290" y="19110"/>
                  </a:lnTo>
                  <a:cubicBezTo>
                    <a:pt x="38005" y="17779"/>
                    <a:pt x="37433" y="16543"/>
                    <a:pt x="36576" y="15497"/>
                  </a:cubicBezTo>
                  <a:cubicBezTo>
                    <a:pt x="35719" y="14451"/>
                    <a:pt x="34576" y="13500"/>
                    <a:pt x="33147" y="12930"/>
                  </a:cubicBezTo>
                  <a:cubicBezTo>
                    <a:pt x="31718" y="12359"/>
                    <a:pt x="30004" y="11979"/>
                    <a:pt x="28004" y="11979"/>
                  </a:cubicBezTo>
                  <a:cubicBezTo>
                    <a:pt x="25337" y="11979"/>
                    <a:pt x="23146" y="12550"/>
                    <a:pt x="21336" y="13596"/>
                  </a:cubicBezTo>
                  <a:cubicBezTo>
                    <a:pt x="19526" y="14736"/>
                    <a:pt x="18574" y="16162"/>
                    <a:pt x="18574" y="18064"/>
                  </a:cubicBezTo>
                  <a:cubicBezTo>
                    <a:pt x="18574" y="19585"/>
                    <a:pt x="19145" y="20821"/>
                    <a:pt x="20383" y="21772"/>
                  </a:cubicBezTo>
                  <a:cubicBezTo>
                    <a:pt x="21527" y="22818"/>
                    <a:pt x="23622" y="23578"/>
                    <a:pt x="26479" y="24244"/>
                  </a:cubicBezTo>
                  <a:lnTo>
                    <a:pt x="37624" y="26525"/>
                  </a:lnTo>
                  <a:cubicBezTo>
                    <a:pt x="43624" y="27761"/>
                    <a:pt x="48101" y="29758"/>
                    <a:pt x="51054" y="32420"/>
                  </a:cubicBezTo>
                  <a:cubicBezTo>
                    <a:pt x="54007" y="35177"/>
                    <a:pt x="55436" y="38695"/>
                    <a:pt x="55436" y="43163"/>
                  </a:cubicBezTo>
                  <a:cubicBezTo>
                    <a:pt x="55436" y="47157"/>
                    <a:pt x="54292" y="50769"/>
                    <a:pt x="51911" y="53812"/>
                  </a:cubicBezTo>
                  <a:cubicBezTo>
                    <a:pt x="49530" y="56854"/>
                    <a:pt x="46291" y="59231"/>
                    <a:pt x="42196" y="60942"/>
                  </a:cubicBezTo>
                  <a:cubicBezTo>
                    <a:pt x="38100" y="62654"/>
                    <a:pt x="33338" y="63509"/>
                    <a:pt x="28004" y="63509"/>
                  </a:cubicBezTo>
                  <a:cubicBezTo>
                    <a:pt x="19812" y="63509"/>
                    <a:pt x="13335" y="61798"/>
                    <a:pt x="8477" y="58375"/>
                  </a:cubicBezTo>
                  <a:cubicBezTo>
                    <a:pt x="3620" y="54953"/>
                    <a:pt x="857" y="50294"/>
                    <a:pt x="0" y="44399"/>
                  </a:cubicBezTo>
                  <a:lnTo>
                    <a:pt x="16859" y="43544"/>
                  </a:lnTo>
                  <a:cubicBezTo>
                    <a:pt x="17336" y="46016"/>
                    <a:pt x="18574" y="47917"/>
                    <a:pt x="20574" y="49248"/>
                  </a:cubicBezTo>
                  <a:cubicBezTo>
                    <a:pt x="22574" y="50579"/>
                    <a:pt x="25051" y="51150"/>
                    <a:pt x="28099" y="51150"/>
                  </a:cubicBezTo>
                  <a:cubicBezTo>
                    <a:pt x="31147" y="51150"/>
                    <a:pt x="33528" y="50579"/>
                    <a:pt x="35338" y="49438"/>
                  </a:cubicBezTo>
                  <a:cubicBezTo>
                    <a:pt x="37147" y="48297"/>
                    <a:pt x="38100" y="46776"/>
                    <a:pt x="38100" y="44970"/>
                  </a:cubicBezTo>
                  <a:cubicBezTo>
                    <a:pt x="38100" y="43449"/>
                    <a:pt x="37433" y="42118"/>
                    <a:pt x="36100" y="41167"/>
                  </a:cubicBezTo>
                  <a:cubicBezTo>
                    <a:pt x="34766" y="40216"/>
                    <a:pt x="32861" y="39360"/>
                    <a:pt x="30194" y="38885"/>
                  </a:cubicBezTo>
                  <a:lnTo>
                    <a:pt x="19526" y="36794"/>
                  </a:lnTo>
                  <a:cubicBezTo>
                    <a:pt x="13525" y="35558"/>
                    <a:pt x="9049" y="33466"/>
                    <a:pt x="6096" y="30519"/>
                  </a:cubicBezTo>
                  <a:cubicBezTo>
                    <a:pt x="3143" y="27571"/>
                    <a:pt x="1714" y="23768"/>
                    <a:pt x="1714" y="19205"/>
                  </a:cubicBezTo>
                  <a:cubicBezTo>
                    <a:pt x="1714" y="15212"/>
                    <a:pt x="2762" y="11884"/>
                    <a:pt x="4953" y="8937"/>
                  </a:cubicBezTo>
                  <a:cubicBezTo>
                    <a:pt x="7144" y="6085"/>
                    <a:pt x="10192" y="3898"/>
                    <a:pt x="14097" y="2282"/>
                  </a:cubicBezTo>
                  <a:cubicBezTo>
                    <a:pt x="18002" y="760"/>
                    <a:pt x="22574" y="0"/>
                    <a:pt x="27908" y="0"/>
                  </a:cubicBezTo>
                  <a:cubicBezTo>
                    <a:pt x="35719" y="0"/>
                    <a:pt x="41815" y="1616"/>
                    <a:pt x="46291" y="4944"/>
                  </a:cubicBezTo>
                  <a:cubicBezTo>
                    <a:pt x="50768" y="8271"/>
                    <a:pt x="53435" y="12740"/>
                    <a:pt x="54102" y="18349"/>
                  </a:cubicBezTo>
                  <a:close/>
                </a:path>
              </a:pathLst>
            </a:custGeom>
            <a:solidFill>
              <a:srgbClr val="EC607E"/>
            </a:solidFill>
            <a:ln w="0" cap="flat">
              <a:noFill/>
              <a:prstDash val="solid"/>
              <a:miter/>
            </a:ln>
          </p:spPr>
          <p:txBody>
            <a:bodyPr rtlCol="0" anchor="ctr"/>
            <a:lstStyle/>
            <a:p>
              <a:endParaRPr lang="en-GB" sz="2880"/>
            </a:p>
          </p:txBody>
        </p:sp>
        <p:sp>
          <p:nvSpPr>
            <p:cNvPr id="181" name="Freeform 180">
              <a:extLst>
                <a:ext uri="{FF2B5EF4-FFF2-40B4-BE49-F238E27FC236}">
                  <a16:creationId xmlns:a16="http://schemas.microsoft.com/office/drawing/2014/main" id="{2D922866-027B-DC92-7A88-4F1CCBAB5AD5}"/>
                </a:ext>
              </a:extLst>
            </p:cNvPr>
            <p:cNvSpPr/>
            <p:nvPr/>
          </p:nvSpPr>
          <p:spPr>
            <a:xfrm>
              <a:off x="1920240" y="4637041"/>
              <a:ext cx="52006" cy="82048"/>
            </a:xfrm>
            <a:custGeom>
              <a:avLst/>
              <a:gdLst>
                <a:gd name="connsiteX0" fmla="*/ 0 w 52006"/>
                <a:gd name="connsiteY0" fmla="*/ 82049 h 82048"/>
                <a:gd name="connsiteX1" fmla="*/ 0 w 52006"/>
                <a:gd name="connsiteY1" fmla="*/ 0 h 82048"/>
                <a:gd name="connsiteX2" fmla="*/ 51530 w 52006"/>
                <a:gd name="connsiteY2" fmla="*/ 0 h 82048"/>
                <a:gd name="connsiteX3" fmla="*/ 51530 w 52006"/>
                <a:gd name="connsiteY3" fmla="*/ 10648 h 82048"/>
                <a:gd name="connsiteX4" fmla="*/ 12382 w 52006"/>
                <a:gd name="connsiteY4" fmla="*/ 10648 h 82048"/>
                <a:gd name="connsiteX5" fmla="*/ 12382 w 52006"/>
                <a:gd name="connsiteY5" fmla="*/ 35653 h 82048"/>
                <a:gd name="connsiteX6" fmla="*/ 48863 w 52006"/>
                <a:gd name="connsiteY6" fmla="*/ 35653 h 82048"/>
                <a:gd name="connsiteX7" fmla="*/ 48863 w 52006"/>
                <a:gd name="connsiteY7" fmla="*/ 46301 h 82048"/>
                <a:gd name="connsiteX8" fmla="*/ 12382 w 52006"/>
                <a:gd name="connsiteY8" fmla="*/ 46301 h 82048"/>
                <a:gd name="connsiteX9" fmla="*/ 12382 w 52006"/>
                <a:gd name="connsiteY9" fmla="*/ 71400 h 82048"/>
                <a:gd name="connsiteX10" fmla="*/ 52006 w 52006"/>
                <a:gd name="connsiteY10" fmla="*/ 71400 h 82048"/>
                <a:gd name="connsiteX11" fmla="*/ 52006 w 52006"/>
                <a:gd name="connsiteY11" fmla="*/ 82049 h 82048"/>
                <a:gd name="connsiteX12" fmla="*/ 0 w 52006"/>
                <a:gd name="connsiteY12" fmla="*/ 82049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06" h="82048">
                  <a:moveTo>
                    <a:pt x="0" y="82049"/>
                  </a:moveTo>
                  <a:lnTo>
                    <a:pt x="0" y="0"/>
                  </a:lnTo>
                  <a:lnTo>
                    <a:pt x="51530" y="0"/>
                  </a:lnTo>
                  <a:lnTo>
                    <a:pt x="51530" y="10648"/>
                  </a:lnTo>
                  <a:lnTo>
                    <a:pt x="12382" y="10648"/>
                  </a:lnTo>
                  <a:lnTo>
                    <a:pt x="12382" y="35653"/>
                  </a:lnTo>
                  <a:lnTo>
                    <a:pt x="48863" y="35653"/>
                  </a:lnTo>
                  <a:lnTo>
                    <a:pt x="48863" y="46301"/>
                  </a:lnTo>
                  <a:lnTo>
                    <a:pt x="12382" y="46301"/>
                  </a:lnTo>
                  <a:lnTo>
                    <a:pt x="12382" y="71400"/>
                  </a:lnTo>
                  <a:lnTo>
                    <a:pt x="52006" y="71400"/>
                  </a:lnTo>
                  <a:lnTo>
                    <a:pt x="52006" y="82049"/>
                  </a:lnTo>
                  <a:lnTo>
                    <a:pt x="0" y="82049"/>
                  </a:lnTo>
                  <a:close/>
                </a:path>
              </a:pathLst>
            </a:custGeom>
            <a:solidFill>
              <a:srgbClr val="FFFFFF"/>
            </a:solidFill>
            <a:ln w="0" cap="flat">
              <a:noFill/>
              <a:prstDash val="solid"/>
              <a:miter/>
            </a:ln>
          </p:spPr>
          <p:txBody>
            <a:bodyPr rtlCol="0" anchor="ctr"/>
            <a:lstStyle/>
            <a:p>
              <a:endParaRPr lang="en-GB" sz="2880"/>
            </a:p>
          </p:txBody>
        </p:sp>
        <p:sp>
          <p:nvSpPr>
            <p:cNvPr id="182" name="Freeform 181">
              <a:extLst>
                <a:ext uri="{FF2B5EF4-FFF2-40B4-BE49-F238E27FC236}">
                  <a16:creationId xmlns:a16="http://schemas.microsoft.com/office/drawing/2014/main" id="{4699A4AA-40C9-5882-1B8F-D799AD601F03}"/>
                </a:ext>
              </a:extLst>
            </p:cNvPr>
            <p:cNvSpPr/>
            <p:nvPr/>
          </p:nvSpPr>
          <p:spPr>
            <a:xfrm>
              <a:off x="1990248" y="4657577"/>
              <a:ext cx="51054" cy="62368"/>
            </a:xfrm>
            <a:custGeom>
              <a:avLst/>
              <a:gdLst>
                <a:gd name="connsiteX0" fmla="*/ 39053 w 51054"/>
                <a:gd name="connsiteY0" fmla="*/ 36033 h 62368"/>
                <a:gd name="connsiteX1" fmla="*/ 39053 w 51054"/>
                <a:gd name="connsiteY1" fmla="*/ 0 h 62368"/>
                <a:gd name="connsiteX2" fmla="*/ 51054 w 51054"/>
                <a:gd name="connsiteY2" fmla="*/ 0 h 62368"/>
                <a:gd name="connsiteX3" fmla="*/ 51054 w 51054"/>
                <a:gd name="connsiteY3" fmla="*/ 61608 h 62368"/>
                <a:gd name="connsiteX4" fmla="*/ 39243 w 51054"/>
                <a:gd name="connsiteY4" fmla="*/ 61608 h 62368"/>
                <a:gd name="connsiteX5" fmla="*/ 39243 w 51054"/>
                <a:gd name="connsiteY5" fmla="*/ 50959 h 62368"/>
                <a:gd name="connsiteX6" fmla="*/ 38576 w 51054"/>
                <a:gd name="connsiteY6" fmla="*/ 50959 h 62368"/>
                <a:gd name="connsiteX7" fmla="*/ 31813 w 51054"/>
                <a:gd name="connsiteY7" fmla="*/ 59136 h 62368"/>
                <a:gd name="connsiteX8" fmla="*/ 20193 w 51054"/>
                <a:gd name="connsiteY8" fmla="*/ 62368 h 62368"/>
                <a:gd name="connsiteX9" fmla="*/ 9716 w 51054"/>
                <a:gd name="connsiteY9" fmla="*/ 59706 h 62368"/>
                <a:gd name="connsiteX10" fmla="*/ 2572 w 51054"/>
                <a:gd name="connsiteY10" fmla="*/ 51910 h 62368"/>
                <a:gd name="connsiteX11" fmla="*/ 0 w 51054"/>
                <a:gd name="connsiteY11" fmla="*/ 39170 h 62368"/>
                <a:gd name="connsiteX12" fmla="*/ 0 w 51054"/>
                <a:gd name="connsiteY12" fmla="*/ 0 h 62368"/>
                <a:gd name="connsiteX13" fmla="*/ 12002 w 51054"/>
                <a:gd name="connsiteY13" fmla="*/ 0 h 62368"/>
                <a:gd name="connsiteX14" fmla="*/ 12002 w 51054"/>
                <a:gd name="connsiteY14" fmla="*/ 37744 h 62368"/>
                <a:gd name="connsiteX15" fmla="*/ 15526 w 51054"/>
                <a:gd name="connsiteY15" fmla="*/ 47727 h 62368"/>
                <a:gd name="connsiteX16" fmla="*/ 24575 w 51054"/>
                <a:gd name="connsiteY16" fmla="*/ 51435 h 62368"/>
                <a:gd name="connsiteX17" fmla="*/ 31337 w 51054"/>
                <a:gd name="connsiteY17" fmla="*/ 49723 h 62368"/>
                <a:gd name="connsiteX18" fmla="*/ 36957 w 51054"/>
                <a:gd name="connsiteY18" fmla="*/ 44589 h 62368"/>
                <a:gd name="connsiteX19" fmla="*/ 39148 w 51054"/>
                <a:gd name="connsiteY19" fmla="*/ 35938 h 6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54" h="62368">
                  <a:moveTo>
                    <a:pt x="39053" y="36033"/>
                  </a:moveTo>
                  <a:lnTo>
                    <a:pt x="39053" y="0"/>
                  </a:lnTo>
                  <a:lnTo>
                    <a:pt x="51054" y="0"/>
                  </a:lnTo>
                  <a:lnTo>
                    <a:pt x="51054" y="61608"/>
                  </a:lnTo>
                  <a:lnTo>
                    <a:pt x="39243" y="61608"/>
                  </a:lnTo>
                  <a:lnTo>
                    <a:pt x="39243" y="50959"/>
                  </a:lnTo>
                  <a:lnTo>
                    <a:pt x="38576" y="50959"/>
                  </a:lnTo>
                  <a:cubicBezTo>
                    <a:pt x="37148" y="54287"/>
                    <a:pt x="34862" y="56949"/>
                    <a:pt x="31813" y="59136"/>
                  </a:cubicBezTo>
                  <a:cubicBezTo>
                    <a:pt x="28670" y="61323"/>
                    <a:pt x="24860" y="62368"/>
                    <a:pt x="20193" y="62368"/>
                  </a:cubicBezTo>
                  <a:cubicBezTo>
                    <a:pt x="16192" y="62368"/>
                    <a:pt x="12763" y="61513"/>
                    <a:pt x="9716" y="59706"/>
                  </a:cubicBezTo>
                  <a:cubicBezTo>
                    <a:pt x="6667" y="57995"/>
                    <a:pt x="4286" y="55333"/>
                    <a:pt x="2572" y="51910"/>
                  </a:cubicBezTo>
                  <a:cubicBezTo>
                    <a:pt x="857" y="48487"/>
                    <a:pt x="0" y="44209"/>
                    <a:pt x="0" y="39170"/>
                  </a:cubicBezTo>
                  <a:lnTo>
                    <a:pt x="0" y="0"/>
                  </a:lnTo>
                  <a:lnTo>
                    <a:pt x="12002" y="0"/>
                  </a:lnTo>
                  <a:lnTo>
                    <a:pt x="12002" y="37744"/>
                  </a:lnTo>
                  <a:cubicBezTo>
                    <a:pt x="12002" y="41927"/>
                    <a:pt x="13145" y="45255"/>
                    <a:pt x="15526" y="47727"/>
                  </a:cubicBezTo>
                  <a:cubicBezTo>
                    <a:pt x="17812" y="50199"/>
                    <a:pt x="20860" y="51435"/>
                    <a:pt x="24575" y="51435"/>
                  </a:cubicBezTo>
                  <a:cubicBezTo>
                    <a:pt x="26861" y="51435"/>
                    <a:pt x="29051" y="50864"/>
                    <a:pt x="31337" y="49723"/>
                  </a:cubicBezTo>
                  <a:cubicBezTo>
                    <a:pt x="33623" y="48583"/>
                    <a:pt x="35433" y="46871"/>
                    <a:pt x="36957" y="44589"/>
                  </a:cubicBezTo>
                  <a:cubicBezTo>
                    <a:pt x="38481" y="42308"/>
                    <a:pt x="39148" y="39456"/>
                    <a:pt x="39148" y="35938"/>
                  </a:cubicBezTo>
                  <a:close/>
                </a:path>
              </a:pathLst>
            </a:custGeom>
            <a:solidFill>
              <a:srgbClr val="FFFFFF"/>
            </a:solidFill>
            <a:ln w="0" cap="flat">
              <a:noFill/>
              <a:prstDash val="solid"/>
              <a:miter/>
            </a:ln>
          </p:spPr>
          <p:txBody>
            <a:bodyPr rtlCol="0" anchor="ctr"/>
            <a:lstStyle/>
            <a:p>
              <a:endParaRPr lang="en-GB" sz="2880"/>
            </a:p>
          </p:txBody>
        </p:sp>
        <p:sp>
          <p:nvSpPr>
            <p:cNvPr id="183" name="Freeform 182">
              <a:extLst>
                <a:ext uri="{FF2B5EF4-FFF2-40B4-BE49-F238E27FC236}">
                  <a16:creationId xmlns:a16="http://schemas.microsoft.com/office/drawing/2014/main" id="{10CA2D50-8DD9-3905-EB3A-D477E0AF93AD}"/>
                </a:ext>
              </a:extLst>
            </p:cNvPr>
            <p:cNvSpPr/>
            <p:nvPr/>
          </p:nvSpPr>
          <p:spPr>
            <a:xfrm>
              <a:off x="2060257" y="4656626"/>
              <a:ext cx="33146" cy="62463"/>
            </a:xfrm>
            <a:custGeom>
              <a:avLst/>
              <a:gdLst>
                <a:gd name="connsiteX0" fmla="*/ 0 w 33146"/>
                <a:gd name="connsiteY0" fmla="*/ 62463 h 62463"/>
                <a:gd name="connsiteX1" fmla="*/ 0 w 33146"/>
                <a:gd name="connsiteY1" fmla="*/ 856 h 62463"/>
                <a:gd name="connsiteX2" fmla="*/ 11621 w 33146"/>
                <a:gd name="connsiteY2" fmla="*/ 856 h 62463"/>
                <a:gd name="connsiteX3" fmla="*/ 11621 w 33146"/>
                <a:gd name="connsiteY3" fmla="*/ 10648 h 62463"/>
                <a:gd name="connsiteX4" fmla="*/ 12287 w 33146"/>
                <a:gd name="connsiteY4" fmla="*/ 10648 h 62463"/>
                <a:gd name="connsiteX5" fmla="*/ 18288 w 33146"/>
                <a:gd name="connsiteY5" fmla="*/ 2852 h 62463"/>
                <a:gd name="connsiteX6" fmla="*/ 28004 w 33146"/>
                <a:gd name="connsiteY6" fmla="*/ 0 h 62463"/>
                <a:gd name="connsiteX7" fmla="*/ 30671 w 33146"/>
                <a:gd name="connsiteY7" fmla="*/ 0 h 62463"/>
                <a:gd name="connsiteX8" fmla="*/ 33147 w 33146"/>
                <a:gd name="connsiteY8" fmla="*/ 190 h 62463"/>
                <a:gd name="connsiteX9" fmla="*/ 33147 w 33146"/>
                <a:gd name="connsiteY9" fmla="*/ 11694 h 62463"/>
                <a:gd name="connsiteX10" fmla="*/ 30575 w 33146"/>
                <a:gd name="connsiteY10" fmla="*/ 11219 h 62463"/>
                <a:gd name="connsiteX11" fmla="*/ 26860 w 33146"/>
                <a:gd name="connsiteY11" fmla="*/ 10933 h 62463"/>
                <a:gd name="connsiteX12" fmla="*/ 19336 w 33146"/>
                <a:gd name="connsiteY12" fmla="*/ 12740 h 62463"/>
                <a:gd name="connsiteX13" fmla="*/ 14097 w 33146"/>
                <a:gd name="connsiteY13" fmla="*/ 17684 h 62463"/>
                <a:gd name="connsiteX14" fmla="*/ 12192 w 33146"/>
                <a:gd name="connsiteY14" fmla="*/ 24814 h 62463"/>
                <a:gd name="connsiteX15" fmla="*/ 12192 w 33146"/>
                <a:gd name="connsiteY15" fmla="*/ 62368 h 62463"/>
                <a:gd name="connsiteX16" fmla="*/ 191 w 33146"/>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46" h="62463">
                  <a:moveTo>
                    <a:pt x="0" y="62463"/>
                  </a:moveTo>
                  <a:lnTo>
                    <a:pt x="0" y="856"/>
                  </a:lnTo>
                  <a:lnTo>
                    <a:pt x="11621" y="856"/>
                  </a:lnTo>
                  <a:lnTo>
                    <a:pt x="11621" y="10648"/>
                  </a:lnTo>
                  <a:lnTo>
                    <a:pt x="12287" y="10648"/>
                  </a:lnTo>
                  <a:cubicBezTo>
                    <a:pt x="13430" y="7321"/>
                    <a:pt x="15430" y="4754"/>
                    <a:pt x="18288" y="2852"/>
                  </a:cubicBezTo>
                  <a:cubicBezTo>
                    <a:pt x="21146" y="951"/>
                    <a:pt x="24384" y="0"/>
                    <a:pt x="28004" y="0"/>
                  </a:cubicBezTo>
                  <a:cubicBezTo>
                    <a:pt x="28766" y="0"/>
                    <a:pt x="29623" y="0"/>
                    <a:pt x="30671" y="0"/>
                  </a:cubicBezTo>
                  <a:cubicBezTo>
                    <a:pt x="31718" y="0"/>
                    <a:pt x="32480" y="95"/>
                    <a:pt x="33147" y="190"/>
                  </a:cubicBezTo>
                  <a:lnTo>
                    <a:pt x="33147" y="11694"/>
                  </a:lnTo>
                  <a:cubicBezTo>
                    <a:pt x="32671" y="11599"/>
                    <a:pt x="31813" y="11409"/>
                    <a:pt x="30575" y="11219"/>
                  </a:cubicBezTo>
                  <a:cubicBezTo>
                    <a:pt x="29337" y="11029"/>
                    <a:pt x="28099" y="10933"/>
                    <a:pt x="26860" y="10933"/>
                  </a:cubicBezTo>
                  <a:cubicBezTo>
                    <a:pt x="24003" y="10933"/>
                    <a:pt x="21526" y="11504"/>
                    <a:pt x="19336" y="12740"/>
                  </a:cubicBezTo>
                  <a:cubicBezTo>
                    <a:pt x="17145" y="13976"/>
                    <a:pt x="15335" y="15592"/>
                    <a:pt x="14097" y="17684"/>
                  </a:cubicBezTo>
                  <a:cubicBezTo>
                    <a:pt x="12763" y="19775"/>
                    <a:pt x="12192" y="22152"/>
                    <a:pt x="12192" y="24814"/>
                  </a:cubicBezTo>
                  <a:lnTo>
                    <a:pt x="12192" y="62368"/>
                  </a:lnTo>
                  <a:lnTo>
                    <a:pt x="191" y="62368"/>
                  </a:lnTo>
                  <a:close/>
                </a:path>
              </a:pathLst>
            </a:custGeom>
            <a:solidFill>
              <a:srgbClr val="FFFFFF"/>
            </a:solidFill>
            <a:ln w="0" cap="flat">
              <a:noFill/>
              <a:prstDash val="solid"/>
              <a:miter/>
            </a:ln>
          </p:spPr>
          <p:txBody>
            <a:bodyPr rtlCol="0" anchor="ctr"/>
            <a:lstStyle/>
            <a:p>
              <a:endParaRPr lang="en-GB" sz="2880"/>
            </a:p>
          </p:txBody>
        </p:sp>
        <p:sp>
          <p:nvSpPr>
            <p:cNvPr id="184" name="Freeform 183">
              <a:extLst>
                <a:ext uri="{FF2B5EF4-FFF2-40B4-BE49-F238E27FC236}">
                  <a16:creationId xmlns:a16="http://schemas.microsoft.com/office/drawing/2014/main" id="{F9640DF0-E726-40A2-2622-B12AF19F6026}"/>
                </a:ext>
              </a:extLst>
            </p:cNvPr>
            <p:cNvSpPr/>
            <p:nvPr/>
          </p:nvSpPr>
          <p:spPr>
            <a:xfrm>
              <a:off x="2101595" y="4656721"/>
              <a:ext cx="57340" cy="63604"/>
            </a:xfrm>
            <a:custGeom>
              <a:avLst/>
              <a:gdLst>
                <a:gd name="connsiteX0" fmla="*/ 28670 w 57340"/>
                <a:gd name="connsiteY0" fmla="*/ 63604 h 63604"/>
                <a:gd name="connsiteX1" fmla="*/ 13525 w 57340"/>
                <a:gd name="connsiteY1" fmla="*/ 59612 h 63604"/>
                <a:gd name="connsiteX2" fmla="*/ 3524 w 57340"/>
                <a:gd name="connsiteY2" fmla="*/ 48488 h 63604"/>
                <a:gd name="connsiteX3" fmla="*/ 0 w 57340"/>
                <a:gd name="connsiteY3" fmla="*/ 31850 h 63604"/>
                <a:gd name="connsiteX4" fmla="*/ 3524 w 57340"/>
                <a:gd name="connsiteY4" fmla="*/ 15117 h 63604"/>
                <a:gd name="connsiteX5" fmla="*/ 13525 w 57340"/>
                <a:gd name="connsiteY5" fmla="*/ 3993 h 63604"/>
                <a:gd name="connsiteX6" fmla="*/ 28670 w 57340"/>
                <a:gd name="connsiteY6" fmla="*/ 0 h 63604"/>
                <a:gd name="connsiteX7" fmla="*/ 43815 w 57340"/>
                <a:gd name="connsiteY7" fmla="*/ 3993 h 63604"/>
                <a:gd name="connsiteX8" fmla="*/ 53816 w 57340"/>
                <a:gd name="connsiteY8" fmla="*/ 15117 h 63604"/>
                <a:gd name="connsiteX9" fmla="*/ 57341 w 57340"/>
                <a:gd name="connsiteY9" fmla="*/ 31850 h 63604"/>
                <a:gd name="connsiteX10" fmla="*/ 53816 w 57340"/>
                <a:gd name="connsiteY10" fmla="*/ 48488 h 63604"/>
                <a:gd name="connsiteX11" fmla="*/ 43815 w 57340"/>
                <a:gd name="connsiteY11" fmla="*/ 59612 h 63604"/>
                <a:gd name="connsiteX12" fmla="*/ 28670 w 57340"/>
                <a:gd name="connsiteY12" fmla="*/ 63604 h 63604"/>
                <a:gd name="connsiteX13" fmla="*/ 28766 w 57340"/>
                <a:gd name="connsiteY13" fmla="*/ 53527 h 63604"/>
                <a:gd name="connsiteX14" fmla="*/ 38100 w 57340"/>
                <a:gd name="connsiteY14" fmla="*/ 50579 h 63604"/>
                <a:gd name="connsiteX15" fmla="*/ 43529 w 57340"/>
                <a:gd name="connsiteY15" fmla="*/ 42688 h 63604"/>
                <a:gd name="connsiteX16" fmla="*/ 45339 w 57340"/>
                <a:gd name="connsiteY16" fmla="*/ 31850 h 63604"/>
                <a:gd name="connsiteX17" fmla="*/ 43529 w 57340"/>
                <a:gd name="connsiteY17" fmla="*/ 21012 h 63604"/>
                <a:gd name="connsiteX18" fmla="*/ 38100 w 57340"/>
                <a:gd name="connsiteY18" fmla="*/ 13025 h 63604"/>
                <a:gd name="connsiteX19" fmla="*/ 28766 w 57340"/>
                <a:gd name="connsiteY19" fmla="*/ 9983 h 63604"/>
                <a:gd name="connsiteX20" fmla="*/ 19431 w 57340"/>
                <a:gd name="connsiteY20" fmla="*/ 13025 h 63604"/>
                <a:gd name="connsiteX21" fmla="*/ 13907 w 57340"/>
                <a:gd name="connsiteY21" fmla="*/ 21012 h 63604"/>
                <a:gd name="connsiteX22" fmla="*/ 12097 w 57340"/>
                <a:gd name="connsiteY22" fmla="*/ 31850 h 63604"/>
                <a:gd name="connsiteX23" fmla="*/ 13907 w 57340"/>
                <a:gd name="connsiteY23" fmla="*/ 42688 h 63604"/>
                <a:gd name="connsiteX24" fmla="*/ 19431 w 57340"/>
                <a:gd name="connsiteY24" fmla="*/ 50579 h 63604"/>
                <a:gd name="connsiteX25" fmla="*/ 28766 w 57340"/>
                <a:gd name="connsiteY25" fmla="*/ 53527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340" h="63604">
                  <a:moveTo>
                    <a:pt x="28670" y="63604"/>
                  </a:moveTo>
                  <a:cubicBezTo>
                    <a:pt x="22860" y="63604"/>
                    <a:pt x="17812" y="62274"/>
                    <a:pt x="13525" y="59612"/>
                  </a:cubicBezTo>
                  <a:cubicBezTo>
                    <a:pt x="9239" y="56949"/>
                    <a:pt x="5905" y="53241"/>
                    <a:pt x="3524" y="48488"/>
                  </a:cubicBezTo>
                  <a:cubicBezTo>
                    <a:pt x="1143" y="43734"/>
                    <a:pt x="0" y="38125"/>
                    <a:pt x="0" y="31850"/>
                  </a:cubicBezTo>
                  <a:cubicBezTo>
                    <a:pt x="0" y="25575"/>
                    <a:pt x="1143" y="19871"/>
                    <a:pt x="3524" y="15117"/>
                  </a:cubicBezTo>
                  <a:cubicBezTo>
                    <a:pt x="5905" y="10363"/>
                    <a:pt x="9239" y="6655"/>
                    <a:pt x="13525" y="3993"/>
                  </a:cubicBezTo>
                  <a:cubicBezTo>
                    <a:pt x="17812" y="1331"/>
                    <a:pt x="22860" y="0"/>
                    <a:pt x="28670" y="0"/>
                  </a:cubicBezTo>
                  <a:cubicBezTo>
                    <a:pt x="34480" y="0"/>
                    <a:pt x="39529" y="1331"/>
                    <a:pt x="43815" y="3993"/>
                  </a:cubicBezTo>
                  <a:cubicBezTo>
                    <a:pt x="48101" y="6655"/>
                    <a:pt x="51435" y="10363"/>
                    <a:pt x="53816" y="15117"/>
                  </a:cubicBezTo>
                  <a:cubicBezTo>
                    <a:pt x="56197" y="19871"/>
                    <a:pt x="57341" y="25480"/>
                    <a:pt x="57341" y="31850"/>
                  </a:cubicBezTo>
                  <a:cubicBezTo>
                    <a:pt x="57341" y="38220"/>
                    <a:pt x="56197" y="43734"/>
                    <a:pt x="53816" y="48488"/>
                  </a:cubicBezTo>
                  <a:cubicBezTo>
                    <a:pt x="51435" y="53241"/>
                    <a:pt x="48101" y="56949"/>
                    <a:pt x="43815" y="59612"/>
                  </a:cubicBezTo>
                  <a:cubicBezTo>
                    <a:pt x="39529" y="62274"/>
                    <a:pt x="34480" y="63604"/>
                    <a:pt x="28670" y="63604"/>
                  </a:cubicBezTo>
                  <a:close/>
                  <a:moveTo>
                    <a:pt x="28766" y="53527"/>
                  </a:moveTo>
                  <a:cubicBezTo>
                    <a:pt x="32480" y="53527"/>
                    <a:pt x="35624" y="52576"/>
                    <a:pt x="38100" y="50579"/>
                  </a:cubicBezTo>
                  <a:cubicBezTo>
                    <a:pt x="40576" y="48583"/>
                    <a:pt x="42386" y="46016"/>
                    <a:pt x="43529" y="42688"/>
                  </a:cubicBezTo>
                  <a:cubicBezTo>
                    <a:pt x="44767" y="39361"/>
                    <a:pt x="45339" y="35748"/>
                    <a:pt x="45339" y="31850"/>
                  </a:cubicBezTo>
                  <a:cubicBezTo>
                    <a:pt x="45339" y="27952"/>
                    <a:pt x="44767" y="24339"/>
                    <a:pt x="43529" y="21012"/>
                  </a:cubicBezTo>
                  <a:cubicBezTo>
                    <a:pt x="42386" y="17684"/>
                    <a:pt x="40481" y="15022"/>
                    <a:pt x="38100" y="13025"/>
                  </a:cubicBezTo>
                  <a:cubicBezTo>
                    <a:pt x="35624" y="11029"/>
                    <a:pt x="32575" y="9983"/>
                    <a:pt x="28766" y="9983"/>
                  </a:cubicBezTo>
                  <a:cubicBezTo>
                    <a:pt x="24955" y="9983"/>
                    <a:pt x="21908" y="11029"/>
                    <a:pt x="19431" y="13025"/>
                  </a:cubicBezTo>
                  <a:cubicBezTo>
                    <a:pt x="16954" y="15022"/>
                    <a:pt x="15145" y="17684"/>
                    <a:pt x="13907" y="21012"/>
                  </a:cubicBezTo>
                  <a:cubicBezTo>
                    <a:pt x="12668" y="24339"/>
                    <a:pt x="12097" y="27952"/>
                    <a:pt x="12097" y="31850"/>
                  </a:cubicBezTo>
                  <a:cubicBezTo>
                    <a:pt x="12097" y="35748"/>
                    <a:pt x="12668" y="39456"/>
                    <a:pt x="13907" y="42688"/>
                  </a:cubicBezTo>
                  <a:cubicBezTo>
                    <a:pt x="15050" y="46016"/>
                    <a:pt x="16954" y="48583"/>
                    <a:pt x="19431" y="50579"/>
                  </a:cubicBezTo>
                  <a:cubicBezTo>
                    <a:pt x="21908" y="52576"/>
                    <a:pt x="25051" y="53527"/>
                    <a:pt x="28766" y="53527"/>
                  </a:cubicBezTo>
                  <a:close/>
                </a:path>
              </a:pathLst>
            </a:custGeom>
            <a:solidFill>
              <a:srgbClr val="FFFFFF"/>
            </a:solidFill>
            <a:ln w="0" cap="flat">
              <a:noFill/>
              <a:prstDash val="solid"/>
              <a:miter/>
            </a:ln>
          </p:spPr>
          <p:txBody>
            <a:bodyPr rtlCol="0" anchor="ctr"/>
            <a:lstStyle/>
            <a:p>
              <a:endParaRPr lang="en-GB" sz="2880"/>
            </a:p>
          </p:txBody>
        </p:sp>
        <p:sp>
          <p:nvSpPr>
            <p:cNvPr id="185" name="Freeform 184">
              <a:extLst>
                <a:ext uri="{FF2B5EF4-FFF2-40B4-BE49-F238E27FC236}">
                  <a16:creationId xmlns:a16="http://schemas.microsoft.com/office/drawing/2014/main" id="{49F3DCB4-8004-FD06-4CB6-0B5FD0B803AF}"/>
                </a:ext>
              </a:extLst>
            </p:cNvPr>
            <p:cNvSpPr/>
            <p:nvPr/>
          </p:nvSpPr>
          <p:spPr>
            <a:xfrm>
              <a:off x="2175224" y="4656721"/>
              <a:ext cx="56387" cy="85566"/>
            </a:xfrm>
            <a:custGeom>
              <a:avLst/>
              <a:gdLst>
                <a:gd name="connsiteX0" fmla="*/ 0 w 56387"/>
                <a:gd name="connsiteY0" fmla="*/ 85472 h 85566"/>
                <a:gd name="connsiteX1" fmla="*/ 0 w 56387"/>
                <a:gd name="connsiteY1" fmla="*/ 856 h 85566"/>
                <a:gd name="connsiteX2" fmla="*/ 11716 w 56387"/>
                <a:gd name="connsiteY2" fmla="*/ 856 h 85566"/>
                <a:gd name="connsiteX3" fmla="*/ 11716 w 56387"/>
                <a:gd name="connsiteY3" fmla="*/ 10839 h 85566"/>
                <a:gd name="connsiteX4" fmla="*/ 12764 w 56387"/>
                <a:gd name="connsiteY4" fmla="*/ 10839 h 85566"/>
                <a:gd name="connsiteX5" fmla="*/ 15812 w 56387"/>
                <a:gd name="connsiteY5" fmla="*/ 6370 h 85566"/>
                <a:gd name="connsiteX6" fmla="*/ 21241 w 56387"/>
                <a:gd name="connsiteY6" fmla="*/ 1902 h 85566"/>
                <a:gd name="connsiteX7" fmla="*/ 30480 w 56387"/>
                <a:gd name="connsiteY7" fmla="*/ 0 h 85566"/>
                <a:gd name="connsiteX8" fmla="*/ 43815 w 56387"/>
                <a:gd name="connsiteY8" fmla="*/ 3803 h 85566"/>
                <a:gd name="connsiteX9" fmla="*/ 53054 w 56387"/>
                <a:gd name="connsiteY9" fmla="*/ 14641 h 85566"/>
                <a:gd name="connsiteX10" fmla="*/ 56388 w 56387"/>
                <a:gd name="connsiteY10" fmla="*/ 31755 h 85566"/>
                <a:gd name="connsiteX11" fmla="*/ 53054 w 56387"/>
                <a:gd name="connsiteY11" fmla="*/ 48868 h 85566"/>
                <a:gd name="connsiteX12" fmla="*/ 43910 w 56387"/>
                <a:gd name="connsiteY12" fmla="*/ 59802 h 85566"/>
                <a:gd name="connsiteX13" fmla="*/ 30575 w 56387"/>
                <a:gd name="connsiteY13" fmla="*/ 63604 h 85566"/>
                <a:gd name="connsiteX14" fmla="*/ 21431 w 56387"/>
                <a:gd name="connsiteY14" fmla="*/ 61703 h 85566"/>
                <a:gd name="connsiteX15" fmla="*/ 15907 w 56387"/>
                <a:gd name="connsiteY15" fmla="*/ 57330 h 85566"/>
                <a:gd name="connsiteX16" fmla="*/ 12859 w 56387"/>
                <a:gd name="connsiteY16" fmla="*/ 52861 h 85566"/>
                <a:gd name="connsiteX17" fmla="*/ 12097 w 56387"/>
                <a:gd name="connsiteY17" fmla="*/ 52861 h 85566"/>
                <a:gd name="connsiteX18" fmla="*/ 12097 w 56387"/>
                <a:gd name="connsiteY18" fmla="*/ 85567 h 85566"/>
                <a:gd name="connsiteX19" fmla="*/ 95 w 56387"/>
                <a:gd name="connsiteY19" fmla="*/ 85567 h 85566"/>
                <a:gd name="connsiteX20" fmla="*/ 11811 w 56387"/>
                <a:gd name="connsiteY20" fmla="*/ 31565 h 85566"/>
                <a:gd name="connsiteX21" fmla="*/ 13716 w 56387"/>
                <a:gd name="connsiteY21" fmla="*/ 42974 h 85566"/>
                <a:gd name="connsiteX22" fmla="*/ 19145 w 56387"/>
                <a:gd name="connsiteY22" fmla="*/ 50579 h 85566"/>
                <a:gd name="connsiteX23" fmla="*/ 27908 w 56387"/>
                <a:gd name="connsiteY23" fmla="*/ 53337 h 85566"/>
                <a:gd name="connsiteX24" fmla="*/ 36862 w 56387"/>
                <a:gd name="connsiteY24" fmla="*/ 50484 h 85566"/>
                <a:gd name="connsiteX25" fmla="*/ 42386 w 56387"/>
                <a:gd name="connsiteY25" fmla="*/ 42688 h 85566"/>
                <a:gd name="connsiteX26" fmla="*/ 44291 w 56387"/>
                <a:gd name="connsiteY26" fmla="*/ 31565 h 85566"/>
                <a:gd name="connsiteX27" fmla="*/ 42482 w 56387"/>
                <a:gd name="connsiteY27" fmla="*/ 20631 h 85566"/>
                <a:gd name="connsiteX28" fmla="*/ 37052 w 56387"/>
                <a:gd name="connsiteY28" fmla="*/ 13025 h 85566"/>
                <a:gd name="connsiteX29" fmla="*/ 28004 w 56387"/>
                <a:gd name="connsiteY29" fmla="*/ 10268 h 85566"/>
                <a:gd name="connsiteX30" fmla="*/ 19145 w 56387"/>
                <a:gd name="connsiteY30" fmla="*/ 12930 h 85566"/>
                <a:gd name="connsiteX31" fmla="*/ 13716 w 56387"/>
                <a:gd name="connsiteY31" fmla="*/ 20441 h 85566"/>
                <a:gd name="connsiteX32" fmla="*/ 11906 w 56387"/>
                <a:gd name="connsiteY32" fmla="*/ 31660 h 8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387" h="85566">
                  <a:moveTo>
                    <a:pt x="0" y="85472"/>
                  </a:moveTo>
                  <a:lnTo>
                    <a:pt x="0" y="856"/>
                  </a:lnTo>
                  <a:lnTo>
                    <a:pt x="11716" y="856"/>
                  </a:lnTo>
                  <a:lnTo>
                    <a:pt x="11716" y="10839"/>
                  </a:lnTo>
                  <a:lnTo>
                    <a:pt x="12764" y="10839"/>
                  </a:lnTo>
                  <a:cubicBezTo>
                    <a:pt x="13430" y="9507"/>
                    <a:pt x="14478" y="8081"/>
                    <a:pt x="15812" y="6370"/>
                  </a:cubicBezTo>
                  <a:cubicBezTo>
                    <a:pt x="17145" y="4659"/>
                    <a:pt x="18955" y="3233"/>
                    <a:pt x="21241" y="1902"/>
                  </a:cubicBezTo>
                  <a:cubicBezTo>
                    <a:pt x="23527" y="666"/>
                    <a:pt x="26670" y="0"/>
                    <a:pt x="30480" y="0"/>
                  </a:cubicBezTo>
                  <a:cubicBezTo>
                    <a:pt x="35433" y="0"/>
                    <a:pt x="39910" y="1236"/>
                    <a:pt x="43815" y="3803"/>
                  </a:cubicBezTo>
                  <a:cubicBezTo>
                    <a:pt x="47720" y="6275"/>
                    <a:pt x="50768" y="9983"/>
                    <a:pt x="53054" y="14641"/>
                  </a:cubicBezTo>
                  <a:cubicBezTo>
                    <a:pt x="55340" y="19300"/>
                    <a:pt x="56388" y="25100"/>
                    <a:pt x="56388" y="31755"/>
                  </a:cubicBezTo>
                  <a:cubicBezTo>
                    <a:pt x="56388" y="38410"/>
                    <a:pt x="55245" y="44114"/>
                    <a:pt x="53054" y="48868"/>
                  </a:cubicBezTo>
                  <a:cubicBezTo>
                    <a:pt x="50864" y="53622"/>
                    <a:pt x="47816" y="57235"/>
                    <a:pt x="43910" y="59802"/>
                  </a:cubicBezTo>
                  <a:cubicBezTo>
                    <a:pt x="40005" y="62368"/>
                    <a:pt x="35624" y="63604"/>
                    <a:pt x="30575" y="63604"/>
                  </a:cubicBezTo>
                  <a:cubicBezTo>
                    <a:pt x="26861" y="63604"/>
                    <a:pt x="23813" y="62939"/>
                    <a:pt x="21431" y="61703"/>
                  </a:cubicBezTo>
                  <a:cubicBezTo>
                    <a:pt x="19050" y="60467"/>
                    <a:pt x="17240" y="58946"/>
                    <a:pt x="15907" y="57330"/>
                  </a:cubicBezTo>
                  <a:cubicBezTo>
                    <a:pt x="14573" y="55618"/>
                    <a:pt x="13525" y="54192"/>
                    <a:pt x="12859" y="52861"/>
                  </a:cubicBezTo>
                  <a:lnTo>
                    <a:pt x="12097" y="52861"/>
                  </a:lnTo>
                  <a:lnTo>
                    <a:pt x="12097" y="85567"/>
                  </a:lnTo>
                  <a:lnTo>
                    <a:pt x="95" y="85567"/>
                  </a:lnTo>
                  <a:close/>
                  <a:moveTo>
                    <a:pt x="11811" y="31565"/>
                  </a:moveTo>
                  <a:cubicBezTo>
                    <a:pt x="11811" y="35938"/>
                    <a:pt x="12478" y="39646"/>
                    <a:pt x="13716" y="42974"/>
                  </a:cubicBezTo>
                  <a:cubicBezTo>
                    <a:pt x="14954" y="46301"/>
                    <a:pt x="16764" y="48773"/>
                    <a:pt x="19145" y="50579"/>
                  </a:cubicBezTo>
                  <a:cubicBezTo>
                    <a:pt x="21527" y="52386"/>
                    <a:pt x="24479" y="53337"/>
                    <a:pt x="27908" y="53337"/>
                  </a:cubicBezTo>
                  <a:cubicBezTo>
                    <a:pt x="31337" y="53337"/>
                    <a:pt x="34481" y="52386"/>
                    <a:pt x="36862" y="50484"/>
                  </a:cubicBezTo>
                  <a:cubicBezTo>
                    <a:pt x="39243" y="48583"/>
                    <a:pt x="41148" y="46016"/>
                    <a:pt x="42386" y="42688"/>
                  </a:cubicBezTo>
                  <a:cubicBezTo>
                    <a:pt x="43625" y="39361"/>
                    <a:pt x="44291" y="35748"/>
                    <a:pt x="44291" y="31565"/>
                  </a:cubicBezTo>
                  <a:cubicBezTo>
                    <a:pt x="44291" y="27381"/>
                    <a:pt x="43720" y="23864"/>
                    <a:pt x="42482" y="20631"/>
                  </a:cubicBezTo>
                  <a:cubicBezTo>
                    <a:pt x="41243" y="17399"/>
                    <a:pt x="39433" y="14832"/>
                    <a:pt x="37052" y="13025"/>
                  </a:cubicBezTo>
                  <a:cubicBezTo>
                    <a:pt x="34671" y="11219"/>
                    <a:pt x="31623" y="10268"/>
                    <a:pt x="28004" y="10268"/>
                  </a:cubicBezTo>
                  <a:cubicBezTo>
                    <a:pt x="24384" y="10268"/>
                    <a:pt x="21622" y="11124"/>
                    <a:pt x="19145" y="12930"/>
                  </a:cubicBezTo>
                  <a:cubicBezTo>
                    <a:pt x="16669" y="14737"/>
                    <a:pt x="14954" y="17208"/>
                    <a:pt x="13716" y="20441"/>
                  </a:cubicBezTo>
                  <a:cubicBezTo>
                    <a:pt x="12478" y="23674"/>
                    <a:pt x="11906" y="27381"/>
                    <a:pt x="11906" y="31660"/>
                  </a:cubicBezTo>
                  <a:close/>
                </a:path>
              </a:pathLst>
            </a:custGeom>
            <a:solidFill>
              <a:srgbClr val="FFFFFF"/>
            </a:solidFill>
            <a:ln w="0" cap="flat">
              <a:noFill/>
              <a:prstDash val="solid"/>
              <a:miter/>
            </a:ln>
          </p:spPr>
          <p:txBody>
            <a:bodyPr rtlCol="0" anchor="ctr"/>
            <a:lstStyle/>
            <a:p>
              <a:endParaRPr lang="en-GB" sz="2880"/>
            </a:p>
          </p:txBody>
        </p:sp>
        <p:sp>
          <p:nvSpPr>
            <p:cNvPr id="186" name="Freeform 185">
              <a:extLst>
                <a:ext uri="{FF2B5EF4-FFF2-40B4-BE49-F238E27FC236}">
                  <a16:creationId xmlns:a16="http://schemas.microsoft.com/office/drawing/2014/main" id="{5C622619-FAE8-967C-0D72-A8609DFFB6D5}"/>
                </a:ext>
              </a:extLst>
            </p:cNvPr>
            <p:cNvSpPr/>
            <p:nvPr/>
          </p:nvSpPr>
          <p:spPr>
            <a:xfrm>
              <a:off x="2245137" y="4656721"/>
              <a:ext cx="55721" cy="63794"/>
            </a:xfrm>
            <a:custGeom>
              <a:avLst/>
              <a:gdLst>
                <a:gd name="connsiteX0" fmla="*/ 29337 w 55721"/>
                <a:gd name="connsiteY0" fmla="*/ 63604 h 63794"/>
                <a:gd name="connsiteX1" fmla="*/ 13621 w 55721"/>
                <a:gd name="connsiteY1" fmla="*/ 59706 h 63794"/>
                <a:gd name="connsiteX2" fmla="*/ 3524 w 55721"/>
                <a:gd name="connsiteY2" fmla="*/ 48678 h 63794"/>
                <a:gd name="connsiteX3" fmla="*/ 0 w 55721"/>
                <a:gd name="connsiteY3" fmla="*/ 31945 h 63794"/>
                <a:gd name="connsiteX4" fmla="*/ 3524 w 55721"/>
                <a:gd name="connsiteY4" fmla="*/ 15307 h 63794"/>
                <a:gd name="connsiteX5" fmla="*/ 13525 w 55721"/>
                <a:gd name="connsiteY5" fmla="*/ 4088 h 63794"/>
                <a:gd name="connsiteX6" fmla="*/ 28480 w 55721"/>
                <a:gd name="connsiteY6" fmla="*/ 0 h 63794"/>
                <a:gd name="connsiteX7" fmla="*/ 38576 w 55721"/>
                <a:gd name="connsiteY7" fmla="*/ 1712 h 63794"/>
                <a:gd name="connsiteX8" fmla="*/ 47339 w 55721"/>
                <a:gd name="connsiteY8" fmla="*/ 7131 h 63794"/>
                <a:gd name="connsiteX9" fmla="*/ 53435 w 55721"/>
                <a:gd name="connsiteY9" fmla="*/ 16733 h 63794"/>
                <a:gd name="connsiteX10" fmla="*/ 55721 w 55721"/>
                <a:gd name="connsiteY10" fmla="*/ 30994 h 63794"/>
                <a:gd name="connsiteX11" fmla="*/ 55721 w 55721"/>
                <a:gd name="connsiteY11" fmla="*/ 35273 h 63794"/>
                <a:gd name="connsiteX12" fmla="*/ 6667 w 55721"/>
                <a:gd name="connsiteY12" fmla="*/ 35273 h 63794"/>
                <a:gd name="connsiteX13" fmla="*/ 6667 w 55721"/>
                <a:gd name="connsiteY13" fmla="*/ 26336 h 63794"/>
                <a:gd name="connsiteX14" fmla="*/ 43910 w 55721"/>
                <a:gd name="connsiteY14" fmla="*/ 26336 h 63794"/>
                <a:gd name="connsiteX15" fmla="*/ 42005 w 55721"/>
                <a:gd name="connsiteY15" fmla="*/ 17969 h 63794"/>
                <a:gd name="connsiteX16" fmla="*/ 36576 w 55721"/>
                <a:gd name="connsiteY16" fmla="*/ 12169 h 63794"/>
                <a:gd name="connsiteX17" fmla="*/ 28480 w 55721"/>
                <a:gd name="connsiteY17" fmla="*/ 10078 h 63794"/>
                <a:gd name="connsiteX18" fmla="*/ 19621 w 55721"/>
                <a:gd name="connsiteY18" fmla="*/ 12550 h 63794"/>
                <a:gd name="connsiteX19" fmla="*/ 13811 w 55721"/>
                <a:gd name="connsiteY19" fmla="*/ 19015 h 63794"/>
                <a:gd name="connsiteX20" fmla="*/ 11811 w 55721"/>
                <a:gd name="connsiteY20" fmla="*/ 27572 h 63794"/>
                <a:gd name="connsiteX21" fmla="*/ 11811 w 55721"/>
                <a:gd name="connsiteY21" fmla="*/ 34607 h 63794"/>
                <a:gd name="connsiteX22" fmla="*/ 14002 w 55721"/>
                <a:gd name="connsiteY22" fmla="*/ 45065 h 63794"/>
                <a:gd name="connsiteX23" fmla="*/ 20098 w 55721"/>
                <a:gd name="connsiteY23" fmla="*/ 51625 h 63794"/>
                <a:gd name="connsiteX24" fmla="*/ 29337 w 55721"/>
                <a:gd name="connsiteY24" fmla="*/ 53907 h 63794"/>
                <a:gd name="connsiteX25" fmla="*/ 35528 w 55721"/>
                <a:gd name="connsiteY25" fmla="*/ 52956 h 63794"/>
                <a:gd name="connsiteX26" fmla="*/ 40386 w 55721"/>
                <a:gd name="connsiteY26" fmla="*/ 50009 h 63794"/>
                <a:gd name="connsiteX27" fmla="*/ 43529 w 55721"/>
                <a:gd name="connsiteY27" fmla="*/ 45160 h 63794"/>
                <a:gd name="connsiteX28" fmla="*/ 54864 w 55721"/>
                <a:gd name="connsiteY28" fmla="*/ 47157 h 63794"/>
                <a:gd name="connsiteX29" fmla="*/ 50006 w 55721"/>
                <a:gd name="connsiteY29" fmla="*/ 55904 h 63794"/>
                <a:gd name="connsiteX30" fmla="*/ 41243 w 55721"/>
                <a:gd name="connsiteY30" fmla="*/ 61703 h 63794"/>
                <a:gd name="connsiteX31" fmla="*/ 29242 w 55721"/>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721" h="63794">
                  <a:moveTo>
                    <a:pt x="29337" y="63604"/>
                  </a:moveTo>
                  <a:cubicBezTo>
                    <a:pt x="23241" y="63604"/>
                    <a:pt x="18002" y="62274"/>
                    <a:pt x="13621" y="59706"/>
                  </a:cubicBezTo>
                  <a:cubicBezTo>
                    <a:pt x="9239" y="57140"/>
                    <a:pt x="5905" y="53432"/>
                    <a:pt x="3524" y="48678"/>
                  </a:cubicBezTo>
                  <a:cubicBezTo>
                    <a:pt x="1143" y="43924"/>
                    <a:pt x="0" y="38410"/>
                    <a:pt x="0" y="31945"/>
                  </a:cubicBezTo>
                  <a:cubicBezTo>
                    <a:pt x="0" y="25480"/>
                    <a:pt x="1143" y="20061"/>
                    <a:pt x="3524" y="15307"/>
                  </a:cubicBezTo>
                  <a:cubicBezTo>
                    <a:pt x="5905" y="10458"/>
                    <a:pt x="9239" y="6750"/>
                    <a:pt x="13525" y="4088"/>
                  </a:cubicBezTo>
                  <a:cubicBezTo>
                    <a:pt x="17812" y="1426"/>
                    <a:pt x="22765" y="0"/>
                    <a:pt x="28480" y="0"/>
                  </a:cubicBezTo>
                  <a:cubicBezTo>
                    <a:pt x="32004" y="0"/>
                    <a:pt x="35338" y="570"/>
                    <a:pt x="38576" y="1712"/>
                  </a:cubicBezTo>
                  <a:cubicBezTo>
                    <a:pt x="41815" y="2852"/>
                    <a:pt x="44767" y="4659"/>
                    <a:pt x="47339" y="7131"/>
                  </a:cubicBezTo>
                  <a:cubicBezTo>
                    <a:pt x="49911" y="9603"/>
                    <a:pt x="52006" y="12740"/>
                    <a:pt x="53435" y="16733"/>
                  </a:cubicBezTo>
                  <a:cubicBezTo>
                    <a:pt x="54959" y="20631"/>
                    <a:pt x="55721" y="25385"/>
                    <a:pt x="55721" y="30994"/>
                  </a:cubicBezTo>
                  <a:lnTo>
                    <a:pt x="55721" y="35273"/>
                  </a:lnTo>
                  <a:lnTo>
                    <a:pt x="6667" y="35273"/>
                  </a:lnTo>
                  <a:lnTo>
                    <a:pt x="6667" y="26336"/>
                  </a:lnTo>
                  <a:lnTo>
                    <a:pt x="43910" y="26336"/>
                  </a:lnTo>
                  <a:cubicBezTo>
                    <a:pt x="43910" y="23198"/>
                    <a:pt x="43243" y="20346"/>
                    <a:pt x="42005" y="17969"/>
                  </a:cubicBezTo>
                  <a:cubicBezTo>
                    <a:pt x="40672" y="15497"/>
                    <a:pt x="38957" y="13596"/>
                    <a:pt x="36576" y="12169"/>
                  </a:cubicBezTo>
                  <a:cubicBezTo>
                    <a:pt x="34195" y="10743"/>
                    <a:pt x="31528" y="10078"/>
                    <a:pt x="28480" y="10078"/>
                  </a:cubicBezTo>
                  <a:cubicBezTo>
                    <a:pt x="25146" y="10078"/>
                    <a:pt x="22193" y="10934"/>
                    <a:pt x="19621" y="12550"/>
                  </a:cubicBezTo>
                  <a:cubicBezTo>
                    <a:pt x="17145" y="14166"/>
                    <a:pt x="15145" y="16353"/>
                    <a:pt x="13811" y="19015"/>
                  </a:cubicBezTo>
                  <a:cubicBezTo>
                    <a:pt x="12478" y="21677"/>
                    <a:pt x="11811" y="24529"/>
                    <a:pt x="11811" y="27572"/>
                  </a:cubicBezTo>
                  <a:lnTo>
                    <a:pt x="11811" y="34607"/>
                  </a:lnTo>
                  <a:cubicBezTo>
                    <a:pt x="11811" y="38695"/>
                    <a:pt x="12573" y="42213"/>
                    <a:pt x="14002" y="45065"/>
                  </a:cubicBezTo>
                  <a:cubicBezTo>
                    <a:pt x="15430" y="47917"/>
                    <a:pt x="17526" y="50104"/>
                    <a:pt x="20098" y="51625"/>
                  </a:cubicBezTo>
                  <a:cubicBezTo>
                    <a:pt x="22765" y="53147"/>
                    <a:pt x="25813" y="53907"/>
                    <a:pt x="29337" y="53907"/>
                  </a:cubicBezTo>
                  <a:cubicBezTo>
                    <a:pt x="31623" y="53907"/>
                    <a:pt x="33718" y="53622"/>
                    <a:pt x="35528" y="52956"/>
                  </a:cubicBezTo>
                  <a:cubicBezTo>
                    <a:pt x="37433" y="52291"/>
                    <a:pt x="39052" y="51340"/>
                    <a:pt x="40386" y="50009"/>
                  </a:cubicBezTo>
                  <a:cubicBezTo>
                    <a:pt x="41719" y="48678"/>
                    <a:pt x="42767" y="47062"/>
                    <a:pt x="43529" y="45160"/>
                  </a:cubicBezTo>
                  <a:lnTo>
                    <a:pt x="54864" y="47157"/>
                  </a:lnTo>
                  <a:cubicBezTo>
                    <a:pt x="53911" y="50484"/>
                    <a:pt x="52292" y="53432"/>
                    <a:pt x="50006" y="55904"/>
                  </a:cubicBezTo>
                  <a:cubicBezTo>
                    <a:pt x="47625" y="58376"/>
                    <a:pt x="44767" y="60372"/>
                    <a:pt x="41243" y="61703"/>
                  </a:cubicBezTo>
                  <a:cubicBezTo>
                    <a:pt x="37719" y="63034"/>
                    <a:pt x="33718" y="63795"/>
                    <a:pt x="29242" y="63795"/>
                  </a:cubicBezTo>
                  <a:close/>
                </a:path>
              </a:pathLst>
            </a:custGeom>
            <a:solidFill>
              <a:srgbClr val="FFFFFF"/>
            </a:solidFill>
            <a:ln w="0" cap="flat">
              <a:noFill/>
              <a:prstDash val="solid"/>
              <a:miter/>
            </a:ln>
          </p:spPr>
          <p:txBody>
            <a:bodyPr rtlCol="0" anchor="ctr"/>
            <a:lstStyle/>
            <a:p>
              <a:endParaRPr lang="en-GB" sz="2880"/>
            </a:p>
          </p:txBody>
        </p:sp>
        <p:sp>
          <p:nvSpPr>
            <p:cNvPr id="187" name="Freeform 186">
              <a:extLst>
                <a:ext uri="{FF2B5EF4-FFF2-40B4-BE49-F238E27FC236}">
                  <a16:creationId xmlns:a16="http://schemas.microsoft.com/office/drawing/2014/main" id="{4FBBE713-65F3-0094-190A-33224DA59902}"/>
                </a:ext>
              </a:extLst>
            </p:cNvPr>
            <p:cNvSpPr/>
            <p:nvPr/>
          </p:nvSpPr>
          <p:spPr>
            <a:xfrm>
              <a:off x="2314194" y="4656626"/>
              <a:ext cx="51339" cy="63889"/>
            </a:xfrm>
            <a:custGeom>
              <a:avLst/>
              <a:gdLst>
                <a:gd name="connsiteX0" fmla="*/ 20860 w 51339"/>
                <a:gd name="connsiteY0" fmla="*/ 63890 h 63889"/>
                <a:gd name="connsiteX1" fmla="*/ 10287 w 51339"/>
                <a:gd name="connsiteY1" fmla="*/ 61703 h 63889"/>
                <a:gd name="connsiteX2" fmla="*/ 2762 w 51339"/>
                <a:gd name="connsiteY2" fmla="*/ 55333 h 63889"/>
                <a:gd name="connsiteX3" fmla="*/ 0 w 51339"/>
                <a:gd name="connsiteY3" fmla="*/ 45065 h 63889"/>
                <a:gd name="connsiteX4" fmla="*/ 2000 w 51339"/>
                <a:gd name="connsiteY4" fmla="*/ 36508 h 63889"/>
                <a:gd name="connsiteX5" fmla="*/ 7429 w 51339"/>
                <a:gd name="connsiteY5" fmla="*/ 31184 h 63889"/>
                <a:gd name="connsiteX6" fmla="*/ 15049 w 51339"/>
                <a:gd name="connsiteY6" fmla="*/ 28237 h 63889"/>
                <a:gd name="connsiteX7" fmla="*/ 23622 w 51339"/>
                <a:gd name="connsiteY7" fmla="*/ 26716 h 63889"/>
                <a:gd name="connsiteX8" fmla="*/ 32575 w 51339"/>
                <a:gd name="connsiteY8" fmla="*/ 25670 h 63889"/>
                <a:gd name="connsiteX9" fmla="*/ 37624 w 51339"/>
                <a:gd name="connsiteY9" fmla="*/ 24244 h 63889"/>
                <a:gd name="connsiteX10" fmla="*/ 39148 w 51339"/>
                <a:gd name="connsiteY10" fmla="*/ 21106 h 63889"/>
                <a:gd name="connsiteX11" fmla="*/ 39148 w 51339"/>
                <a:gd name="connsiteY11" fmla="*/ 20821 h 63889"/>
                <a:gd name="connsiteX12" fmla="*/ 36195 w 51339"/>
                <a:gd name="connsiteY12" fmla="*/ 12645 h 63889"/>
                <a:gd name="connsiteX13" fmla="*/ 27432 w 51339"/>
                <a:gd name="connsiteY13" fmla="*/ 9793 h 63889"/>
                <a:gd name="connsiteX14" fmla="*/ 17907 w 51339"/>
                <a:gd name="connsiteY14" fmla="*/ 12455 h 63889"/>
                <a:gd name="connsiteX15" fmla="*/ 13144 w 51339"/>
                <a:gd name="connsiteY15" fmla="*/ 18349 h 63889"/>
                <a:gd name="connsiteX16" fmla="*/ 1905 w 51339"/>
                <a:gd name="connsiteY16" fmla="*/ 15782 h 63889"/>
                <a:gd name="connsiteX17" fmla="*/ 7810 w 51339"/>
                <a:gd name="connsiteY17" fmla="*/ 6655 h 63889"/>
                <a:gd name="connsiteX18" fmla="*/ 16764 w 51339"/>
                <a:gd name="connsiteY18" fmla="*/ 1616 h 63889"/>
                <a:gd name="connsiteX19" fmla="*/ 27432 w 51339"/>
                <a:gd name="connsiteY19" fmla="*/ 0 h 63889"/>
                <a:gd name="connsiteX20" fmla="*/ 35242 w 51339"/>
                <a:gd name="connsiteY20" fmla="*/ 856 h 63889"/>
                <a:gd name="connsiteX21" fmla="*/ 43053 w 51339"/>
                <a:gd name="connsiteY21" fmla="*/ 3993 h 63889"/>
                <a:gd name="connsiteX22" fmla="*/ 49054 w 51339"/>
                <a:gd name="connsiteY22" fmla="*/ 10458 h 63889"/>
                <a:gd name="connsiteX23" fmla="*/ 51340 w 51339"/>
                <a:gd name="connsiteY23" fmla="*/ 21392 h 63889"/>
                <a:gd name="connsiteX24" fmla="*/ 51340 w 51339"/>
                <a:gd name="connsiteY24" fmla="*/ 62273 h 63889"/>
                <a:gd name="connsiteX25" fmla="*/ 39624 w 51339"/>
                <a:gd name="connsiteY25" fmla="*/ 62273 h 63889"/>
                <a:gd name="connsiteX26" fmla="*/ 39624 w 51339"/>
                <a:gd name="connsiteY26" fmla="*/ 53812 h 63889"/>
                <a:gd name="connsiteX27" fmla="*/ 39148 w 51339"/>
                <a:gd name="connsiteY27" fmla="*/ 53812 h 63889"/>
                <a:gd name="connsiteX28" fmla="*/ 35623 w 51339"/>
                <a:gd name="connsiteY28" fmla="*/ 58375 h 63889"/>
                <a:gd name="connsiteX29" fmla="*/ 29623 w 51339"/>
                <a:gd name="connsiteY29" fmla="*/ 62083 h 63889"/>
                <a:gd name="connsiteX30" fmla="*/ 20860 w 51339"/>
                <a:gd name="connsiteY30" fmla="*/ 63604 h 63889"/>
                <a:gd name="connsiteX31" fmla="*/ 23431 w 51339"/>
                <a:gd name="connsiteY31" fmla="*/ 54192 h 63889"/>
                <a:gd name="connsiteX32" fmla="*/ 32004 w 51339"/>
                <a:gd name="connsiteY32" fmla="*/ 52196 h 63889"/>
                <a:gd name="connsiteX33" fmla="*/ 37433 w 51339"/>
                <a:gd name="connsiteY33" fmla="*/ 47061 h 63889"/>
                <a:gd name="connsiteX34" fmla="*/ 39338 w 51339"/>
                <a:gd name="connsiteY34" fmla="*/ 40216 h 63889"/>
                <a:gd name="connsiteX35" fmla="*/ 39338 w 51339"/>
                <a:gd name="connsiteY35" fmla="*/ 32325 h 63889"/>
                <a:gd name="connsiteX36" fmla="*/ 36862 w 51339"/>
                <a:gd name="connsiteY36" fmla="*/ 33466 h 63889"/>
                <a:gd name="connsiteX37" fmla="*/ 32671 w 51339"/>
                <a:gd name="connsiteY37" fmla="*/ 34417 h 63889"/>
                <a:gd name="connsiteX38" fmla="*/ 28099 w 51339"/>
                <a:gd name="connsiteY38" fmla="*/ 35082 h 63889"/>
                <a:gd name="connsiteX39" fmla="*/ 24384 w 51339"/>
                <a:gd name="connsiteY39" fmla="*/ 35558 h 63889"/>
                <a:gd name="connsiteX40" fmla="*/ 18002 w 51339"/>
                <a:gd name="connsiteY40" fmla="*/ 37079 h 63889"/>
                <a:gd name="connsiteX41" fmla="*/ 13430 w 51339"/>
                <a:gd name="connsiteY41" fmla="*/ 40026 h 63889"/>
                <a:gd name="connsiteX42" fmla="*/ 11716 w 51339"/>
                <a:gd name="connsiteY42" fmla="*/ 45160 h 63889"/>
                <a:gd name="connsiteX43" fmla="*/ 15049 w 51339"/>
                <a:gd name="connsiteY43" fmla="*/ 51910 h 63889"/>
                <a:gd name="connsiteX44" fmla="*/ 23431 w 51339"/>
                <a:gd name="connsiteY44" fmla="*/ 54192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339" h="63889">
                  <a:moveTo>
                    <a:pt x="20860" y="63890"/>
                  </a:moveTo>
                  <a:cubicBezTo>
                    <a:pt x="16954" y="63890"/>
                    <a:pt x="13430" y="63129"/>
                    <a:pt x="10287" y="61703"/>
                  </a:cubicBezTo>
                  <a:cubicBezTo>
                    <a:pt x="7144" y="60277"/>
                    <a:pt x="4667" y="58090"/>
                    <a:pt x="2762" y="55333"/>
                  </a:cubicBezTo>
                  <a:cubicBezTo>
                    <a:pt x="952" y="52576"/>
                    <a:pt x="0" y="49153"/>
                    <a:pt x="0" y="45065"/>
                  </a:cubicBezTo>
                  <a:cubicBezTo>
                    <a:pt x="0" y="41547"/>
                    <a:pt x="667" y="38695"/>
                    <a:pt x="2000" y="36508"/>
                  </a:cubicBezTo>
                  <a:cubicBezTo>
                    <a:pt x="3334" y="34227"/>
                    <a:pt x="5143" y="32515"/>
                    <a:pt x="7429" y="31184"/>
                  </a:cubicBezTo>
                  <a:cubicBezTo>
                    <a:pt x="9715" y="29853"/>
                    <a:pt x="12287" y="28902"/>
                    <a:pt x="15049" y="28237"/>
                  </a:cubicBezTo>
                  <a:cubicBezTo>
                    <a:pt x="17812" y="27571"/>
                    <a:pt x="20764" y="27096"/>
                    <a:pt x="23622" y="26716"/>
                  </a:cubicBezTo>
                  <a:cubicBezTo>
                    <a:pt x="27337" y="26240"/>
                    <a:pt x="30289" y="25955"/>
                    <a:pt x="32575" y="25670"/>
                  </a:cubicBezTo>
                  <a:cubicBezTo>
                    <a:pt x="34861" y="25385"/>
                    <a:pt x="36576" y="24909"/>
                    <a:pt x="37624" y="24244"/>
                  </a:cubicBezTo>
                  <a:cubicBezTo>
                    <a:pt x="38671" y="23578"/>
                    <a:pt x="39148" y="22532"/>
                    <a:pt x="39148" y="21106"/>
                  </a:cubicBezTo>
                  <a:lnTo>
                    <a:pt x="39148" y="20821"/>
                  </a:lnTo>
                  <a:cubicBezTo>
                    <a:pt x="39148" y="17303"/>
                    <a:pt x="38195" y="14641"/>
                    <a:pt x="36195" y="12645"/>
                  </a:cubicBezTo>
                  <a:cubicBezTo>
                    <a:pt x="34195" y="10743"/>
                    <a:pt x="31337" y="9793"/>
                    <a:pt x="27432" y="9793"/>
                  </a:cubicBezTo>
                  <a:cubicBezTo>
                    <a:pt x="23527" y="9793"/>
                    <a:pt x="20193" y="10648"/>
                    <a:pt x="17907" y="12455"/>
                  </a:cubicBezTo>
                  <a:cubicBezTo>
                    <a:pt x="15621" y="14261"/>
                    <a:pt x="14002" y="16162"/>
                    <a:pt x="13144" y="18349"/>
                  </a:cubicBezTo>
                  <a:lnTo>
                    <a:pt x="1905" y="15782"/>
                  </a:lnTo>
                  <a:cubicBezTo>
                    <a:pt x="3238" y="12074"/>
                    <a:pt x="5239" y="9032"/>
                    <a:pt x="7810" y="6655"/>
                  </a:cubicBezTo>
                  <a:cubicBezTo>
                    <a:pt x="10382" y="4278"/>
                    <a:pt x="13335" y="2662"/>
                    <a:pt x="16764" y="1616"/>
                  </a:cubicBezTo>
                  <a:cubicBezTo>
                    <a:pt x="20098" y="570"/>
                    <a:pt x="23717" y="0"/>
                    <a:pt x="27432" y="0"/>
                  </a:cubicBezTo>
                  <a:cubicBezTo>
                    <a:pt x="29908" y="0"/>
                    <a:pt x="32480" y="285"/>
                    <a:pt x="35242" y="856"/>
                  </a:cubicBezTo>
                  <a:cubicBezTo>
                    <a:pt x="38005" y="1426"/>
                    <a:pt x="40576" y="2472"/>
                    <a:pt x="43053" y="3993"/>
                  </a:cubicBezTo>
                  <a:cubicBezTo>
                    <a:pt x="45434" y="5514"/>
                    <a:pt x="47434" y="7701"/>
                    <a:pt x="49054" y="10458"/>
                  </a:cubicBezTo>
                  <a:cubicBezTo>
                    <a:pt x="50578" y="13310"/>
                    <a:pt x="51340" y="16923"/>
                    <a:pt x="51340" y="21392"/>
                  </a:cubicBezTo>
                  <a:lnTo>
                    <a:pt x="51340" y="62273"/>
                  </a:lnTo>
                  <a:lnTo>
                    <a:pt x="39624" y="62273"/>
                  </a:lnTo>
                  <a:lnTo>
                    <a:pt x="39624" y="53812"/>
                  </a:lnTo>
                  <a:lnTo>
                    <a:pt x="39148" y="53812"/>
                  </a:lnTo>
                  <a:cubicBezTo>
                    <a:pt x="38386" y="55333"/>
                    <a:pt x="37243" y="56854"/>
                    <a:pt x="35623" y="58375"/>
                  </a:cubicBezTo>
                  <a:cubicBezTo>
                    <a:pt x="34099" y="59896"/>
                    <a:pt x="32099" y="61132"/>
                    <a:pt x="29623" y="62083"/>
                  </a:cubicBezTo>
                  <a:cubicBezTo>
                    <a:pt x="27146" y="63034"/>
                    <a:pt x="24289" y="63604"/>
                    <a:pt x="20860" y="63604"/>
                  </a:cubicBezTo>
                  <a:close/>
                  <a:moveTo>
                    <a:pt x="23431" y="54192"/>
                  </a:moveTo>
                  <a:cubicBezTo>
                    <a:pt x="26765" y="54192"/>
                    <a:pt x="29623" y="53527"/>
                    <a:pt x="32004" y="52196"/>
                  </a:cubicBezTo>
                  <a:cubicBezTo>
                    <a:pt x="34385" y="50865"/>
                    <a:pt x="36195" y="49153"/>
                    <a:pt x="37433" y="47061"/>
                  </a:cubicBezTo>
                  <a:cubicBezTo>
                    <a:pt x="38671" y="44970"/>
                    <a:pt x="39338" y="42688"/>
                    <a:pt x="39338" y="40216"/>
                  </a:cubicBezTo>
                  <a:lnTo>
                    <a:pt x="39338" y="32325"/>
                  </a:lnTo>
                  <a:cubicBezTo>
                    <a:pt x="39338" y="32325"/>
                    <a:pt x="38100" y="33181"/>
                    <a:pt x="36862" y="33466"/>
                  </a:cubicBezTo>
                  <a:cubicBezTo>
                    <a:pt x="35623" y="33846"/>
                    <a:pt x="34290" y="34132"/>
                    <a:pt x="32671" y="34417"/>
                  </a:cubicBezTo>
                  <a:cubicBezTo>
                    <a:pt x="31147" y="34702"/>
                    <a:pt x="29623" y="34892"/>
                    <a:pt x="28099" y="35082"/>
                  </a:cubicBezTo>
                  <a:cubicBezTo>
                    <a:pt x="26575" y="35272"/>
                    <a:pt x="25432" y="35462"/>
                    <a:pt x="24384" y="35558"/>
                  </a:cubicBezTo>
                  <a:cubicBezTo>
                    <a:pt x="22098" y="35843"/>
                    <a:pt x="19907" y="36318"/>
                    <a:pt x="18002" y="37079"/>
                  </a:cubicBezTo>
                  <a:cubicBezTo>
                    <a:pt x="16097" y="37839"/>
                    <a:pt x="14573" y="38790"/>
                    <a:pt x="13430" y="40026"/>
                  </a:cubicBezTo>
                  <a:cubicBezTo>
                    <a:pt x="12287" y="41357"/>
                    <a:pt x="11716" y="43068"/>
                    <a:pt x="11716" y="45160"/>
                  </a:cubicBezTo>
                  <a:cubicBezTo>
                    <a:pt x="11716" y="48107"/>
                    <a:pt x="12859" y="50389"/>
                    <a:pt x="15049" y="51910"/>
                  </a:cubicBezTo>
                  <a:cubicBezTo>
                    <a:pt x="17240" y="53432"/>
                    <a:pt x="20002" y="54192"/>
                    <a:pt x="23431" y="54192"/>
                  </a:cubicBezTo>
                  <a:close/>
                </a:path>
              </a:pathLst>
            </a:custGeom>
            <a:solidFill>
              <a:srgbClr val="FFFFFF"/>
            </a:solidFill>
            <a:ln w="0" cap="flat">
              <a:noFill/>
              <a:prstDash val="solid"/>
              <a:miter/>
            </a:ln>
          </p:spPr>
          <p:txBody>
            <a:bodyPr rtlCol="0" anchor="ctr"/>
            <a:lstStyle/>
            <a:p>
              <a:endParaRPr lang="en-GB" sz="2880"/>
            </a:p>
          </p:txBody>
        </p:sp>
        <p:sp>
          <p:nvSpPr>
            <p:cNvPr id="188" name="Freeform 187">
              <a:extLst>
                <a:ext uri="{FF2B5EF4-FFF2-40B4-BE49-F238E27FC236}">
                  <a16:creationId xmlns:a16="http://schemas.microsoft.com/office/drawing/2014/main" id="{26836704-3042-87B3-CF5C-139AB6BF0370}"/>
                </a:ext>
              </a:extLst>
            </p:cNvPr>
            <p:cNvSpPr/>
            <p:nvPr/>
          </p:nvSpPr>
          <p:spPr>
            <a:xfrm>
              <a:off x="2384298" y="4656626"/>
              <a:ext cx="51434" cy="62463"/>
            </a:xfrm>
            <a:custGeom>
              <a:avLst/>
              <a:gdLst>
                <a:gd name="connsiteX0" fmla="*/ 12001 w 51434"/>
                <a:gd name="connsiteY0" fmla="*/ 25955 h 62463"/>
                <a:gd name="connsiteX1" fmla="*/ 12001 w 51434"/>
                <a:gd name="connsiteY1" fmla="*/ 62463 h 62463"/>
                <a:gd name="connsiteX2" fmla="*/ 0 w 51434"/>
                <a:gd name="connsiteY2" fmla="*/ 62463 h 62463"/>
                <a:gd name="connsiteX3" fmla="*/ 0 w 51434"/>
                <a:gd name="connsiteY3" fmla="*/ 856 h 62463"/>
                <a:gd name="connsiteX4" fmla="*/ 11525 w 51434"/>
                <a:gd name="connsiteY4" fmla="*/ 856 h 62463"/>
                <a:gd name="connsiteX5" fmla="*/ 11525 w 51434"/>
                <a:gd name="connsiteY5" fmla="*/ 10838 h 62463"/>
                <a:gd name="connsiteX6" fmla="*/ 12287 w 51434"/>
                <a:gd name="connsiteY6" fmla="*/ 10838 h 62463"/>
                <a:gd name="connsiteX7" fmla="*/ 18955 w 51434"/>
                <a:gd name="connsiteY7" fmla="*/ 2947 h 62463"/>
                <a:gd name="connsiteX8" fmla="*/ 30480 w 51434"/>
                <a:gd name="connsiteY8" fmla="*/ 0 h 62463"/>
                <a:gd name="connsiteX9" fmla="*/ 41529 w 51434"/>
                <a:gd name="connsiteY9" fmla="*/ 2662 h 62463"/>
                <a:gd name="connsiteX10" fmla="*/ 48863 w 51434"/>
                <a:gd name="connsiteY10" fmla="*/ 10458 h 62463"/>
                <a:gd name="connsiteX11" fmla="*/ 51435 w 51434"/>
                <a:gd name="connsiteY11" fmla="*/ 23198 h 62463"/>
                <a:gd name="connsiteX12" fmla="*/ 51435 w 51434"/>
                <a:gd name="connsiteY12" fmla="*/ 62368 h 62463"/>
                <a:gd name="connsiteX13" fmla="*/ 39433 w 51434"/>
                <a:gd name="connsiteY13" fmla="*/ 62368 h 62463"/>
                <a:gd name="connsiteX14" fmla="*/ 39433 w 51434"/>
                <a:gd name="connsiteY14" fmla="*/ 24624 h 62463"/>
                <a:gd name="connsiteX15" fmla="*/ 35909 w 51434"/>
                <a:gd name="connsiteY15" fmla="*/ 14166 h 62463"/>
                <a:gd name="connsiteX16" fmla="*/ 26289 w 51434"/>
                <a:gd name="connsiteY16" fmla="*/ 10363 h 62463"/>
                <a:gd name="connsiteX17" fmla="*/ 18859 w 51434"/>
                <a:gd name="connsiteY17" fmla="*/ 12169 h 62463"/>
                <a:gd name="connsiteX18" fmla="*/ 13716 w 51434"/>
                <a:gd name="connsiteY18" fmla="*/ 17398 h 62463"/>
                <a:gd name="connsiteX19" fmla="*/ 11811 w 51434"/>
                <a:gd name="connsiteY19" fmla="*/ 25765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434" h="62463">
                  <a:moveTo>
                    <a:pt x="12001" y="25955"/>
                  </a:moveTo>
                  <a:lnTo>
                    <a:pt x="12001" y="62463"/>
                  </a:lnTo>
                  <a:lnTo>
                    <a:pt x="0" y="62463"/>
                  </a:lnTo>
                  <a:lnTo>
                    <a:pt x="0" y="856"/>
                  </a:lnTo>
                  <a:lnTo>
                    <a:pt x="11525" y="856"/>
                  </a:lnTo>
                  <a:lnTo>
                    <a:pt x="11525" y="10838"/>
                  </a:lnTo>
                  <a:lnTo>
                    <a:pt x="12287" y="10838"/>
                  </a:lnTo>
                  <a:cubicBezTo>
                    <a:pt x="13716" y="7606"/>
                    <a:pt x="15907" y="4944"/>
                    <a:pt x="18955" y="2947"/>
                  </a:cubicBezTo>
                  <a:cubicBezTo>
                    <a:pt x="22003" y="951"/>
                    <a:pt x="25813" y="0"/>
                    <a:pt x="30480" y="0"/>
                  </a:cubicBezTo>
                  <a:cubicBezTo>
                    <a:pt x="34671" y="0"/>
                    <a:pt x="38386" y="856"/>
                    <a:pt x="41529" y="2662"/>
                  </a:cubicBezTo>
                  <a:cubicBezTo>
                    <a:pt x="44672" y="4373"/>
                    <a:pt x="47149" y="7035"/>
                    <a:pt x="48863" y="10458"/>
                  </a:cubicBezTo>
                  <a:cubicBezTo>
                    <a:pt x="50578" y="13881"/>
                    <a:pt x="51435" y="18159"/>
                    <a:pt x="51435" y="23198"/>
                  </a:cubicBezTo>
                  <a:lnTo>
                    <a:pt x="51435" y="62368"/>
                  </a:lnTo>
                  <a:lnTo>
                    <a:pt x="39433" y="62368"/>
                  </a:lnTo>
                  <a:lnTo>
                    <a:pt x="39433" y="24624"/>
                  </a:lnTo>
                  <a:cubicBezTo>
                    <a:pt x="39433" y="20156"/>
                    <a:pt x="38290" y="16638"/>
                    <a:pt x="35909" y="14166"/>
                  </a:cubicBezTo>
                  <a:cubicBezTo>
                    <a:pt x="33528" y="11694"/>
                    <a:pt x="30385" y="10363"/>
                    <a:pt x="26289" y="10363"/>
                  </a:cubicBezTo>
                  <a:cubicBezTo>
                    <a:pt x="23527" y="10363"/>
                    <a:pt x="21050" y="10933"/>
                    <a:pt x="18859" y="12169"/>
                  </a:cubicBezTo>
                  <a:cubicBezTo>
                    <a:pt x="16669" y="13405"/>
                    <a:pt x="15049" y="15117"/>
                    <a:pt x="13716" y="17398"/>
                  </a:cubicBezTo>
                  <a:cubicBezTo>
                    <a:pt x="12478" y="19680"/>
                    <a:pt x="11811" y="22532"/>
                    <a:pt x="11811" y="25765"/>
                  </a:cubicBezTo>
                  <a:close/>
                </a:path>
              </a:pathLst>
            </a:custGeom>
            <a:solidFill>
              <a:srgbClr val="FFFFFF"/>
            </a:solidFill>
            <a:ln w="0" cap="flat">
              <a:noFill/>
              <a:prstDash val="solid"/>
              <a:miter/>
            </a:ln>
          </p:spPr>
          <p:txBody>
            <a:bodyPr rtlCol="0" anchor="ctr"/>
            <a:lstStyle/>
            <a:p>
              <a:endParaRPr lang="en-GB" sz="2880"/>
            </a:p>
          </p:txBody>
        </p:sp>
        <p:sp>
          <p:nvSpPr>
            <p:cNvPr id="189" name="Freeform 188">
              <a:extLst>
                <a:ext uri="{FF2B5EF4-FFF2-40B4-BE49-F238E27FC236}">
                  <a16:creationId xmlns:a16="http://schemas.microsoft.com/office/drawing/2014/main" id="{3447EF0B-E0E2-C3AB-0BA4-9E10DD7FA2B0}"/>
                </a:ext>
              </a:extLst>
            </p:cNvPr>
            <p:cNvSpPr/>
            <p:nvPr/>
          </p:nvSpPr>
          <p:spPr>
            <a:xfrm>
              <a:off x="1920240" y="4778986"/>
              <a:ext cx="60864" cy="82048"/>
            </a:xfrm>
            <a:custGeom>
              <a:avLst/>
              <a:gdLst>
                <a:gd name="connsiteX0" fmla="*/ 0 w 60864"/>
                <a:gd name="connsiteY0" fmla="*/ 82049 h 82048"/>
                <a:gd name="connsiteX1" fmla="*/ 0 w 60864"/>
                <a:gd name="connsiteY1" fmla="*/ 0 h 82048"/>
                <a:gd name="connsiteX2" fmla="*/ 29337 w 60864"/>
                <a:gd name="connsiteY2" fmla="*/ 0 h 82048"/>
                <a:gd name="connsiteX3" fmla="*/ 45244 w 60864"/>
                <a:gd name="connsiteY3" fmla="*/ 3328 h 82048"/>
                <a:gd name="connsiteX4" fmla="*/ 54673 w 60864"/>
                <a:gd name="connsiteY4" fmla="*/ 12359 h 82048"/>
                <a:gd name="connsiteX5" fmla="*/ 57817 w 60864"/>
                <a:gd name="connsiteY5" fmla="*/ 25765 h 82048"/>
                <a:gd name="connsiteX6" fmla="*/ 54673 w 60864"/>
                <a:gd name="connsiteY6" fmla="*/ 38980 h 82048"/>
                <a:gd name="connsiteX7" fmla="*/ 45244 w 60864"/>
                <a:gd name="connsiteY7" fmla="*/ 47822 h 82048"/>
                <a:gd name="connsiteX8" fmla="*/ 29337 w 60864"/>
                <a:gd name="connsiteY8" fmla="*/ 50959 h 82048"/>
                <a:gd name="connsiteX9" fmla="*/ 7144 w 60864"/>
                <a:gd name="connsiteY9" fmla="*/ 50959 h 82048"/>
                <a:gd name="connsiteX10" fmla="*/ 7144 w 60864"/>
                <a:gd name="connsiteY10" fmla="*/ 40311 h 82048"/>
                <a:gd name="connsiteX11" fmla="*/ 28194 w 60864"/>
                <a:gd name="connsiteY11" fmla="*/ 40311 h 82048"/>
                <a:gd name="connsiteX12" fmla="*/ 38005 w 60864"/>
                <a:gd name="connsiteY12" fmla="*/ 38600 h 82048"/>
                <a:gd name="connsiteX13" fmla="*/ 43529 w 60864"/>
                <a:gd name="connsiteY13" fmla="*/ 33561 h 82048"/>
                <a:gd name="connsiteX14" fmla="*/ 45339 w 60864"/>
                <a:gd name="connsiteY14" fmla="*/ 25670 h 82048"/>
                <a:gd name="connsiteX15" fmla="*/ 43529 w 60864"/>
                <a:gd name="connsiteY15" fmla="*/ 17589 h 82048"/>
                <a:gd name="connsiteX16" fmla="*/ 37909 w 60864"/>
                <a:gd name="connsiteY16" fmla="*/ 12359 h 82048"/>
                <a:gd name="connsiteX17" fmla="*/ 28003 w 60864"/>
                <a:gd name="connsiteY17" fmla="*/ 10553 h 82048"/>
                <a:gd name="connsiteX18" fmla="*/ 12382 w 60864"/>
                <a:gd name="connsiteY18" fmla="*/ 10553 h 82048"/>
                <a:gd name="connsiteX19" fmla="*/ 12382 w 60864"/>
                <a:gd name="connsiteY19" fmla="*/ 82049 h 82048"/>
                <a:gd name="connsiteX20" fmla="*/ 0 w 60864"/>
                <a:gd name="connsiteY20" fmla="*/ 82049 h 82048"/>
                <a:gd name="connsiteX21" fmla="*/ 40576 w 60864"/>
                <a:gd name="connsiteY21" fmla="*/ 44970 h 82048"/>
                <a:gd name="connsiteX22" fmla="*/ 60865 w 60864"/>
                <a:gd name="connsiteY22" fmla="*/ 82049 h 82048"/>
                <a:gd name="connsiteX23" fmla="*/ 46768 w 60864"/>
                <a:gd name="connsiteY23" fmla="*/ 82049 h 82048"/>
                <a:gd name="connsiteX24" fmla="*/ 26860 w 60864"/>
                <a:gd name="connsiteY24" fmla="*/ 44970 h 82048"/>
                <a:gd name="connsiteX25" fmla="*/ 40576 w 60864"/>
                <a:gd name="connsiteY25" fmla="*/ 44970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864" h="82048">
                  <a:moveTo>
                    <a:pt x="0" y="82049"/>
                  </a:moveTo>
                  <a:lnTo>
                    <a:pt x="0" y="0"/>
                  </a:lnTo>
                  <a:lnTo>
                    <a:pt x="29337" y="0"/>
                  </a:lnTo>
                  <a:cubicBezTo>
                    <a:pt x="35719" y="0"/>
                    <a:pt x="40957" y="1141"/>
                    <a:pt x="45244" y="3328"/>
                  </a:cubicBezTo>
                  <a:cubicBezTo>
                    <a:pt x="49435" y="5514"/>
                    <a:pt x="52578" y="8557"/>
                    <a:pt x="54673" y="12359"/>
                  </a:cubicBezTo>
                  <a:cubicBezTo>
                    <a:pt x="56769" y="16258"/>
                    <a:pt x="57817" y="20726"/>
                    <a:pt x="57817" y="25765"/>
                  </a:cubicBezTo>
                  <a:cubicBezTo>
                    <a:pt x="57817" y="30804"/>
                    <a:pt x="56769" y="35177"/>
                    <a:pt x="54673" y="38980"/>
                  </a:cubicBezTo>
                  <a:cubicBezTo>
                    <a:pt x="52578" y="42783"/>
                    <a:pt x="49435" y="45731"/>
                    <a:pt x="45244" y="47822"/>
                  </a:cubicBezTo>
                  <a:cubicBezTo>
                    <a:pt x="41053" y="49914"/>
                    <a:pt x="35719" y="50959"/>
                    <a:pt x="29337" y="50959"/>
                  </a:cubicBezTo>
                  <a:lnTo>
                    <a:pt x="7144" y="50959"/>
                  </a:lnTo>
                  <a:lnTo>
                    <a:pt x="7144" y="40311"/>
                  </a:lnTo>
                  <a:lnTo>
                    <a:pt x="28194" y="40311"/>
                  </a:lnTo>
                  <a:cubicBezTo>
                    <a:pt x="32194" y="40311"/>
                    <a:pt x="35528" y="39741"/>
                    <a:pt x="38005" y="38600"/>
                  </a:cubicBezTo>
                  <a:cubicBezTo>
                    <a:pt x="40576" y="37459"/>
                    <a:pt x="42386" y="35748"/>
                    <a:pt x="43529" y="33561"/>
                  </a:cubicBezTo>
                  <a:cubicBezTo>
                    <a:pt x="44672" y="31374"/>
                    <a:pt x="45339" y="28712"/>
                    <a:pt x="45339" y="25670"/>
                  </a:cubicBezTo>
                  <a:cubicBezTo>
                    <a:pt x="45339" y="22628"/>
                    <a:pt x="44767" y="19870"/>
                    <a:pt x="43529" y="17589"/>
                  </a:cubicBezTo>
                  <a:cubicBezTo>
                    <a:pt x="42291" y="15307"/>
                    <a:pt x="40481" y="13596"/>
                    <a:pt x="37909" y="12359"/>
                  </a:cubicBezTo>
                  <a:cubicBezTo>
                    <a:pt x="35338" y="11123"/>
                    <a:pt x="32099" y="10553"/>
                    <a:pt x="28003" y="10553"/>
                  </a:cubicBezTo>
                  <a:lnTo>
                    <a:pt x="12382" y="10553"/>
                  </a:lnTo>
                  <a:lnTo>
                    <a:pt x="12382" y="82049"/>
                  </a:lnTo>
                  <a:lnTo>
                    <a:pt x="0" y="82049"/>
                  </a:lnTo>
                  <a:close/>
                  <a:moveTo>
                    <a:pt x="40576" y="44970"/>
                  </a:moveTo>
                  <a:lnTo>
                    <a:pt x="60865" y="82049"/>
                  </a:lnTo>
                  <a:lnTo>
                    <a:pt x="46768" y="82049"/>
                  </a:lnTo>
                  <a:lnTo>
                    <a:pt x="26860" y="44970"/>
                  </a:lnTo>
                  <a:lnTo>
                    <a:pt x="40576" y="44970"/>
                  </a:lnTo>
                  <a:close/>
                </a:path>
              </a:pathLst>
            </a:custGeom>
            <a:solidFill>
              <a:srgbClr val="FFFFFF"/>
            </a:solidFill>
            <a:ln w="0" cap="flat">
              <a:noFill/>
              <a:prstDash val="solid"/>
              <a:miter/>
            </a:ln>
          </p:spPr>
          <p:txBody>
            <a:bodyPr rtlCol="0" anchor="ctr"/>
            <a:lstStyle/>
            <a:p>
              <a:endParaRPr lang="en-GB" sz="2880"/>
            </a:p>
          </p:txBody>
        </p:sp>
        <p:sp>
          <p:nvSpPr>
            <p:cNvPr id="190" name="Freeform 189">
              <a:extLst>
                <a:ext uri="{FF2B5EF4-FFF2-40B4-BE49-F238E27FC236}">
                  <a16:creationId xmlns:a16="http://schemas.microsoft.com/office/drawing/2014/main" id="{F7172FC6-8728-AC92-92D9-D1AAD3C7B85D}"/>
                </a:ext>
              </a:extLst>
            </p:cNvPr>
            <p:cNvSpPr/>
            <p:nvPr/>
          </p:nvSpPr>
          <p:spPr>
            <a:xfrm>
              <a:off x="1991487"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5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0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5 w 55816"/>
                <a:gd name="connsiteY14" fmla="*/ 26335 h 63794"/>
                <a:gd name="connsiteX15" fmla="*/ 42100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6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1 w 55816"/>
                <a:gd name="connsiteY29" fmla="*/ 55903 h 63794"/>
                <a:gd name="connsiteX30" fmla="*/ 41338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5" y="53432"/>
                    <a:pt x="3524" y="48678"/>
                  </a:cubicBezTo>
                  <a:cubicBezTo>
                    <a:pt x="1143" y="43924"/>
                    <a:pt x="0" y="38410"/>
                    <a:pt x="0" y="31945"/>
                  </a:cubicBezTo>
                  <a:cubicBezTo>
                    <a:pt x="0" y="25480"/>
                    <a:pt x="1143" y="20060"/>
                    <a:pt x="3524" y="15307"/>
                  </a:cubicBezTo>
                  <a:cubicBezTo>
                    <a:pt x="5905" y="10458"/>
                    <a:pt x="9239" y="6750"/>
                    <a:pt x="13525" y="4088"/>
                  </a:cubicBezTo>
                  <a:cubicBezTo>
                    <a:pt x="17812" y="1426"/>
                    <a:pt x="22765" y="0"/>
                    <a:pt x="28480" y="0"/>
                  </a:cubicBezTo>
                  <a:cubicBezTo>
                    <a:pt x="32004" y="0"/>
                    <a:pt x="35338" y="570"/>
                    <a:pt x="38576" y="1711"/>
                  </a:cubicBezTo>
                  <a:cubicBezTo>
                    <a:pt x="41815" y="2852"/>
                    <a:pt x="44767" y="4659"/>
                    <a:pt x="47339" y="7131"/>
                  </a:cubicBezTo>
                  <a:cubicBezTo>
                    <a:pt x="49911" y="9602"/>
                    <a:pt x="52006" y="12740"/>
                    <a:pt x="53530" y="16733"/>
                  </a:cubicBezTo>
                  <a:cubicBezTo>
                    <a:pt x="55054" y="20631"/>
                    <a:pt x="55817" y="25385"/>
                    <a:pt x="55817" y="30994"/>
                  </a:cubicBezTo>
                  <a:lnTo>
                    <a:pt x="55817" y="35272"/>
                  </a:lnTo>
                  <a:lnTo>
                    <a:pt x="6763" y="35272"/>
                  </a:lnTo>
                  <a:lnTo>
                    <a:pt x="6763" y="26335"/>
                  </a:lnTo>
                  <a:lnTo>
                    <a:pt x="44005" y="26335"/>
                  </a:lnTo>
                  <a:cubicBezTo>
                    <a:pt x="44005" y="23198"/>
                    <a:pt x="43339" y="20346"/>
                    <a:pt x="42100" y="17969"/>
                  </a:cubicBezTo>
                  <a:cubicBezTo>
                    <a:pt x="40862" y="15497"/>
                    <a:pt x="39052" y="13596"/>
                    <a:pt x="36671" y="12169"/>
                  </a:cubicBezTo>
                  <a:cubicBezTo>
                    <a:pt x="34290" y="10743"/>
                    <a:pt x="31623" y="10078"/>
                    <a:pt x="28575" y="10078"/>
                  </a:cubicBezTo>
                  <a:cubicBezTo>
                    <a:pt x="25241" y="10078"/>
                    <a:pt x="22288" y="10933"/>
                    <a:pt x="19717" y="12550"/>
                  </a:cubicBezTo>
                  <a:cubicBezTo>
                    <a:pt x="17240" y="14166"/>
                    <a:pt x="15240" y="16353"/>
                    <a:pt x="13906"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860"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1" y="55903"/>
                  </a:cubicBezTo>
                  <a:cubicBezTo>
                    <a:pt x="47816" y="58375"/>
                    <a:pt x="44863" y="60372"/>
                    <a:pt x="41338"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191" name="Freeform 190">
              <a:extLst>
                <a:ext uri="{FF2B5EF4-FFF2-40B4-BE49-F238E27FC236}">
                  <a16:creationId xmlns:a16="http://schemas.microsoft.com/office/drawing/2014/main" id="{D400F94D-E01C-D0A5-3CC7-F8F73FDFF1C0}"/>
                </a:ext>
              </a:extLst>
            </p:cNvPr>
            <p:cNvSpPr/>
            <p:nvPr/>
          </p:nvSpPr>
          <p:spPr>
            <a:xfrm>
              <a:off x="2060829" y="4798571"/>
              <a:ext cx="50101" cy="63604"/>
            </a:xfrm>
            <a:custGeom>
              <a:avLst/>
              <a:gdLst>
                <a:gd name="connsiteX0" fmla="*/ 48863 w 50101"/>
                <a:gd name="connsiteY0" fmla="*/ 15877 h 63604"/>
                <a:gd name="connsiteX1" fmla="*/ 38005 w 50101"/>
                <a:gd name="connsiteY1" fmla="*/ 17779 h 63604"/>
                <a:gd name="connsiteX2" fmla="*/ 35814 w 50101"/>
                <a:gd name="connsiteY2" fmla="*/ 13786 h 63604"/>
                <a:gd name="connsiteX3" fmla="*/ 31813 w 50101"/>
                <a:gd name="connsiteY3" fmla="*/ 10743 h 63604"/>
                <a:gd name="connsiteX4" fmla="*/ 25622 w 50101"/>
                <a:gd name="connsiteY4" fmla="*/ 9507 h 63604"/>
                <a:gd name="connsiteX5" fmla="*/ 17145 w 50101"/>
                <a:gd name="connsiteY5" fmla="*/ 11789 h 63604"/>
                <a:gd name="connsiteX6" fmla="*/ 13716 w 50101"/>
                <a:gd name="connsiteY6" fmla="*/ 17589 h 63604"/>
                <a:gd name="connsiteX7" fmla="*/ 16002 w 50101"/>
                <a:gd name="connsiteY7" fmla="*/ 22532 h 63604"/>
                <a:gd name="connsiteX8" fmla="*/ 23432 w 50101"/>
                <a:gd name="connsiteY8" fmla="*/ 25575 h 63604"/>
                <a:gd name="connsiteX9" fmla="*/ 33242 w 50101"/>
                <a:gd name="connsiteY9" fmla="*/ 27857 h 63604"/>
                <a:gd name="connsiteX10" fmla="*/ 45910 w 50101"/>
                <a:gd name="connsiteY10" fmla="*/ 33941 h 63604"/>
                <a:gd name="connsiteX11" fmla="*/ 50101 w 50101"/>
                <a:gd name="connsiteY11" fmla="*/ 44590 h 63604"/>
                <a:gd name="connsiteX12" fmla="*/ 46863 w 50101"/>
                <a:gd name="connsiteY12" fmla="*/ 54382 h 63604"/>
                <a:gd name="connsiteX13" fmla="*/ 38005 w 50101"/>
                <a:gd name="connsiteY13" fmla="*/ 61132 h 63604"/>
                <a:gd name="connsiteX14" fmla="*/ 24860 w 50101"/>
                <a:gd name="connsiteY14" fmla="*/ 63604 h 63604"/>
                <a:gd name="connsiteX15" fmla="*/ 8001 w 50101"/>
                <a:gd name="connsiteY15" fmla="*/ 59136 h 63604"/>
                <a:gd name="connsiteX16" fmla="*/ 0 w 50101"/>
                <a:gd name="connsiteY16" fmla="*/ 46491 h 63604"/>
                <a:gd name="connsiteX17" fmla="*/ 11621 w 50101"/>
                <a:gd name="connsiteY17" fmla="*/ 44685 h 63604"/>
                <a:gd name="connsiteX18" fmla="*/ 16097 w 50101"/>
                <a:gd name="connsiteY18" fmla="*/ 51530 h 63604"/>
                <a:gd name="connsiteX19" fmla="*/ 24860 w 50101"/>
                <a:gd name="connsiteY19" fmla="*/ 53812 h 63604"/>
                <a:gd name="connsiteX20" fmla="*/ 34290 w 50101"/>
                <a:gd name="connsiteY20" fmla="*/ 51340 h 63604"/>
                <a:gd name="connsiteX21" fmla="*/ 37814 w 50101"/>
                <a:gd name="connsiteY21" fmla="*/ 45350 h 63604"/>
                <a:gd name="connsiteX22" fmla="*/ 35624 w 50101"/>
                <a:gd name="connsiteY22" fmla="*/ 40502 h 63604"/>
                <a:gd name="connsiteX23" fmla="*/ 29051 w 50101"/>
                <a:gd name="connsiteY23" fmla="*/ 37554 h 63604"/>
                <a:gd name="connsiteX24" fmla="*/ 18574 w 50101"/>
                <a:gd name="connsiteY24" fmla="*/ 35272 h 63604"/>
                <a:gd name="connsiteX25" fmla="*/ 5810 w 50101"/>
                <a:gd name="connsiteY25" fmla="*/ 28997 h 63604"/>
                <a:gd name="connsiteX26" fmla="*/ 1714 w 50101"/>
                <a:gd name="connsiteY26" fmla="*/ 18159 h 63604"/>
                <a:gd name="connsiteX27" fmla="*/ 4763 w 50101"/>
                <a:gd name="connsiteY27" fmla="*/ 8652 h 63604"/>
                <a:gd name="connsiteX28" fmla="*/ 13240 w 50101"/>
                <a:gd name="connsiteY28" fmla="*/ 2282 h 63604"/>
                <a:gd name="connsiteX29" fmla="*/ 25527 w 50101"/>
                <a:gd name="connsiteY29" fmla="*/ 0 h 63604"/>
                <a:gd name="connsiteX30" fmla="*/ 41243 w 50101"/>
                <a:gd name="connsiteY30" fmla="*/ 4278 h 63604"/>
                <a:gd name="connsiteX31" fmla="*/ 48863 w 50101"/>
                <a:gd name="connsiteY31" fmla="*/ 15782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0101" h="63604">
                  <a:moveTo>
                    <a:pt x="48863" y="15877"/>
                  </a:moveTo>
                  <a:lnTo>
                    <a:pt x="38005" y="17779"/>
                  </a:lnTo>
                  <a:cubicBezTo>
                    <a:pt x="37529" y="16353"/>
                    <a:pt x="36862" y="15117"/>
                    <a:pt x="35814" y="13786"/>
                  </a:cubicBezTo>
                  <a:cubicBezTo>
                    <a:pt x="34862" y="12550"/>
                    <a:pt x="33528" y="11504"/>
                    <a:pt x="31813" y="10743"/>
                  </a:cubicBezTo>
                  <a:cubicBezTo>
                    <a:pt x="30194" y="9983"/>
                    <a:pt x="28099" y="9507"/>
                    <a:pt x="25622" y="9507"/>
                  </a:cubicBezTo>
                  <a:cubicBezTo>
                    <a:pt x="22193" y="9507"/>
                    <a:pt x="19336" y="10268"/>
                    <a:pt x="17145" y="11789"/>
                  </a:cubicBezTo>
                  <a:cubicBezTo>
                    <a:pt x="14859" y="13310"/>
                    <a:pt x="13716" y="15212"/>
                    <a:pt x="13716" y="17589"/>
                  </a:cubicBezTo>
                  <a:cubicBezTo>
                    <a:pt x="13716" y="19680"/>
                    <a:pt x="14478" y="21296"/>
                    <a:pt x="16002" y="22532"/>
                  </a:cubicBezTo>
                  <a:cubicBezTo>
                    <a:pt x="17526" y="23768"/>
                    <a:pt x="20003" y="24814"/>
                    <a:pt x="23432" y="25575"/>
                  </a:cubicBezTo>
                  <a:lnTo>
                    <a:pt x="33242" y="27857"/>
                  </a:lnTo>
                  <a:cubicBezTo>
                    <a:pt x="38957" y="29188"/>
                    <a:pt x="43148" y="31184"/>
                    <a:pt x="45910" y="33941"/>
                  </a:cubicBezTo>
                  <a:cubicBezTo>
                    <a:pt x="48673" y="36698"/>
                    <a:pt x="50101" y="40216"/>
                    <a:pt x="50101" y="44590"/>
                  </a:cubicBezTo>
                  <a:cubicBezTo>
                    <a:pt x="50101" y="48297"/>
                    <a:pt x="49054" y="51530"/>
                    <a:pt x="46863" y="54382"/>
                  </a:cubicBezTo>
                  <a:cubicBezTo>
                    <a:pt x="44672" y="57234"/>
                    <a:pt x="41815" y="59516"/>
                    <a:pt x="38005" y="61132"/>
                  </a:cubicBezTo>
                  <a:cubicBezTo>
                    <a:pt x="34195" y="62749"/>
                    <a:pt x="29813" y="63604"/>
                    <a:pt x="24860" y="63604"/>
                  </a:cubicBezTo>
                  <a:cubicBezTo>
                    <a:pt x="18002" y="63604"/>
                    <a:pt x="12287" y="62083"/>
                    <a:pt x="8001" y="59136"/>
                  </a:cubicBezTo>
                  <a:cubicBezTo>
                    <a:pt x="3620" y="56189"/>
                    <a:pt x="953" y="52005"/>
                    <a:pt x="0" y="46491"/>
                  </a:cubicBezTo>
                  <a:lnTo>
                    <a:pt x="11621" y="44685"/>
                  </a:lnTo>
                  <a:cubicBezTo>
                    <a:pt x="12383" y="47727"/>
                    <a:pt x="13811" y="50009"/>
                    <a:pt x="16097" y="51530"/>
                  </a:cubicBezTo>
                  <a:cubicBezTo>
                    <a:pt x="18383" y="53051"/>
                    <a:pt x="21241" y="53812"/>
                    <a:pt x="24860" y="53812"/>
                  </a:cubicBezTo>
                  <a:cubicBezTo>
                    <a:pt x="28766" y="53812"/>
                    <a:pt x="31909" y="52956"/>
                    <a:pt x="34290" y="51340"/>
                  </a:cubicBezTo>
                  <a:cubicBezTo>
                    <a:pt x="36671" y="49724"/>
                    <a:pt x="37814" y="47727"/>
                    <a:pt x="37814" y="45350"/>
                  </a:cubicBezTo>
                  <a:cubicBezTo>
                    <a:pt x="37814" y="43449"/>
                    <a:pt x="37147" y="41832"/>
                    <a:pt x="35624" y="40502"/>
                  </a:cubicBezTo>
                  <a:cubicBezTo>
                    <a:pt x="34195" y="39170"/>
                    <a:pt x="32004" y="38220"/>
                    <a:pt x="29051" y="37554"/>
                  </a:cubicBezTo>
                  <a:lnTo>
                    <a:pt x="18574" y="35272"/>
                  </a:lnTo>
                  <a:cubicBezTo>
                    <a:pt x="12859" y="33941"/>
                    <a:pt x="8572" y="31850"/>
                    <a:pt x="5810" y="28997"/>
                  </a:cubicBezTo>
                  <a:cubicBezTo>
                    <a:pt x="3048" y="26145"/>
                    <a:pt x="1714" y="22532"/>
                    <a:pt x="1714" y="18159"/>
                  </a:cubicBezTo>
                  <a:cubicBezTo>
                    <a:pt x="1714" y="14546"/>
                    <a:pt x="2762" y="11314"/>
                    <a:pt x="4763" y="8652"/>
                  </a:cubicBezTo>
                  <a:cubicBezTo>
                    <a:pt x="6763" y="5895"/>
                    <a:pt x="9620" y="3803"/>
                    <a:pt x="13240" y="2282"/>
                  </a:cubicBezTo>
                  <a:cubicBezTo>
                    <a:pt x="16859" y="760"/>
                    <a:pt x="20955" y="0"/>
                    <a:pt x="25527" y="0"/>
                  </a:cubicBezTo>
                  <a:cubicBezTo>
                    <a:pt x="32195" y="0"/>
                    <a:pt x="37433" y="1426"/>
                    <a:pt x="41243" y="4278"/>
                  </a:cubicBezTo>
                  <a:cubicBezTo>
                    <a:pt x="45053" y="7131"/>
                    <a:pt x="47625" y="11029"/>
                    <a:pt x="48863" y="15782"/>
                  </a:cubicBezTo>
                  <a:close/>
                </a:path>
              </a:pathLst>
            </a:custGeom>
            <a:solidFill>
              <a:srgbClr val="FFFFFF"/>
            </a:solidFill>
            <a:ln w="0" cap="flat">
              <a:noFill/>
              <a:prstDash val="solid"/>
              <a:miter/>
            </a:ln>
          </p:spPr>
          <p:txBody>
            <a:bodyPr rtlCol="0" anchor="ctr"/>
            <a:lstStyle/>
            <a:p>
              <a:endParaRPr lang="en-GB" sz="2880"/>
            </a:p>
          </p:txBody>
        </p:sp>
        <p:sp>
          <p:nvSpPr>
            <p:cNvPr id="192" name="Freeform 191">
              <a:extLst>
                <a:ext uri="{FF2B5EF4-FFF2-40B4-BE49-F238E27FC236}">
                  <a16:creationId xmlns:a16="http://schemas.microsoft.com/office/drawing/2014/main" id="{1E826F92-5B1D-54A6-034E-50A461D85027}"/>
                </a:ext>
              </a:extLst>
            </p:cNvPr>
            <p:cNvSpPr/>
            <p:nvPr/>
          </p:nvSpPr>
          <p:spPr>
            <a:xfrm>
              <a:off x="2124170"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5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1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6 w 55816"/>
                <a:gd name="connsiteY14" fmla="*/ 26335 h 63794"/>
                <a:gd name="connsiteX15" fmla="*/ 42100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7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2 w 55816"/>
                <a:gd name="connsiteY29" fmla="*/ 55903 h 63794"/>
                <a:gd name="connsiteX30" fmla="*/ 41339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6" y="53432"/>
                    <a:pt x="3524" y="48678"/>
                  </a:cubicBezTo>
                  <a:cubicBezTo>
                    <a:pt x="1143" y="43924"/>
                    <a:pt x="0" y="38410"/>
                    <a:pt x="0" y="31945"/>
                  </a:cubicBezTo>
                  <a:cubicBezTo>
                    <a:pt x="0" y="25480"/>
                    <a:pt x="1143" y="20060"/>
                    <a:pt x="3524" y="15307"/>
                  </a:cubicBezTo>
                  <a:cubicBezTo>
                    <a:pt x="5906" y="10458"/>
                    <a:pt x="9239" y="6750"/>
                    <a:pt x="13525" y="4088"/>
                  </a:cubicBezTo>
                  <a:cubicBezTo>
                    <a:pt x="17812" y="1426"/>
                    <a:pt x="22765" y="0"/>
                    <a:pt x="28480" y="0"/>
                  </a:cubicBezTo>
                  <a:cubicBezTo>
                    <a:pt x="32004" y="0"/>
                    <a:pt x="35338" y="570"/>
                    <a:pt x="38576" y="1711"/>
                  </a:cubicBezTo>
                  <a:cubicBezTo>
                    <a:pt x="41815" y="2852"/>
                    <a:pt x="44768" y="4659"/>
                    <a:pt x="47339" y="7131"/>
                  </a:cubicBezTo>
                  <a:cubicBezTo>
                    <a:pt x="49911" y="9602"/>
                    <a:pt x="52007" y="12740"/>
                    <a:pt x="53531" y="16733"/>
                  </a:cubicBezTo>
                  <a:cubicBezTo>
                    <a:pt x="55054" y="20631"/>
                    <a:pt x="55817" y="25385"/>
                    <a:pt x="55817" y="30994"/>
                  </a:cubicBezTo>
                  <a:lnTo>
                    <a:pt x="55817" y="35272"/>
                  </a:lnTo>
                  <a:lnTo>
                    <a:pt x="6763" y="35272"/>
                  </a:lnTo>
                  <a:lnTo>
                    <a:pt x="6763" y="26335"/>
                  </a:lnTo>
                  <a:lnTo>
                    <a:pt x="44006" y="26335"/>
                  </a:lnTo>
                  <a:cubicBezTo>
                    <a:pt x="44006" y="23198"/>
                    <a:pt x="43339" y="20346"/>
                    <a:pt x="42100" y="17969"/>
                  </a:cubicBezTo>
                  <a:cubicBezTo>
                    <a:pt x="40862" y="15497"/>
                    <a:pt x="39053" y="13596"/>
                    <a:pt x="36671" y="12169"/>
                  </a:cubicBezTo>
                  <a:cubicBezTo>
                    <a:pt x="34290" y="10743"/>
                    <a:pt x="31623" y="10078"/>
                    <a:pt x="28575" y="10078"/>
                  </a:cubicBezTo>
                  <a:cubicBezTo>
                    <a:pt x="25241" y="10078"/>
                    <a:pt x="22289" y="10933"/>
                    <a:pt x="19717" y="12550"/>
                  </a:cubicBezTo>
                  <a:cubicBezTo>
                    <a:pt x="17240" y="14166"/>
                    <a:pt x="15240" y="16353"/>
                    <a:pt x="13907"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860"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2" y="55903"/>
                  </a:cubicBezTo>
                  <a:cubicBezTo>
                    <a:pt x="47816" y="58375"/>
                    <a:pt x="44863" y="60372"/>
                    <a:pt x="41339"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193" name="Freeform 192">
              <a:extLst>
                <a:ext uri="{FF2B5EF4-FFF2-40B4-BE49-F238E27FC236}">
                  <a16:creationId xmlns:a16="http://schemas.microsoft.com/office/drawing/2014/main" id="{A54F94B1-13EC-B9FD-8627-AB21CD4AB50D}"/>
                </a:ext>
              </a:extLst>
            </p:cNvPr>
            <p:cNvSpPr/>
            <p:nvPr/>
          </p:nvSpPr>
          <p:spPr>
            <a:xfrm>
              <a:off x="2193226" y="4798476"/>
              <a:ext cx="51435" cy="63889"/>
            </a:xfrm>
            <a:custGeom>
              <a:avLst/>
              <a:gdLst>
                <a:gd name="connsiteX0" fmla="*/ 20860 w 51435"/>
                <a:gd name="connsiteY0" fmla="*/ 63890 h 63889"/>
                <a:gd name="connsiteX1" fmla="*/ 10287 w 51435"/>
                <a:gd name="connsiteY1" fmla="*/ 61703 h 63889"/>
                <a:gd name="connsiteX2" fmla="*/ 2762 w 51435"/>
                <a:gd name="connsiteY2" fmla="*/ 55333 h 63889"/>
                <a:gd name="connsiteX3" fmla="*/ 0 w 51435"/>
                <a:gd name="connsiteY3" fmla="*/ 45065 h 63889"/>
                <a:gd name="connsiteX4" fmla="*/ 2000 w 51435"/>
                <a:gd name="connsiteY4" fmla="*/ 36508 h 63889"/>
                <a:gd name="connsiteX5" fmla="*/ 7429 w 51435"/>
                <a:gd name="connsiteY5" fmla="*/ 31184 h 63889"/>
                <a:gd name="connsiteX6" fmla="*/ 15050 w 51435"/>
                <a:gd name="connsiteY6" fmla="*/ 28237 h 63889"/>
                <a:gd name="connsiteX7" fmla="*/ 23622 w 51435"/>
                <a:gd name="connsiteY7" fmla="*/ 26716 h 63889"/>
                <a:gd name="connsiteX8" fmla="*/ 32575 w 51435"/>
                <a:gd name="connsiteY8" fmla="*/ 25670 h 63889"/>
                <a:gd name="connsiteX9" fmla="*/ 37624 w 51435"/>
                <a:gd name="connsiteY9" fmla="*/ 24244 h 63889"/>
                <a:gd name="connsiteX10" fmla="*/ 39148 w 51435"/>
                <a:gd name="connsiteY10" fmla="*/ 21106 h 63889"/>
                <a:gd name="connsiteX11" fmla="*/ 39148 w 51435"/>
                <a:gd name="connsiteY11" fmla="*/ 20821 h 63889"/>
                <a:gd name="connsiteX12" fmla="*/ 36195 w 51435"/>
                <a:gd name="connsiteY12" fmla="*/ 12645 h 63889"/>
                <a:gd name="connsiteX13" fmla="*/ 27432 w 51435"/>
                <a:gd name="connsiteY13" fmla="*/ 9793 h 63889"/>
                <a:gd name="connsiteX14" fmla="*/ 17907 w 51435"/>
                <a:gd name="connsiteY14" fmla="*/ 12455 h 63889"/>
                <a:gd name="connsiteX15" fmla="*/ 13145 w 51435"/>
                <a:gd name="connsiteY15" fmla="*/ 18349 h 63889"/>
                <a:gd name="connsiteX16" fmla="*/ 1905 w 51435"/>
                <a:gd name="connsiteY16" fmla="*/ 15782 h 63889"/>
                <a:gd name="connsiteX17" fmla="*/ 7811 w 51435"/>
                <a:gd name="connsiteY17" fmla="*/ 6655 h 63889"/>
                <a:gd name="connsiteX18" fmla="*/ 16764 w 51435"/>
                <a:gd name="connsiteY18" fmla="*/ 1616 h 63889"/>
                <a:gd name="connsiteX19" fmla="*/ 27432 w 51435"/>
                <a:gd name="connsiteY19" fmla="*/ 0 h 63889"/>
                <a:gd name="connsiteX20" fmla="*/ 35243 w 51435"/>
                <a:gd name="connsiteY20" fmla="*/ 856 h 63889"/>
                <a:gd name="connsiteX21" fmla="*/ 43053 w 51435"/>
                <a:gd name="connsiteY21" fmla="*/ 3993 h 63889"/>
                <a:gd name="connsiteX22" fmla="*/ 49054 w 51435"/>
                <a:gd name="connsiteY22" fmla="*/ 10458 h 63889"/>
                <a:gd name="connsiteX23" fmla="*/ 51435 w 51435"/>
                <a:gd name="connsiteY23" fmla="*/ 21392 h 63889"/>
                <a:gd name="connsiteX24" fmla="*/ 51435 w 51435"/>
                <a:gd name="connsiteY24" fmla="*/ 62274 h 63889"/>
                <a:gd name="connsiteX25" fmla="*/ 39719 w 51435"/>
                <a:gd name="connsiteY25" fmla="*/ 62274 h 63889"/>
                <a:gd name="connsiteX26" fmla="*/ 39719 w 51435"/>
                <a:gd name="connsiteY26" fmla="*/ 53812 h 63889"/>
                <a:gd name="connsiteX27" fmla="*/ 39243 w 51435"/>
                <a:gd name="connsiteY27" fmla="*/ 53812 h 63889"/>
                <a:gd name="connsiteX28" fmla="*/ 35719 w 51435"/>
                <a:gd name="connsiteY28" fmla="*/ 58376 h 63889"/>
                <a:gd name="connsiteX29" fmla="*/ 29718 w 51435"/>
                <a:gd name="connsiteY29" fmla="*/ 62083 h 63889"/>
                <a:gd name="connsiteX30" fmla="*/ 20955 w 51435"/>
                <a:gd name="connsiteY30" fmla="*/ 63604 h 63889"/>
                <a:gd name="connsiteX31" fmla="*/ 23432 w 51435"/>
                <a:gd name="connsiteY31" fmla="*/ 54287 h 63889"/>
                <a:gd name="connsiteX32" fmla="*/ 32004 w 51435"/>
                <a:gd name="connsiteY32" fmla="*/ 52291 h 63889"/>
                <a:gd name="connsiteX33" fmla="*/ 37433 w 51435"/>
                <a:gd name="connsiteY33" fmla="*/ 47157 h 63889"/>
                <a:gd name="connsiteX34" fmla="*/ 39338 w 51435"/>
                <a:gd name="connsiteY34" fmla="*/ 40312 h 63889"/>
                <a:gd name="connsiteX35" fmla="*/ 39338 w 51435"/>
                <a:gd name="connsiteY35" fmla="*/ 32420 h 63889"/>
                <a:gd name="connsiteX36" fmla="*/ 36862 w 51435"/>
                <a:gd name="connsiteY36" fmla="*/ 33561 h 63889"/>
                <a:gd name="connsiteX37" fmla="*/ 32671 w 51435"/>
                <a:gd name="connsiteY37" fmla="*/ 34512 h 63889"/>
                <a:gd name="connsiteX38" fmla="*/ 28099 w 51435"/>
                <a:gd name="connsiteY38" fmla="*/ 35177 h 63889"/>
                <a:gd name="connsiteX39" fmla="*/ 24384 w 51435"/>
                <a:gd name="connsiteY39" fmla="*/ 35653 h 63889"/>
                <a:gd name="connsiteX40" fmla="*/ 18002 w 51435"/>
                <a:gd name="connsiteY40" fmla="*/ 37174 h 63889"/>
                <a:gd name="connsiteX41" fmla="*/ 13430 w 51435"/>
                <a:gd name="connsiteY41" fmla="*/ 40121 h 63889"/>
                <a:gd name="connsiteX42" fmla="*/ 11716 w 51435"/>
                <a:gd name="connsiteY42" fmla="*/ 45255 h 63889"/>
                <a:gd name="connsiteX43" fmla="*/ 15050 w 51435"/>
                <a:gd name="connsiteY43" fmla="*/ 52005 h 63889"/>
                <a:gd name="connsiteX44" fmla="*/ 23432 w 51435"/>
                <a:gd name="connsiteY44" fmla="*/ 54287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435" h="63889">
                  <a:moveTo>
                    <a:pt x="20860" y="63890"/>
                  </a:moveTo>
                  <a:cubicBezTo>
                    <a:pt x="16954" y="63890"/>
                    <a:pt x="13430" y="63129"/>
                    <a:pt x="10287" y="61703"/>
                  </a:cubicBezTo>
                  <a:cubicBezTo>
                    <a:pt x="7144" y="60277"/>
                    <a:pt x="4667" y="58090"/>
                    <a:pt x="2762" y="55333"/>
                  </a:cubicBezTo>
                  <a:cubicBezTo>
                    <a:pt x="857" y="52576"/>
                    <a:pt x="0" y="49153"/>
                    <a:pt x="0" y="45065"/>
                  </a:cubicBezTo>
                  <a:cubicBezTo>
                    <a:pt x="0" y="41547"/>
                    <a:pt x="667" y="38695"/>
                    <a:pt x="2000" y="36508"/>
                  </a:cubicBezTo>
                  <a:cubicBezTo>
                    <a:pt x="3334" y="34227"/>
                    <a:pt x="5144" y="32515"/>
                    <a:pt x="7429" y="31184"/>
                  </a:cubicBezTo>
                  <a:cubicBezTo>
                    <a:pt x="9716" y="29853"/>
                    <a:pt x="12287" y="28903"/>
                    <a:pt x="15050" y="28237"/>
                  </a:cubicBezTo>
                  <a:cubicBezTo>
                    <a:pt x="17812" y="27571"/>
                    <a:pt x="20765" y="27096"/>
                    <a:pt x="23622" y="26716"/>
                  </a:cubicBezTo>
                  <a:cubicBezTo>
                    <a:pt x="27337" y="26241"/>
                    <a:pt x="30290" y="25955"/>
                    <a:pt x="32575" y="25670"/>
                  </a:cubicBezTo>
                  <a:cubicBezTo>
                    <a:pt x="34862" y="25385"/>
                    <a:pt x="36576" y="24909"/>
                    <a:pt x="37624" y="24244"/>
                  </a:cubicBezTo>
                  <a:cubicBezTo>
                    <a:pt x="38672" y="23578"/>
                    <a:pt x="39148" y="22532"/>
                    <a:pt x="39148" y="21106"/>
                  </a:cubicBezTo>
                  <a:lnTo>
                    <a:pt x="39148" y="20821"/>
                  </a:lnTo>
                  <a:cubicBezTo>
                    <a:pt x="39148" y="17304"/>
                    <a:pt x="38195" y="14641"/>
                    <a:pt x="36195" y="12645"/>
                  </a:cubicBezTo>
                  <a:cubicBezTo>
                    <a:pt x="34195" y="10743"/>
                    <a:pt x="31337" y="9793"/>
                    <a:pt x="27432" y="9793"/>
                  </a:cubicBezTo>
                  <a:cubicBezTo>
                    <a:pt x="23527" y="9793"/>
                    <a:pt x="20193" y="10648"/>
                    <a:pt x="17907" y="12455"/>
                  </a:cubicBezTo>
                  <a:cubicBezTo>
                    <a:pt x="15621" y="14261"/>
                    <a:pt x="14002" y="16163"/>
                    <a:pt x="13145" y="18349"/>
                  </a:cubicBezTo>
                  <a:lnTo>
                    <a:pt x="1905" y="15782"/>
                  </a:lnTo>
                  <a:cubicBezTo>
                    <a:pt x="3239" y="12075"/>
                    <a:pt x="5239" y="9032"/>
                    <a:pt x="7811" y="6655"/>
                  </a:cubicBezTo>
                  <a:cubicBezTo>
                    <a:pt x="10382" y="4374"/>
                    <a:pt x="13335" y="2662"/>
                    <a:pt x="16764" y="1616"/>
                  </a:cubicBezTo>
                  <a:cubicBezTo>
                    <a:pt x="20098" y="570"/>
                    <a:pt x="23717" y="0"/>
                    <a:pt x="27432" y="0"/>
                  </a:cubicBezTo>
                  <a:cubicBezTo>
                    <a:pt x="29908" y="0"/>
                    <a:pt x="32480" y="285"/>
                    <a:pt x="35243" y="856"/>
                  </a:cubicBezTo>
                  <a:cubicBezTo>
                    <a:pt x="38005" y="1426"/>
                    <a:pt x="40577" y="2472"/>
                    <a:pt x="43053" y="3993"/>
                  </a:cubicBezTo>
                  <a:cubicBezTo>
                    <a:pt x="45434" y="5514"/>
                    <a:pt x="47435" y="7701"/>
                    <a:pt x="49054" y="10458"/>
                  </a:cubicBezTo>
                  <a:cubicBezTo>
                    <a:pt x="50578" y="13310"/>
                    <a:pt x="51435" y="16923"/>
                    <a:pt x="51435" y="21392"/>
                  </a:cubicBezTo>
                  <a:lnTo>
                    <a:pt x="51435" y="62274"/>
                  </a:lnTo>
                  <a:lnTo>
                    <a:pt x="39719" y="62274"/>
                  </a:lnTo>
                  <a:lnTo>
                    <a:pt x="39719" y="53812"/>
                  </a:lnTo>
                  <a:lnTo>
                    <a:pt x="39243" y="53812"/>
                  </a:lnTo>
                  <a:cubicBezTo>
                    <a:pt x="38481" y="55333"/>
                    <a:pt x="37338" y="56854"/>
                    <a:pt x="35719" y="58376"/>
                  </a:cubicBezTo>
                  <a:cubicBezTo>
                    <a:pt x="34195" y="59897"/>
                    <a:pt x="32195" y="61133"/>
                    <a:pt x="29718" y="62083"/>
                  </a:cubicBezTo>
                  <a:cubicBezTo>
                    <a:pt x="27242" y="63034"/>
                    <a:pt x="24384" y="63604"/>
                    <a:pt x="20955" y="63604"/>
                  </a:cubicBezTo>
                  <a:close/>
                  <a:moveTo>
                    <a:pt x="23432" y="54287"/>
                  </a:moveTo>
                  <a:cubicBezTo>
                    <a:pt x="26765" y="54287"/>
                    <a:pt x="29623" y="53622"/>
                    <a:pt x="32004" y="52291"/>
                  </a:cubicBezTo>
                  <a:cubicBezTo>
                    <a:pt x="34385" y="50960"/>
                    <a:pt x="36195" y="49249"/>
                    <a:pt x="37433" y="47157"/>
                  </a:cubicBezTo>
                  <a:cubicBezTo>
                    <a:pt x="38672" y="45065"/>
                    <a:pt x="39338" y="42783"/>
                    <a:pt x="39338" y="40312"/>
                  </a:cubicBezTo>
                  <a:lnTo>
                    <a:pt x="39338" y="32420"/>
                  </a:lnTo>
                  <a:cubicBezTo>
                    <a:pt x="39338" y="32420"/>
                    <a:pt x="38100" y="33276"/>
                    <a:pt x="36862" y="33561"/>
                  </a:cubicBezTo>
                  <a:cubicBezTo>
                    <a:pt x="35624" y="33941"/>
                    <a:pt x="34290" y="34227"/>
                    <a:pt x="32671" y="34512"/>
                  </a:cubicBezTo>
                  <a:cubicBezTo>
                    <a:pt x="31147" y="34797"/>
                    <a:pt x="29623" y="34987"/>
                    <a:pt x="28099" y="35177"/>
                  </a:cubicBezTo>
                  <a:cubicBezTo>
                    <a:pt x="26575" y="35368"/>
                    <a:pt x="25432" y="35558"/>
                    <a:pt x="24384" y="35653"/>
                  </a:cubicBezTo>
                  <a:cubicBezTo>
                    <a:pt x="22098" y="35938"/>
                    <a:pt x="19907" y="36413"/>
                    <a:pt x="18002" y="37174"/>
                  </a:cubicBezTo>
                  <a:cubicBezTo>
                    <a:pt x="16097" y="37840"/>
                    <a:pt x="14573" y="38885"/>
                    <a:pt x="13430" y="40121"/>
                  </a:cubicBezTo>
                  <a:cubicBezTo>
                    <a:pt x="12287" y="41357"/>
                    <a:pt x="11716" y="43164"/>
                    <a:pt x="11716" y="45255"/>
                  </a:cubicBezTo>
                  <a:cubicBezTo>
                    <a:pt x="11716" y="48203"/>
                    <a:pt x="12859" y="50484"/>
                    <a:pt x="15050" y="52005"/>
                  </a:cubicBezTo>
                  <a:cubicBezTo>
                    <a:pt x="17240" y="53527"/>
                    <a:pt x="20003" y="54287"/>
                    <a:pt x="23432" y="54287"/>
                  </a:cubicBezTo>
                  <a:close/>
                </a:path>
              </a:pathLst>
            </a:custGeom>
            <a:solidFill>
              <a:srgbClr val="FFFFFF"/>
            </a:solidFill>
            <a:ln w="0" cap="flat">
              <a:noFill/>
              <a:prstDash val="solid"/>
              <a:miter/>
            </a:ln>
          </p:spPr>
          <p:txBody>
            <a:bodyPr rtlCol="0" anchor="ctr"/>
            <a:lstStyle/>
            <a:p>
              <a:endParaRPr lang="en-GB" sz="2880"/>
            </a:p>
          </p:txBody>
        </p:sp>
        <p:sp>
          <p:nvSpPr>
            <p:cNvPr id="194" name="Freeform 193">
              <a:extLst>
                <a:ext uri="{FF2B5EF4-FFF2-40B4-BE49-F238E27FC236}">
                  <a16:creationId xmlns:a16="http://schemas.microsoft.com/office/drawing/2014/main" id="{0E64D54B-DA26-FA6D-B174-6BC6A918F7AE}"/>
                </a:ext>
              </a:extLst>
            </p:cNvPr>
            <p:cNvSpPr/>
            <p:nvPr/>
          </p:nvSpPr>
          <p:spPr>
            <a:xfrm>
              <a:off x="2263330" y="4798571"/>
              <a:ext cx="33147" cy="62463"/>
            </a:xfrm>
            <a:custGeom>
              <a:avLst/>
              <a:gdLst>
                <a:gd name="connsiteX0" fmla="*/ 0 w 33147"/>
                <a:gd name="connsiteY0" fmla="*/ 62464 h 62463"/>
                <a:gd name="connsiteX1" fmla="*/ 0 w 33147"/>
                <a:gd name="connsiteY1" fmla="*/ 856 h 62463"/>
                <a:gd name="connsiteX2" fmla="*/ 11621 w 33147"/>
                <a:gd name="connsiteY2" fmla="*/ 856 h 62463"/>
                <a:gd name="connsiteX3" fmla="*/ 11621 w 33147"/>
                <a:gd name="connsiteY3" fmla="*/ 10648 h 62463"/>
                <a:gd name="connsiteX4" fmla="*/ 12287 w 33147"/>
                <a:gd name="connsiteY4" fmla="*/ 10648 h 62463"/>
                <a:gd name="connsiteX5" fmla="*/ 18288 w 33147"/>
                <a:gd name="connsiteY5" fmla="*/ 2852 h 62463"/>
                <a:gd name="connsiteX6" fmla="*/ 28004 w 33147"/>
                <a:gd name="connsiteY6" fmla="*/ 0 h 62463"/>
                <a:gd name="connsiteX7" fmla="*/ 30671 w 33147"/>
                <a:gd name="connsiteY7" fmla="*/ 0 h 62463"/>
                <a:gd name="connsiteX8" fmla="*/ 33147 w 33147"/>
                <a:gd name="connsiteY8" fmla="*/ 190 h 62463"/>
                <a:gd name="connsiteX9" fmla="*/ 33147 w 33147"/>
                <a:gd name="connsiteY9" fmla="*/ 11694 h 62463"/>
                <a:gd name="connsiteX10" fmla="*/ 30575 w 33147"/>
                <a:gd name="connsiteY10" fmla="*/ 11219 h 62463"/>
                <a:gd name="connsiteX11" fmla="*/ 26861 w 33147"/>
                <a:gd name="connsiteY11" fmla="*/ 10933 h 62463"/>
                <a:gd name="connsiteX12" fmla="*/ 19336 w 33147"/>
                <a:gd name="connsiteY12" fmla="*/ 12740 h 62463"/>
                <a:gd name="connsiteX13" fmla="*/ 14097 w 33147"/>
                <a:gd name="connsiteY13" fmla="*/ 17684 h 62463"/>
                <a:gd name="connsiteX14" fmla="*/ 12192 w 33147"/>
                <a:gd name="connsiteY14" fmla="*/ 24814 h 62463"/>
                <a:gd name="connsiteX15" fmla="*/ 12192 w 33147"/>
                <a:gd name="connsiteY15" fmla="*/ 62368 h 62463"/>
                <a:gd name="connsiteX16" fmla="*/ 191 w 33147"/>
                <a:gd name="connsiteY16" fmla="*/ 62368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147" h="62463">
                  <a:moveTo>
                    <a:pt x="0" y="62464"/>
                  </a:moveTo>
                  <a:lnTo>
                    <a:pt x="0" y="856"/>
                  </a:lnTo>
                  <a:lnTo>
                    <a:pt x="11621" y="856"/>
                  </a:lnTo>
                  <a:lnTo>
                    <a:pt x="11621" y="10648"/>
                  </a:lnTo>
                  <a:lnTo>
                    <a:pt x="12287" y="10648"/>
                  </a:lnTo>
                  <a:cubicBezTo>
                    <a:pt x="13430" y="7321"/>
                    <a:pt x="15431" y="4754"/>
                    <a:pt x="18288" y="2852"/>
                  </a:cubicBezTo>
                  <a:cubicBezTo>
                    <a:pt x="21146" y="951"/>
                    <a:pt x="24384" y="0"/>
                    <a:pt x="28004" y="0"/>
                  </a:cubicBezTo>
                  <a:cubicBezTo>
                    <a:pt x="28766" y="0"/>
                    <a:pt x="29623" y="0"/>
                    <a:pt x="30671" y="0"/>
                  </a:cubicBezTo>
                  <a:cubicBezTo>
                    <a:pt x="31718" y="0"/>
                    <a:pt x="32480" y="95"/>
                    <a:pt x="33147" y="190"/>
                  </a:cubicBezTo>
                  <a:lnTo>
                    <a:pt x="33147" y="11694"/>
                  </a:lnTo>
                  <a:cubicBezTo>
                    <a:pt x="32671" y="11599"/>
                    <a:pt x="31814" y="11409"/>
                    <a:pt x="30575" y="11219"/>
                  </a:cubicBezTo>
                  <a:cubicBezTo>
                    <a:pt x="29337" y="11029"/>
                    <a:pt x="28099" y="10933"/>
                    <a:pt x="26861" y="10933"/>
                  </a:cubicBezTo>
                  <a:cubicBezTo>
                    <a:pt x="24003" y="10933"/>
                    <a:pt x="21527" y="11504"/>
                    <a:pt x="19336" y="12740"/>
                  </a:cubicBezTo>
                  <a:cubicBezTo>
                    <a:pt x="17145" y="13976"/>
                    <a:pt x="15335" y="15592"/>
                    <a:pt x="14097" y="17684"/>
                  </a:cubicBezTo>
                  <a:cubicBezTo>
                    <a:pt x="12764" y="19775"/>
                    <a:pt x="12192" y="22152"/>
                    <a:pt x="12192" y="24814"/>
                  </a:cubicBezTo>
                  <a:lnTo>
                    <a:pt x="12192" y="62368"/>
                  </a:lnTo>
                  <a:lnTo>
                    <a:pt x="191" y="62368"/>
                  </a:lnTo>
                  <a:close/>
                </a:path>
              </a:pathLst>
            </a:custGeom>
            <a:solidFill>
              <a:srgbClr val="FFFFFF"/>
            </a:solidFill>
            <a:ln w="0" cap="flat">
              <a:noFill/>
              <a:prstDash val="solid"/>
              <a:miter/>
            </a:ln>
          </p:spPr>
          <p:txBody>
            <a:bodyPr rtlCol="0" anchor="ctr"/>
            <a:lstStyle/>
            <a:p>
              <a:endParaRPr lang="en-GB" sz="2880"/>
            </a:p>
          </p:txBody>
        </p:sp>
        <p:sp>
          <p:nvSpPr>
            <p:cNvPr id="195" name="Freeform 194">
              <a:extLst>
                <a:ext uri="{FF2B5EF4-FFF2-40B4-BE49-F238E27FC236}">
                  <a16:creationId xmlns:a16="http://schemas.microsoft.com/office/drawing/2014/main" id="{768F464B-EF97-FC44-AF53-0459903CBA87}"/>
                </a:ext>
              </a:extLst>
            </p:cNvPr>
            <p:cNvSpPr/>
            <p:nvPr/>
          </p:nvSpPr>
          <p:spPr>
            <a:xfrm>
              <a:off x="2304573" y="4798666"/>
              <a:ext cx="54102" cy="63604"/>
            </a:xfrm>
            <a:custGeom>
              <a:avLst/>
              <a:gdLst>
                <a:gd name="connsiteX0" fmla="*/ 28766 w 54102"/>
                <a:gd name="connsiteY0" fmla="*/ 63604 h 63604"/>
                <a:gd name="connsiteX1" fmla="*/ 13335 w 54102"/>
                <a:gd name="connsiteY1" fmla="*/ 59516 h 63604"/>
                <a:gd name="connsiteX2" fmla="*/ 3429 w 54102"/>
                <a:gd name="connsiteY2" fmla="*/ 48297 h 63604"/>
                <a:gd name="connsiteX3" fmla="*/ 0 w 54102"/>
                <a:gd name="connsiteY3" fmla="*/ 31850 h 63604"/>
                <a:gd name="connsiteX4" fmla="*/ 3524 w 54102"/>
                <a:gd name="connsiteY4" fmla="*/ 15307 h 63604"/>
                <a:gd name="connsiteX5" fmla="*/ 13525 w 54102"/>
                <a:gd name="connsiteY5" fmla="*/ 4088 h 63604"/>
                <a:gd name="connsiteX6" fmla="*/ 28670 w 54102"/>
                <a:gd name="connsiteY6" fmla="*/ 0 h 63604"/>
                <a:gd name="connsiteX7" fmla="*/ 41148 w 54102"/>
                <a:gd name="connsiteY7" fmla="*/ 2567 h 63604"/>
                <a:gd name="connsiteX8" fmla="*/ 50006 w 54102"/>
                <a:gd name="connsiteY8" fmla="*/ 9793 h 63604"/>
                <a:gd name="connsiteX9" fmla="*/ 54007 w 54102"/>
                <a:gd name="connsiteY9" fmla="*/ 20631 h 63604"/>
                <a:gd name="connsiteX10" fmla="*/ 42291 w 54102"/>
                <a:gd name="connsiteY10" fmla="*/ 20631 h 63604"/>
                <a:gd name="connsiteX11" fmla="*/ 37909 w 54102"/>
                <a:gd name="connsiteY11" fmla="*/ 13215 h 63604"/>
                <a:gd name="connsiteX12" fmla="*/ 28766 w 54102"/>
                <a:gd name="connsiteY12" fmla="*/ 10078 h 63604"/>
                <a:gd name="connsiteX13" fmla="*/ 20003 w 54102"/>
                <a:gd name="connsiteY13" fmla="*/ 12740 h 63604"/>
                <a:gd name="connsiteX14" fmla="*/ 14192 w 54102"/>
                <a:gd name="connsiteY14" fmla="*/ 20156 h 63604"/>
                <a:gd name="connsiteX15" fmla="*/ 12097 w 54102"/>
                <a:gd name="connsiteY15" fmla="*/ 31564 h 63604"/>
                <a:gd name="connsiteX16" fmla="*/ 14192 w 54102"/>
                <a:gd name="connsiteY16" fmla="*/ 43163 h 63604"/>
                <a:gd name="connsiteX17" fmla="*/ 20003 w 54102"/>
                <a:gd name="connsiteY17" fmla="*/ 50769 h 63604"/>
                <a:gd name="connsiteX18" fmla="*/ 28861 w 54102"/>
                <a:gd name="connsiteY18" fmla="*/ 53432 h 63604"/>
                <a:gd name="connsiteX19" fmla="*/ 35052 w 54102"/>
                <a:gd name="connsiteY19" fmla="*/ 52196 h 63604"/>
                <a:gd name="connsiteX20" fmla="*/ 39719 w 54102"/>
                <a:gd name="connsiteY20" fmla="*/ 48583 h 63604"/>
                <a:gd name="connsiteX21" fmla="*/ 42386 w 54102"/>
                <a:gd name="connsiteY21" fmla="*/ 42878 h 63604"/>
                <a:gd name="connsiteX22" fmla="*/ 54102 w 54102"/>
                <a:gd name="connsiteY22" fmla="*/ 42878 h 63604"/>
                <a:gd name="connsiteX23" fmla="*/ 50197 w 54102"/>
                <a:gd name="connsiteY23" fmla="*/ 53526 h 63604"/>
                <a:gd name="connsiteX24" fmla="*/ 41529 w 54102"/>
                <a:gd name="connsiteY24" fmla="*/ 60942 h 63604"/>
                <a:gd name="connsiteX25" fmla="*/ 28766 w 54102"/>
                <a:gd name="connsiteY25"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102" h="63604">
                  <a:moveTo>
                    <a:pt x="28766" y="63604"/>
                  </a:moveTo>
                  <a:cubicBezTo>
                    <a:pt x="22765" y="63604"/>
                    <a:pt x="17621" y="62273"/>
                    <a:pt x="13335" y="59516"/>
                  </a:cubicBezTo>
                  <a:cubicBezTo>
                    <a:pt x="9049" y="56854"/>
                    <a:pt x="5715" y="53051"/>
                    <a:pt x="3429" y="48297"/>
                  </a:cubicBezTo>
                  <a:cubicBezTo>
                    <a:pt x="1143" y="43544"/>
                    <a:pt x="0" y="38030"/>
                    <a:pt x="0" y="31850"/>
                  </a:cubicBezTo>
                  <a:cubicBezTo>
                    <a:pt x="0" y="25670"/>
                    <a:pt x="1143" y="20060"/>
                    <a:pt x="3524" y="15307"/>
                  </a:cubicBezTo>
                  <a:cubicBezTo>
                    <a:pt x="5906" y="10553"/>
                    <a:pt x="9239" y="6750"/>
                    <a:pt x="13525" y="4088"/>
                  </a:cubicBezTo>
                  <a:cubicBezTo>
                    <a:pt x="17812" y="1426"/>
                    <a:pt x="22860" y="0"/>
                    <a:pt x="28670" y="0"/>
                  </a:cubicBezTo>
                  <a:cubicBezTo>
                    <a:pt x="33338" y="0"/>
                    <a:pt x="37529" y="856"/>
                    <a:pt x="41148" y="2567"/>
                  </a:cubicBezTo>
                  <a:cubicBezTo>
                    <a:pt x="44767" y="4278"/>
                    <a:pt x="47816" y="6655"/>
                    <a:pt x="50006" y="9793"/>
                  </a:cubicBezTo>
                  <a:cubicBezTo>
                    <a:pt x="52292" y="12930"/>
                    <a:pt x="53626" y="16543"/>
                    <a:pt x="54007" y="20631"/>
                  </a:cubicBezTo>
                  <a:lnTo>
                    <a:pt x="42291" y="20631"/>
                  </a:lnTo>
                  <a:cubicBezTo>
                    <a:pt x="41624" y="17779"/>
                    <a:pt x="40196" y="15212"/>
                    <a:pt x="37909" y="13215"/>
                  </a:cubicBezTo>
                  <a:cubicBezTo>
                    <a:pt x="35624" y="11123"/>
                    <a:pt x="32575" y="10078"/>
                    <a:pt x="28766" y="10078"/>
                  </a:cubicBezTo>
                  <a:cubicBezTo>
                    <a:pt x="25432" y="10078"/>
                    <a:pt x="22479" y="10933"/>
                    <a:pt x="20003" y="12740"/>
                  </a:cubicBezTo>
                  <a:cubicBezTo>
                    <a:pt x="17526" y="14546"/>
                    <a:pt x="15526" y="17018"/>
                    <a:pt x="14192" y="20156"/>
                  </a:cubicBezTo>
                  <a:cubicBezTo>
                    <a:pt x="12763" y="23388"/>
                    <a:pt x="12097" y="27191"/>
                    <a:pt x="12097" y="31564"/>
                  </a:cubicBezTo>
                  <a:cubicBezTo>
                    <a:pt x="12097" y="35938"/>
                    <a:pt x="12763" y="39931"/>
                    <a:pt x="14192" y="43163"/>
                  </a:cubicBezTo>
                  <a:cubicBezTo>
                    <a:pt x="15526" y="46396"/>
                    <a:pt x="17526" y="48963"/>
                    <a:pt x="20003" y="50769"/>
                  </a:cubicBezTo>
                  <a:cubicBezTo>
                    <a:pt x="22479" y="52576"/>
                    <a:pt x="25432" y="53432"/>
                    <a:pt x="28861" y="53432"/>
                  </a:cubicBezTo>
                  <a:cubicBezTo>
                    <a:pt x="31147" y="53432"/>
                    <a:pt x="33242" y="53051"/>
                    <a:pt x="35052" y="52196"/>
                  </a:cubicBezTo>
                  <a:cubicBezTo>
                    <a:pt x="36862" y="51340"/>
                    <a:pt x="38481" y="50104"/>
                    <a:pt x="39719" y="48583"/>
                  </a:cubicBezTo>
                  <a:cubicBezTo>
                    <a:pt x="40958" y="46967"/>
                    <a:pt x="41910" y="45065"/>
                    <a:pt x="42386" y="42878"/>
                  </a:cubicBezTo>
                  <a:lnTo>
                    <a:pt x="54102" y="42878"/>
                  </a:lnTo>
                  <a:cubicBezTo>
                    <a:pt x="53626" y="46871"/>
                    <a:pt x="52388" y="50389"/>
                    <a:pt x="50197" y="53526"/>
                  </a:cubicBezTo>
                  <a:cubicBezTo>
                    <a:pt x="48006" y="56664"/>
                    <a:pt x="45149" y="59136"/>
                    <a:pt x="41529" y="60942"/>
                  </a:cubicBezTo>
                  <a:cubicBezTo>
                    <a:pt x="37909" y="62749"/>
                    <a:pt x="33623" y="63604"/>
                    <a:pt x="28766" y="63604"/>
                  </a:cubicBezTo>
                  <a:close/>
                </a:path>
              </a:pathLst>
            </a:custGeom>
            <a:solidFill>
              <a:srgbClr val="FFFFFF"/>
            </a:solidFill>
            <a:ln w="0" cap="flat">
              <a:noFill/>
              <a:prstDash val="solid"/>
              <a:miter/>
            </a:ln>
          </p:spPr>
          <p:txBody>
            <a:bodyPr rtlCol="0" anchor="ctr"/>
            <a:lstStyle/>
            <a:p>
              <a:endParaRPr lang="en-GB" sz="2880"/>
            </a:p>
          </p:txBody>
        </p:sp>
        <p:sp>
          <p:nvSpPr>
            <p:cNvPr id="196" name="Freeform 195">
              <a:extLst>
                <a:ext uri="{FF2B5EF4-FFF2-40B4-BE49-F238E27FC236}">
                  <a16:creationId xmlns:a16="http://schemas.microsoft.com/office/drawing/2014/main" id="{04B37B5D-AD72-E44B-574B-9494F9130D02}"/>
                </a:ext>
              </a:extLst>
            </p:cNvPr>
            <p:cNvSpPr/>
            <p:nvPr/>
          </p:nvSpPr>
          <p:spPr>
            <a:xfrm>
              <a:off x="2374391" y="4778891"/>
              <a:ext cx="52101" cy="82048"/>
            </a:xfrm>
            <a:custGeom>
              <a:avLst/>
              <a:gdLst>
                <a:gd name="connsiteX0" fmla="*/ 12001 w 52101"/>
                <a:gd name="connsiteY0" fmla="*/ 45540 h 82048"/>
                <a:gd name="connsiteX1" fmla="*/ 12001 w 52101"/>
                <a:gd name="connsiteY1" fmla="*/ 82049 h 82048"/>
                <a:gd name="connsiteX2" fmla="*/ 0 w 52101"/>
                <a:gd name="connsiteY2" fmla="*/ 82049 h 82048"/>
                <a:gd name="connsiteX3" fmla="*/ 0 w 52101"/>
                <a:gd name="connsiteY3" fmla="*/ 0 h 82048"/>
                <a:gd name="connsiteX4" fmla="*/ 11811 w 52101"/>
                <a:gd name="connsiteY4" fmla="*/ 0 h 82048"/>
                <a:gd name="connsiteX5" fmla="*/ 11811 w 52101"/>
                <a:gd name="connsiteY5" fmla="*/ 30519 h 82048"/>
                <a:gd name="connsiteX6" fmla="*/ 12573 w 52101"/>
                <a:gd name="connsiteY6" fmla="*/ 30519 h 82048"/>
                <a:gd name="connsiteX7" fmla="*/ 19241 w 52101"/>
                <a:gd name="connsiteY7" fmla="*/ 22628 h 82048"/>
                <a:gd name="connsiteX8" fmla="*/ 30861 w 52101"/>
                <a:gd name="connsiteY8" fmla="*/ 19680 h 82048"/>
                <a:gd name="connsiteX9" fmla="*/ 42005 w 52101"/>
                <a:gd name="connsiteY9" fmla="*/ 22247 h 82048"/>
                <a:gd name="connsiteX10" fmla="*/ 49435 w 52101"/>
                <a:gd name="connsiteY10" fmla="*/ 30043 h 82048"/>
                <a:gd name="connsiteX11" fmla="*/ 52102 w 52101"/>
                <a:gd name="connsiteY11" fmla="*/ 42878 h 82048"/>
                <a:gd name="connsiteX12" fmla="*/ 52102 w 52101"/>
                <a:gd name="connsiteY12" fmla="*/ 82049 h 82048"/>
                <a:gd name="connsiteX13" fmla="*/ 40100 w 52101"/>
                <a:gd name="connsiteY13" fmla="*/ 82049 h 82048"/>
                <a:gd name="connsiteX14" fmla="*/ 40100 w 52101"/>
                <a:gd name="connsiteY14" fmla="*/ 44304 h 82048"/>
                <a:gd name="connsiteX15" fmla="*/ 36576 w 52101"/>
                <a:gd name="connsiteY15" fmla="*/ 33751 h 82048"/>
                <a:gd name="connsiteX16" fmla="*/ 26861 w 52101"/>
                <a:gd name="connsiteY16" fmla="*/ 30043 h 82048"/>
                <a:gd name="connsiteX17" fmla="*/ 19241 w 52101"/>
                <a:gd name="connsiteY17" fmla="*/ 31850 h 82048"/>
                <a:gd name="connsiteX18" fmla="*/ 14002 w 52101"/>
                <a:gd name="connsiteY18" fmla="*/ 37079 h 82048"/>
                <a:gd name="connsiteX19" fmla="*/ 12097 w 52101"/>
                <a:gd name="connsiteY19" fmla="*/ 45445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101" h="82048">
                  <a:moveTo>
                    <a:pt x="12001" y="45540"/>
                  </a:moveTo>
                  <a:lnTo>
                    <a:pt x="12001" y="82049"/>
                  </a:lnTo>
                  <a:lnTo>
                    <a:pt x="0" y="82049"/>
                  </a:lnTo>
                  <a:lnTo>
                    <a:pt x="0" y="0"/>
                  </a:lnTo>
                  <a:lnTo>
                    <a:pt x="11811" y="0"/>
                  </a:lnTo>
                  <a:lnTo>
                    <a:pt x="11811" y="30519"/>
                  </a:lnTo>
                  <a:lnTo>
                    <a:pt x="12573" y="30519"/>
                  </a:lnTo>
                  <a:cubicBezTo>
                    <a:pt x="14002" y="27191"/>
                    <a:pt x="16192" y="24529"/>
                    <a:pt x="19241" y="22628"/>
                  </a:cubicBezTo>
                  <a:cubicBezTo>
                    <a:pt x="22193" y="20631"/>
                    <a:pt x="26099" y="19680"/>
                    <a:pt x="30861" y="19680"/>
                  </a:cubicBezTo>
                  <a:cubicBezTo>
                    <a:pt x="35052" y="19680"/>
                    <a:pt x="38767" y="20536"/>
                    <a:pt x="42005" y="22247"/>
                  </a:cubicBezTo>
                  <a:cubicBezTo>
                    <a:pt x="45244" y="23959"/>
                    <a:pt x="47625" y="26526"/>
                    <a:pt x="49435" y="30043"/>
                  </a:cubicBezTo>
                  <a:cubicBezTo>
                    <a:pt x="51245" y="33561"/>
                    <a:pt x="52102" y="37744"/>
                    <a:pt x="52102" y="42878"/>
                  </a:cubicBezTo>
                  <a:lnTo>
                    <a:pt x="52102" y="82049"/>
                  </a:lnTo>
                  <a:lnTo>
                    <a:pt x="40100" y="82049"/>
                  </a:lnTo>
                  <a:lnTo>
                    <a:pt x="40100" y="44304"/>
                  </a:lnTo>
                  <a:cubicBezTo>
                    <a:pt x="40100" y="39836"/>
                    <a:pt x="38957" y="36318"/>
                    <a:pt x="36576" y="33751"/>
                  </a:cubicBezTo>
                  <a:cubicBezTo>
                    <a:pt x="34290" y="31279"/>
                    <a:pt x="31051" y="30043"/>
                    <a:pt x="26861" y="30043"/>
                  </a:cubicBezTo>
                  <a:cubicBezTo>
                    <a:pt x="24003" y="30043"/>
                    <a:pt x="21526" y="30614"/>
                    <a:pt x="19241" y="31850"/>
                  </a:cubicBezTo>
                  <a:cubicBezTo>
                    <a:pt x="17050" y="33086"/>
                    <a:pt x="15240" y="34797"/>
                    <a:pt x="14002" y="37079"/>
                  </a:cubicBezTo>
                  <a:cubicBezTo>
                    <a:pt x="12763" y="39361"/>
                    <a:pt x="12097" y="42213"/>
                    <a:pt x="12097" y="45445"/>
                  </a:cubicBezTo>
                  <a:close/>
                </a:path>
              </a:pathLst>
            </a:custGeom>
            <a:solidFill>
              <a:srgbClr val="FFFFFF"/>
            </a:solidFill>
            <a:ln w="0" cap="flat">
              <a:noFill/>
              <a:prstDash val="solid"/>
              <a:miter/>
            </a:ln>
          </p:spPr>
          <p:txBody>
            <a:bodyPr rtlCol="0" anchor="ctr"/>
            <a:lstStyle/>
            <a:p>
              <a:endParaRPr lang="en-GB" sz="2880"/>
            </a:p>
          </p:txBody>
        </p:sp>
        <p:sp>
          <p:nvSpPr>
            <p:cNvPr id="197" name="Freeform 196">
              <a:extLst>
                <a:ext uri="{FF2B5EF4-FFF2-40B4-BE49-F238E27FC236}">
                  <a16:creationId xmlns:a16="http://schemas.microsoft.com/office/drawing/2014/main" id="{C857ACE8-500A-A924-1E40-61E99648AC75}"/>
                </a:ext>
              </a:extLst>
            </p:cNvPr>
            <p:cNvSpPr/>
            <p:nvPr/>
          </p:nvSpPr>
          <p:spPr>
            <a:xfrm>
              <a:off x="2472785" y="4778986"/>
              <a:ext cx="73628" cy="82048"/>
            </a:xfrm>
            <a:custGeom>
              <a:avLst/>
              <a:gdLst>
                <a:gd name="connsiteX0" fmla="*/ 13145 w 73628"/>
                <a:gd name="connsiteY0" fmla="*/ 82049 h 82048"/>
                <a:gd name="connsiteX1" fmla="*/ 0 w 73628"/>
                <a:gd name="connsiteY1" fmla="*/ 82049 h 82048"/>
                <a:gd name="connsiteX2" fmla="*/ 29623 w 73628"/>
                <a:gd name="connsiteY2" fmla="*/ 0 h 82048"/>
                <a:gd name="connsiteX3" fmla="*/ 44006 w 73628"/>
                <a:gd name="connsiteY3" fmla="*/ 0 h 82048"/>
                <a:gd name="connsiteX4" fmla="*/ 73628 w 73628"/>
                <a:gd name="connsiteY4" fmla="*/ 82049 h 82048"/>
                <a:gd name="connsiteX5" fmla="*/ 60484 w 73628"/>
                <a:gd name="connsiteY5" fmla="*/ 82049 h 82048"/>
                <a:gd name="connsiteX6" fmla="*/ 37243 w 73628"/>
                <a:gd name="connsiteY6" fmla="*/ 14927 h 82048"/>
                <a:gd name="connsiteX7" fmla="*/ 36576 w 73628"/>
                <a:gd name="connsiteY7" fmla="*/ 14927 h 82048"/>
                <a:gd name="connsiteX8" fmla="*/ 13240 w 73628"/>
                <a:gd name="connsiteY8" fmla="*/ 82049 h 82048"/>
                <a:gd name="connsiteX9" fmla="*/ 15335 w 73628"/>
                <a:gd name="connsiteY9" fmla="*/ 49819 h 82048"/>
                <a:gd name="connsiteX10" fmla="*/ 58103 w 73628"/>
                <a:gd name="connsiteY10" fmla="*/ 49819 h 82048"/>
                <a:gd name="connsiteX11" fmla="*/ 58103 w 73628"/>
                <a:gd name="connsiteY11" fmla="*/ 60277 h 82048"/>
                <a:gd name="connsiteX12" fmla="*/ 15335 w 73628"/>
                <a:gd name="connsiteY12" fmla="*/ 60277 h 82048"/>
                <a:gd name="connsiteX13" fmla="*/ 15335 w 73628"/>
                <a:gd name="connsiteY13" fmla="*/ 49819 h 82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628" h="82048">
                  <a:moveTo>
                    <a:pt x="13145" y="82049"/>
                  </a:moveTo>
                  <a:lnTo>
                    <a:pt x="0" y="82049"/>
                  </a:lnTo>
                  <a:lnTo>
                    <a:pt x="29623" y="0"/>
                  </a:lnTo>
                  <a:lnTo>
                    <a:pt x="44006" y="0"/>
                  </a:lnTo>
                  <a:lnTo>
                    <a:pt x="73628" y="82049"/>
                  </a:lnTo>
                  <a:lnTo>
                    <a:pt x="60484" y="82049"/>
                  </a:lnTo>
                  <a:lnTo>
                    <a:pt x="37243" y="14927"/>
                  </a:lnTo>
                  <a:lnTo>
                    <a:pt x="36576" y="14927"/>
                  </a:lnTo>
                  <a:lnTo>
                    <a:pt x="13240" y="82049"/>
                  </a:lnTo>
                  <a:close/>
                  <a:moveTo>
                    <a:pt x="15335" y="49819"/>
                  </a:moveTo>
                  <a:lnTo>
                    <a:pt x="58103" y="49819"/>
                  </a:lnTo>
                  <a:lnTo>
                    <a:pt x="58103" y="60277"/>
                  </a:lnTo>
                  <a:lnTo>
                    <a:pt x="15335" y="60277"/>
                  </a:lnTo>
                  <a:lnTo>
                    <a:pt x="15335" y="49819"/>
                  </a:lnTo>
                  <a:close/>
                </a:path>
              </a:pathLst>
            </a:custGeom>
            <a:solidFill>
              <a:srgbClr val="FFFFFF"/>
            </a:solidFill>
            <a:ln w="0" cap="flat">
              <a:noFill/>
              <a:prstDash val="solid"/>
              <a:miter/>
            </a:ln>
          </p:spPr>
          <p:txBody>
            <a:bodyPr rtlCol="0" anchor="ctr"/>
            <a:lstStyle/>
            <a:p>
              <a:endParaRPr lang="en-GB" sz="2880"/>
            </a:p>
          </p:txBody>
        </p:sp>
        <p:sp>
          <p:nvSpPr>
            <p:cNvPr id="198" name="Freeform 197">
              <a:extLst>
                <a:ext uri="{FF2B5EF4-FFF2-40B4-BE49-F238E27FC236}">
                  <a16:creationId xmlns:a16="http://schemas.microsoft.com/office/drawing/2014/main" id="{000882C9-3055-7E79-3C04-AA674A674E66}"/>
                </a:ext>
              </a:extLst>
            </p:cNvPr>
            <p:cNvSpPr/>
            <p:nvPr/>
          </p:nvSpPr>
          <p:spPr>
            <a:xfrm>
              <a:off x="2560034" y="4778891"/>
              <a:ext cx="12001" cy="82048"/>
            </a:xfrm>
            <a:custGeom>
              <a:avLst/>
              <a:gdLst>
                <a:gd name="connsiteX0" fmla="*/ 12002 w 12001"/>
                <a:gd name="connsiteY0" fmla="*/ 0 h 82048"/>
                <a:gd name="connsiteX1" fmla="*/ 12002 w 12001"/>
                <a:gd name="connsiteY1" fmla="*/ 82049 h 82048"/>
                <a:gd name="connsiteX2" fmla="*/ 0 w 12001"/>
                <a:gd name="connsiteY2" fmla="*/ 82049 h 82048"/>
                <a:gd name="connsiteX3" fmla="*/ 0 w 12001"/>
                <a:gd name="connsiteY3" fmla="*/ 0 h 82048"/>
                <a:gd name="connsiteX4" fmla="*/ 12002 w 12001"/>
                <a:gd name="connsiteY4" fmla="*/ 0 h 8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82048">
                  <a:moveTo>
                    <a:pt x="12002" y="0"/>
                  </a:moveTo>
                  <a:lnTo>
                    <a:pt x="12002" y="82049"/>
                  </a:lnTo>
                  <a:lnTo>
                    <a:pt x="0" y="82049"/>
                  </a:lnTo>
                  <a:lnTo>
                    <a:pt x="0" y="0"/>
                  </a:lnTo>
                  <a:lnTo>
                    <a:pt x="12002" y="0"/>
                  </a:lnTo>
                  <a:close/>
                </a:path>
              </a:pathLst>
            </a:custGeom>
            <a:solidFill>
              <a:srgbClr val="FFFFFF"/>
            </a:solidFill>
            <a:ln w="0" cap="flat">
              <a:noFill/>
              <a:prstDash val="solid"/>
              <a:miter/>
            </a:ln>
          </p:spPr>
          <p:txBody>
            <a:bodyPr rtlCol="0" anchor="ctr"/>
            <a:lstStyle/>
            <a:p>
              <a:endParaRPr lang="en-GB" sz="2880"/>
            </a:p>
          </p:txBody>
        </p:sp>
        <p:sp>
          <p:nvSpPr>
            <p:cNvPr id="199" name="Freeform 198">
              <a:extLst>
                <a:ext uri="{FF2B5EF4-FFF2-40B4-BE49-F238E27FC236}">
                  <a16:creationId xmlns:a16="http://schemas.microsoft.com/office/drawing/2014/main" id="{6D3CAF69-77A6-E92B-07FA-EC0A7A298E9A}"/>
                </a:ext>
              </a:extLst>
            </p:cNvPr>
            <p:cNvSpPr/>
            <p:nvPr/>
          </p:nvSpPr>
          <p:spPr>
            <a:xfrm>
              <a:off x="2590990" y="4778891"/>
              <a:ext cx="12001" cy="82048"/>
            </a:xfrm>
            <a:custGeom>
              <a:avLst/>
              <a:gdLst>
                <a:gd name="connsiteX0" fmla="*/ 12002 w 12001"/>
                <a:gd name="connsiteY0" fmla="*/ 0 h 82048"/>
                <a:gd name="connsiteX1" fmla="*/ 12002 w 12001"/>
                <a:gd name="connsiteY1" fmla="*/ 82049 h 82048"/>
                <a:gd name="connsiteX2" fmla="*/ 0 w 12001"/>
                <a:gd name="connsiteY2" fmla="*/ 82049 h 82048"/>
                <a:gd name="connsiteX3" fmla="*/ 0 w 12001"/>
                <a:gd name="connsiteY3" fmla="*/ 0 h 82048"/>
                <a:gd name="connsiteX4" fmla="*/ 12002 w 12001"/>
                <a:gd name="connsiteY4" fmla="*/ 0 h 82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82048">
                  <a:moveTo>
                    <a:pt x="12002" y="0"/>
                  </a:moveTo>
                  <a:lnTo>
                    <a:pt x="12002" y="82049"/>
                  </a:lnTo>
                  <a:lnTo>
                    <a:pt x="0" y="82049"/>
                  </a:lnTo>
                  <a:lnTo>
                    <a:pt x="0" y="0"/>
                  </a:lnTo>
                  <a:lnTo>
                    <a:pt x="12002" y="0"/>
                  </a:lnTo>
                  <a:close/>
                </a:path>
              </a:pathLst>
            </a:custGeom>
            <a:solidFill>
              <a:srgbClr val="FFFFFF"/>
            </a:solidFill>
            <a:ln w="0" cap="flat">
              <a:noFill/>
              <a:prstDash val="solid"/>
              <a:miter/>
            </a:ln>
          </p:spPr>
          <p:txBody>
            <a:bodyPr rtlCol="0" anchor="ctr"/>
            <a:lstStyle/>
            <a:p>
              <a:endParaRPr lang="en-GB" sz="2880"/>
            </a:p>
          </p:txBody>
        </p:sp>
        <p:sp>
          <p:nvSpPr>
            <p:cNvPr id="200" name="Freeform 199">
              <a:extLst>
                <a:ext uri="{FF2B5EF4-FFF2-40B4-BE49-F238E27FC236}">
                  <a16:creationId xmlns:a16="http://schemas.microsoft.com/office/drawing/2014/main" id="{EE0A9060-CDA6-A38E-2B2E-0315954D594C}"/>
                </a:ext>
              </a:extLst>
            </p:cNvPr>
            <p:cNvSpPr/>
            <p:nvPr/>
          </p:nvSpPr>
          <p:spPr>
            <a:xfrm>
              <a:off x="2620517" y="4775658"/>
              <a:ext cx="15049" cy="85376"/>
            </a:xfrm>
            <a:custGeom>
              <a:avLst/>
              <a:gdLst>
                <a:gd name="connsiteX0" fmla="*/ 7525 w 15049"/>
                <a:gd name="connsiteY0" fmla="*/ 14261 h 85376"/>
                <a:gd name="connsiteX1" fmla="*/ 2191 w 15049"/>
                <a:gd name="connsiteY1" fmla="*/ 12169 h 85376"/>
                <a:gd name="connsiteX2" fmla="*/ 0 w 15049"/>
                <a:gd name="connsiteY2" fmla="*/ 7131 h 85376"/>
                <a:gd name="connsiteX3" fmla="*/ 2191 w 15049"/>
                <a:gd name="connsiteY3" fmla="*/ 2092 h 85376"/>
                <a:gd name="connsiteX4" fmla="*/ 7525 w 15049"/>
                <a:gd name="connsiteY4" fmla="*/ 0 h 85376"/>
                <a:gd name="connsiteX5" fmla="*/ 12859 w 15049"/>
                <a:gd name="connsiteY5" fmla="*/ 2092 h 85376"/>
                <a:gd name="connsiteX6" fmla="*/ 15050 w 15049"/>
                <a:gd name="connsiteY6" fmla="*/ 7131 h 85376"/>
                <a:gd name="connsiteX7" fmla="*/ 12859 w 15049"/>
                <a:gd name="connsiteY7" fmla="*/ 12169 h 85376"/>
                <a:gd name="connsiteX8" fmla="*/ 7525 w 15049"/>
                <a:gd name="connsiteY8" fmla="*/ 14261 h 85376"/>
                <a:gd name="connsiteX9" fmla="*/ 1429 w 15049"/>
                <a:gd name="connsiteY9" fmla="*/ 85377 h 85376"/>
                <a:gd name="connsiteX10" fmla="*/ 1429 w 15049"/>
                <a:gd name="connsiteY10" fmla="*/ 23768 h 85376"/>
                <a:gd name="connsiteX11" fmla="*/ 13430 w 15049"/>
                <a:gd name="connsiteY11" fmla="*/ 23768 h 85376"/>
                <a:gd name="connsiteX12" fmla="*/ 13430 w 15049"/>
                <a:gd name="connsiteY12" fmla="*/ 85377 h 85376"/>
                <a:gd name="connsiteX13" fmla="*/ 1429 w 15049"/>
                <a:gd name="connsiteY13" fmla="*/ 85377 h 85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9" h="85376">
                  <a:moveTo>
                    <a:pt x="7525" y="14261"/>
                  </a:moveTo>
                  <a:cubicBezTo>
                    <a:pt x="5429" y="14261"/>
                    <a:pt x="3620" y="13596"/>
                    <a:pt x="2191" y="12169"/>
                  </a:cubicBezTo>
                  <a:cubicBezTo>
                    <a:pt x="667" y="10743"/>
                    <a:pt x="0" y="9127"/>
                    <a:pt x="0" y="7131"/>
                  </a:cubicBezTo>
                  <a:cubicBezTo>
                    <a:pt x="0" y="5134"/>
                    <a:pt x="762" y="3423"/>
                    <a:pt x="2191" y="2092"/>
                  </a:cubicBezTo>
                  <a:cubicBezTo>
                    <a:pt x="3715" y="666"/>
                    <a:pt x="5429" y="0"/>
                    <a:pt x="7525" y="0"/>
                  </a:cubicBezTo>
                  <a:cubicBezTo>
                    <a:pt x="9620" y="0"/>
                    <a:pt x="11430" y="666"/>
                    <a:pt x="12859" y="2092"/>
                  </a:cubicBezTo>
                  <a:cubicBezTo>
                    <a:pt x="14383" y="3518"/>
                    <a:pt x="15050" y="5229"/>
                    <a:pt x="15050" y="7131"/>
                  </a:cubicBezTo>
                  <a:cubicBezTo>
                    <a:pt x="15050" y="9032"/>
                    <a:pt x="14288" y="10743"/>
                    <a:pt x="12859" y="12169"/>
                  </a:cubicBezTo>
                  <a:cubicBezTo>
                    <a:pt x="11335" y="13596"/>
                    <a:pt x="9620" y="14261"/>
                    <a:pt x="7525" y="14261"/>
                  </a:cubicBezTo>
                  <a:close/>
                  <a:moveTo>
                    <a:pt x="1429" y="85377"/>
                  </a:moveTo>
                  <a:lnTo>
                    <a:pt x="1429" y="23768"/>
                  </a:lnTo>
                  <a:lnTo>
                    <a:pt x="13430" y="23768"/>
                  </a:lnTo>
                  <a:lnTo>
                    <a:pt x="13430" y="85377"/>
                  </a:lnTo>
                  <a:lnTo>
                    <a:pt x="1429" y="85377"/>
                  </a:lnTo>
                  <a:close/>
                </a:path>
              </a:pathLst>
            </a:custGeom>
            <a:solidFill>
              <a:srgbClr val="FFFFFF"/>
            </a:solidFill>
            <a:ln w="0" cap="flat">
              <a:noFill/>
              <a:prstDash val="solid"/>
              <a:miter/>
            </a:ln>
          </p:spPr>
          <p:txBody>
            <a:bodyPr rtlCol="0" anchor="ctr"/>
            <a:lstStyle/>
            <a:p>
              <a:endParaRPr lang="en-GB" sz="2880"/>
            </a:p>
          </p:txBody>
        </p:sp>
        <p:sp>
          <p:nvSpPr>
            <p:cNvPr id="201" name="Freeform 200">
              <a:extLst>
                <a:ext uri="{FF2B5EF4-FFF2-40B4-BE49-F238E27FC236}">
                  <a16:creationId xmlns:a16="http://schemas.microsoft.com/office/drawing/2014/main" id="{F016588C-3548-38FD-3EC6-A77854F31E88}"/>
                </a:ext>
              </a:extLst>
            </p:cNvPr>
            <p:cNvSpPr/>
            <p:nvPr/>
          </p:nvSpPr>
          <p:spPr>
            <a:xfrm>
              <a:off x="2650045" y="4798476"/>
              <a:ext cx="51339" cy="63889"/>
            </a:xfrm>
            <a:custGeom>
              <a:avLst/>
              <a:gdLst>
                <a:gd name="connsiteX0" fmla="*/ 20860 w 51339"/>
                <a:gd name="connsiteY0" fmla="*/ 63890 h 63889"/>
                <a:gd name="connsiteX1" fmla="*/ 10287 w 51339"/>
                <a:gd name="connsiteY1" fmla="*/ 61703 h 63889"/>
                <a:gd name="connsiteX2" fmla="*/ 2762 w 51339"/>
                <a:gd name="connsiteY2" fmla="*/ 55333 h 63889"/>
                <a:gd name="connsiteX3" fmla="*/ 0 w 51339"/>
                <a:gd name="connsiteY3" fmla="*/ 45065 h 63889"/>
                <a:gd name="connsiteX4" fmla="*/ 2000 w 51339"/>
                <a:gd name="connsiteY4" fmla="*/ 36508 h 63889"/>
                <a:gd name="connsiteX5" fmla="*/ 7429 w 51339"/>
                <a:gd name="connsiteY5" fmla="*/ 31184 h 63889"/>
                <a:gd name="connsiteX6" fmla="*/ 15049 w 51339"/>
                <a:gd name="connsiteY6" fmla="*/ 28237 h 63889"/>
                <a:gd name="connsiteX7" fmla="*/ 23622 w 51339"/>
                <a:gd name="connsiteY7" fmla="*/ 26716 h 63889"/>
                <a:gd name="connsiteX8" fmla="*/ 32576 w 51339"/>
                <a:gd name="connsiteY8" fmla="*/ 25670 h 63889"/>
                <a:gd name="connsiteX9" fmla="*/ 37624 w 51339"/>
                <a:gd name="connsiteY9" fmla="*/ 24244 h 63889"/>
                <a:gd name="connsiteX10" fmla="*/ 39148 w 51339"/>
                <a:gd name="connsiteY10" fmla="*/ 21106 h 63889"/>
                <a:gd name="connsiteX11" fmla="*/ 39148 w 51339"/>
                <a:gd name="connsiteY11" fmla="*/ 20821 h 63889"/>
                <a:gd name="connsiteX12" fmla="*/ 36195 w 51339"/>
                <a:gd name="connsiteY12" fmla="*/ 12645 h 63889"/>
                <a:gd name="connsiteX13" fmla="*/ 27432 w 51339"/>
                <a:gd name="connsiteY13" fmla="*/ 9793 h 63889"/>
                <a:gd name="connsiteX14" fmla="*/ 17907 w 51339"/>
                <a:gd name="connsiteY14" fmla="*/ 12455 h 63889"/>
                <a:gd name="connsiteX15" fmla="*/ 13145 w 51339"/>
                <a:gd name="connsiteY15" fmla="*/ 18349 h 63889"/>
                <a:gd name="connsiteX16" fmla="*/ 1905 w 51339"/>
                <a:gd name="connsiteY16" fmla="*/ 15782 h 63889"/>
                <a:gd name="connsiteX17" fmla="*/ 7811 w 51339"/>
                <a:gd name="connsiteY17" fmla="*/ 6655 h 63889"/>
                <a:gd name="connsiteX18" fmla="*/ 16764 w 51339"/>
                <a:gd name="connsiteY18" fmla="*/ 1616 h 63889"/>
                <a:gd name="connsiteX19" fmla="*/ 27432 w 51339"/>
                <a:gd name="connsiteY19" fmla="*/ 0 h 63889"/>
                <a:gd name="connsiteX20" fmla="*/ 35243 w 51339"/>
                <a:gd name="connsiteY20" fmla="*/ 856 h 63889"/>
                <a:gd name="connsiteX21" fmla="*/ 43053 w 51339"/>
                <a:gd name="connsiteY21" fmla="*/ 3993 h 63889"/>
                <a:gd name="connsiteX22" fmla="*/ 49054 w 51339"/>
                <a:gd name="connsiteY22" fmla="*/ 10458 h 63889"/>
                <a:gd name="connsiteX23" fmla="*/ 51340 w 51339"/>
                <a:gd name="connsiteY23" fmla="*/ 21392 h 63889"/>
                <a:gd name="connsiteX24" fmla="*/ 51340 w 51339"/>
                <a:gd name="connsiteY24" fmla="*/ 62274 h 63889"/>
                <a:gd name="connsiteX25" fmla="*/ 39624 w 51339"/>
                <a:gd name="connsiteY25" fmla="*/ 62274 h 63889"/>
                <a:gd name="connsiteX26" fmla="*/ 39624 w 51339"/>
                <a:gd name="connsiteY26" fmla="*/ 53812 h 63889"/>
                <a:gd name="connsiteX27" fmla="*/ 39148 w 51339"/>
                <a:gd name="connsiteY27" fmla="*/ 53812 h 63889"/>
                <a:gd name="connsiteX28" fmla="*/ 35623 w 51339"/>
                <a:gd name="connsiteY28" fmla="*/ 58376 h 63889"/>
                <a:gd name="connsiteX29" fmla="*/ 29623 w 51339"/>
                <a:gd name="connsiteY29" fmla="*/ 62083 h 63889"/>
                <a:gd name="connsiteX30" fmla="*/ 20860 w 51339"/>
                <a:gd name="connsiteY30" fmla="*/ 63604 h 63889"/>
                <a:gd name="connsiteX31" fmla="*/ 23431 w 51339"/>
                <a:gd name="connsiteY31" fmla="*/ 54287 h 63889"/>
                <a:gd name="connsiteX32" fmla="*/ 32004 w 51339"/>
                <a:gd name="connsiteY32" fmla="*/ 52291 h 63889"/>
                <a:gd name="connsiteX33" fmla="*/ 37433 w 51339"/>
                <a:gd name="connsiteY33" fmla="*/ 47157 h 63889"/>
                <a:gd name="connsiteX34" fmla="*/ 39338 w 51339"/>
                <a:gd name="connsiteY34" fmla="*/ 40312 h 63889"/>
                <a:gd name="connsiteX35" fmla="*/ 39338 w 51339"/>
                <a:gd name="connsiteY35" fmla="*/ 32420 h 63889"/>
                <a:gd name="connsiteX36" fmla="*/ 36862 w 51339"/>
                <a:gd name="connsiteY36" fmla="*/ 33561 h 63889"/>
                <a:gd name="connsiteX37" fmla="*/ 32671 w 51339"/>
                <a:gd name="connsiteY37" fmla="*/ 34512 h 63889"/>
                <a:gd name="connsiteX38" fmla="*/ 28099 w 51339"/>
                <a:gd name="connsiteY38" fmla="*/ 35177 h 63889"/>
                <a:gd name="connsiteX39" fmla="*/ 24384 w 51339"/>
                <a:gd name="connsiteY39" fmla="*/ 35653 h 63889"/>
                <a:gd name="connsiteX40" fmla="*/ 18002 w 51339"/>
                <a:gd name="connsiteY40" fmla="*/ 37174 h 63889"/>
                <a:gd name="connsiteX41" fmla="*/ 13430 w 51339"/>
                <a:gd name="connsiteY41" fmla="*/ 40121 h 63889"/>
                <a:gd name="connsiteX42" fmla="*/ 11716 w 51339"/>
                <a:gd name="connsiteY42" fmla="*/ 45255 h 63889"/>
                <a:gd name="connsiteX43" fmla="*/ 15049 w 51339"/>
                <a:gd name="connsiteY43" fmla="*/ 52005 h 63889"/>
                <a:gd name="connsiteX44" fmla="*/ 23431 w 51339"/>
                <a:gd name="connsiteY44" fmla="*/ 54287 h 63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1339" h="63889">
                  <a:moveTo>
                    <a:pt x="20860" y="63890"/>
                  </a:moveTo>
                  <a:cubicBezTo>
                    <a:pt x="16954" y="63890"/>
                    <a:pt x="13430" y="63129"/>
                    <a:pt x="10287" y="61703"/>
                  </a:cubicBezTo>
                  <a:cubicBezTo>
                    <a:pt x="7144" y="60277"/>
                    <a:pt x="4667" y="58090"/>
                    <a:pt x="2762" y="55333"/>
                  </a:cubicBezTo>
                  <a:cubicBezTo>
                    <a:pt x="953" y="52576"/>
                    <a:pt x="0" y="49153"/>
                    <a:pt x="0" y="45065"/>
                  </a:cubicBezTo>
                  <a:cubicBezTo>
                    <a:pt x="0" y="41547"/>
                    <a:pt x="667" y="38695"/>
                    <a:pt x="2000" y="36508"/>
                  </a:cubicBezTo>
                  <a:cubicBezTo>
                    <a:pt x="3334" y="34227"/>
                    <a:pt x="5144" y="32515"/>
                    <a:pt x="7429" y="31184"/>
                  </a:cubicBezTo>
                  <a:cubicBezTo>
                    <a:pt x="9715" y="29853"/>
                    <a:pt x="12287" y="28903"/>
                    <a:pt x="15049" y="28237"/>
                  </a:cubicBezTo>
                  <a:cubicBezTo>
                    <a:pt x="17812" y="27571"/>
                    <a:pt x="20764" y="27096"/>
                    <a:pt x="23622" y="26716"/>
                  </a:cubicBezTo>
                  <a:cubicBezTo>
                    <a:pt x="27337" y="26241"/>
                    <a:pt x="30289" y="25955"/>
                    <a:pt x="32576" y="25670"/>
                  </a:cubicBezTo>
                  <a:cubicBezTo>
                    <a:pt x="34862" y="25385"/>
                    <a:pt x="36576" y="24909"/>
                    <a:pt x="37624" y="24244"/>
                  </a:cubicBezTo>
                  <a:cubicBezTo>
                    <a:pt x="38671" y="23578"/>
                    <a:pt x="39148" y="22532"/>
                    <a:pt x="39148" y="21106"/>
                  </a:cubicBezTo>
                  <a:lnTo>
                    <a:pt x="39148" y="20821"/>
                  </a:lnTo>
                  <a:cubicBezTo>
                    <a:pt x="39148" y="17304"/>
                    <a:pt x="38195" y="14641"/>
                    <a:pt x="36195" y="12645"/>
                  </a:cubicBezTo>
                  <a:cubicBezTo>
                    <a:pt x="34195" y="10743"/>
                    <a:pt x="31337" y="9793"/>
                    <a:pt x="27432" y="9793"/>
                  </a:cubicBezTo>
                  <a:cubicBezTo>
                    <a:pt x="23527" y="9793"/>
                    <a:pt x="20193" y="10648"/>
                    <a:pt x="17907" y="12455"/>
                  </a:cubicBezTo>
                  <a:cubicBezTo>
                    <a:pt x="15621" y="14261"/>
                    <a:pt x="14002" y="16163"/>
                    <a:pt x="13145" y="18349"/>
                  </a:cubicBezTo>
                  <a:lnTo>
                    <a:pt x="1905" y="15782"/>
                  </a:lnTo>
                  <a:cubicBezTo>
                    <a:pt x="3238" y="12075"/>
                    <a:pt x="5239" y="9032"/>
                    <a:pt x="7811" y="6655"/>
                  </a:cubicBezTo>
                  <a:cubicBezTo>
                    <a:pt x="10382" y="4278"/>
                    <a:pt x="13335" y="2662"/>
                    <a:pt x="16764" y="1616"/>
                  </a:cubicBezTo>
                  <a:cubicBezTo>
                    <a:pt x="20098" y="570"/>
                    <a:pt x="23717" y="0"/>
                    <a:pt x="27432" y="0"/>
                  </a:cubicBezTo>
                  <a:cubicBezTo>
                    <a:pt x="29908" y="0"/>
                    <a:pt x="32480" y="285"/>
                    <a:pt x="35243" y="856"/>
                  </a:cubicBezTo>
                  <a:cubicBezTo>
                    <a:pt x="38005" y="1426"/>
                    <a:pt x="40577" y="2472"/>
                    <a:pt x="43053" y="3993"/>
                  </a:cubicBezTo>
                  <a:cubicBezTo>
                    <a:pt x="45434" y="5514"/>
                    <a:pt x="47435" y="7701"/>
                    <a:pt x="49054" y="10458"/>
                  </a:cubicBezTo>
                  <a:cubicBezTo>
                    <a:pt x="50578" y="13310"/>
                    <a:pt x="51340" y="16923"/>
                    <a:pt x="51340" y="21392"/>
                  </a:cubicBezTo>
                  <a:lnTo>
                    <a:pt x="51340" y="62274"/>
                  </a:lnTo>
                  <a:lnTo>
                    <a:pt x="39624" y="62274"/>
                  </a:lnTo>
                  <a:lnTo>
                    <a:pt x="39624" y="53812"/>
                  </a:lnTo>
                  <a:lnTo>
                    <a:pt x="39148" y="53812"/>
                  </a:lnTo>
                  <a:cubicBezTo>
                    <a:pt x="38386" y="55333"/>
                    <a:pt x="37243" y="56854"/>
                    <a:pt x="35623" y="58376"/>
                  </a:cubicBezTo>
                  <a:cubicBezTo>
                    <a:pt x="34099" y="59897"/>
                    <a:pt x="32099" y="61133"/>
                    <a:pt x="29623" y="62083"/>
                  </a:cubicBezTo>
                  <a:cubicBezTo>
                    <a:pt x="27146" y="63034"/>
                    <a:pt x="24289" y="63604"/>
                    <a:pt x="20860" y="63604"/>
                  </a:cubicBezTo>
                  <a:close/>
                  <a:moveTo>
                    <a:pt x="23431" y="54287"/>
                  </a:moveTo>
                  <a:cubicBezTo>
                    <a:pt x="26765" y="54287"/>
                    <a:pt x="29623" y="53622"/>
                    <a:pt x="32004" y="52291"/>
                  </a:cubicBezTo>
                  <a:cubicBezTo>
                    <a:pt x="34385" y="50960"/>
                    <a:pt x="36195" y="49249"/>
                    <a:pt x="37433" y="47157"/>
                  </a:cubicBezTo>
                  <a:cubicBezTo>
                    <a:pt x="38671" y="45065"/>
                    <a:pt x="39338" y="42783"/>
                    <a:pt x="39338" y="40312"/>
                  </a:cubicBezTo>
                  <a:lnTo>
                    <a:pt x="39338" y="32420"/>
                  </a:lnTo>
                  <a:cubicBezTo>
                    <a:pt x="39338" y="32420"/>
                    <a:pt x="38100" y="33276"/>
                    <a:pt x="36862" y="33561"/>
                  </a:cubicBezTo>
                  <a:cubicBezTo>
                    <a:pt x="35623" y="33941"/>
                    <a:pt x="34290" y="34227"/>
                    <a:pt x="32671" y="34512"/>
                  </a:cubicBezTo>
                  <a:cubicBezTo>
                    <a:pt x="31147" y="34797"/>
                    <a:pt x="29623" y="34987"/>
                    <a:pt x="28099" y="35177"/>
                  </a:cubicBezTo>
                  <a:cubicBezTo>
                    <a:pt x="26575" y="35368"/>
                    <a:pt x="25432" y="35558"/>
                    <a:pt x="24384" y="35653"/>
                  </a:cubicBezTo>
                  <a:cubicBezTo>
                    <a:pt x="22098" y="35938"/>
                    <a:pt x="19907" y="36413"/>
                    <a:pt x="18002" y="37174"/>
                  </a:cubicBezTo>
                  <a:cubicBezTo>
                    <a:pt x="16097" y="37935"/>
                    <a:pt x="14573" y="38885"/>
                    <a:pt x="13430" y="40121"/>
                  </a:cubicBezTo>
                  <a:cubicBezTo>
                    <a:pt x="12287" y="41452"/>
                    <a:pt x="11716" y="43164"/>
                    <a:pt x="11716" y="45255"/>
                  </a:cubicBezTo>
                  <a:cubicBezTo>
                    <a:pt x="11716" y="48203"/>
                    <a:pt x="12859" y="50484"/>
                    <a:pt x="15049" y="52005"/>
                  </a:cubicBezTo>
                  <a:cubicBezTo>
                    <a:pt x="17240" y="53527"/>
                    <a:pt x="20003" y="54287"/>
                    <a:pt x="23431" y="54287"/>
                  </a:cubicBezTo>
                  <a:close/>
                </a:path>
              </a:pathLst>
            </a:custGeom>
            <a:solidFill>
              <a:srgbClr val="FFFFFF"/>
            </a:solidFill>
            <a:ln w="0" cap="flat">
              <a:noFill/>
              <a:prstDash val="solid"/>
              <a:miter/>
            </a:ln>
          </p:spPr>
          <p:txBody>
            <a:bodyPr rtlCol="0" anchor="ctr"/>
            <a:lstStyle/>
            <a:p>
              <a:endParaRPr lang="en-GB" sz="2880"/>
            </a:p>
          </p:txBody>
        </p:sp>
        <p:sp>
          <p:nvSpPr>
            <p:cNvPr id="202" name="Freeform 201">
              <a:extLst>
                <a:ext uri="{FF2B5EF4-FFF2-40B4-BE49-F238E27FC236}">
                  <a16:creationId xmlns:a16="http://schemas.microsoft.com/office/drawing/2014/main" id="{B27693EB-2BDF-B487-FD52-E723389F8058}"/>
                </a:ext>
              </a:extLst>
            </p:cNvPr>
            <p:cNvSpPr/>
            <p:nvPr/>
          </p:nvSpPr>
          <p:spPr>
            <a:xfrm>
              <a:off x="2720149" y="4798476"/>
              <a:ext cx="51435" cy="62463"/>
            </a:xfrm>
            <a:custGeom>
              <a:avLst/>
              <a:gdLst>
                <a:gd name="connsiteX0" fmla="*/ 12002 w 51435"/>
                <a:gd name="connsiteY0" fmla="*/ 25955 h 62463"/>
                <a:gd name="connsiteX1" fmla="*/ 12002 w 51435"/>
                <a:gd name="connsiteY1" fmla="*/ 62464 h 62463"/>
                <a:gd name="connsiteX2" fmla="*/ 0 w 51435"/>
                <a:gd name="connsiteY2" fmla="*/ 62464 h 62463"/>
                <a:gd name="connsiteX3" fmla="*/ 0 w 51435"/>
                <a:gd name="connsiteY3" fmla="*/ 856 h 62463"/>
                <a:gd name="connsiteX4" fmla="*/ 11525 w 51435"/>
                <a:gd name="connsiteY4" fmla="*/ 856 h 62463"/>
                <a:gd name="connsiteX5" fmla="*/ 11525 w 51435"/>
                <a:gd name="connsiteY5" fmla="*/ 10839 h 62463"/>
                <a:gd name="connsiteX6" fmla="*/ 12287 w 51435"/>
                <a:gd name="connsiteY6" fmla="*/ 10839 h 62463"/>
                <a:gd name="connsiteX7" fmla="*/ 18955 w 51435"/>
                <a:gd name="connsiteY7" fmla="*/ 2947 h 62463"/>
                <a:gd name="connsiteX8" fmla="*/ 30480 w 51435"/>
                <a:gd name="connsiteY8" fmla="*/ 0 h 62463"/>
                <a:gd name="connsiteX9" fmla="*/ 41529 w 51435"/>
                <a:gd name="connsiteY9" fmla="*/ 2662 h 62463"/>
                <a:gd name="connsiteX10" fmla="*/ 48863 w 51435"/>
                <a:gd name="connsiteY10" fmla="*/ 10458 h 62463"/>
                <a:gd name="connsiteX11" fmla="*/ 51435 w 51435"/>
                <a:gd name="connsiteY11" fmla="*/ 23198 h 62463"/>
                <a:gd name="connsiteX12" fmla="*/ 51435 w 51435"/>
                <a:gd name="connsiteY12" fmla="*/ 62368 h 62463"/>
                <a:gd name="connsiteX13" fmla="*/ 39434 w 51435"/>
                <a:gd name="connsiteY13" fmla="*/ 62368 h 62463"/>
                <a:gd name="connsiteX14" fmla="*/ 39434 w 51435"/>
                <a:gd name="connsiteY14" fmla="*/ 24624 h 62463"/>
                <a:gd name="connsiteX15" fmla="*/ 35909 w 51435"/>
                <a:gd name="connsiteY15" fmla="*/ 14166 h 62463"/>
                <a:gd name="connsiteX16" fmla="*/ 26289 w 51435"/>
                <a:gd name="connsiteY16" fmla="*/ 10363 h 62463"/>
                <a:gd name="connsiteX17" fmla="*/ 18860 w 51435"/>
                <a:gd name="connsiteY17" fmla="*/ 12169 h 62463"/>
                <a:gd name="connsiteX18" fmla="*/ 13716 w 51435"/>
                <a:gd name="connsiteY18" fmla="*/ 17399 h 62463"/>
                <a:gd name="connsiteX19" fmla="*/ 11811 w 51435"/>
                <a:gd name="connsiteY19" fmla="*/ 25765 h 6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435" h="62463">
                  <a:moveTo>
                    <a:pt x="12002" y="25955"/>
                  </a:moveTo>
                  <a:lnTo>
                    <a:pt x="12002" y="62464"/>
                  </a:lnTo>
                  <a:lnTo>
                    <a:pt x="0" y="62464"/>
                  </a:lnTo>
                  <a:lnTo>
                    <a:pt x="0" y="856"/>
                  </a:lnTo>
                  <a:lnTo>
                    <a:pt x="11525" y="856"/>
                  </a:lnTo>
                  <a:lnTo>
                    <a:pt x="11525" y="10839"/>
                  </a:lnTo>
                  <a:lnTo>
                    <a:pt x="12287" y="10839"/>
                  </a:lnTo>
                  <a:cubicBezTo>
                    <a:pt x="13716" y="7606"/>
                    <a:pt x="15907" y="4944"/>
                    <a:pt x="18955" y="2947"/>
                  </a:cubicBezTo>
                  <a:cubicBezTo>
                    <a:pt x="22003" y="951"/>
                    <a:pt x="25813" y="0"/>
                    <a:pt x="30480" y="0"/>
                  </a:cubicBezTo>
                  <a:cubicBezTo>
                    <a:pt x="34671" y="0"/>
                    <a:pt x="38386" y="856"/>
                    <a:pt x="41529" y="2662"/>
                  </a:cubicBezTo>
                  <a:cubicBezTo>
                    <a:pt x="44672" y="4374"/>
                    <a:pt x="47149" y="7036"/>
                    <a:pt x="48863" y="10458"/>
                  </a:cubicBezTo>
                  <a:cubicBezTo>
                    <a:pt x="50578" y="13881"/>
                    <a:pt x="51435" y="18159"/>
                    <a:pt x="51435" y="23198"/>
                  </a:cubicBezTo>
                  <a:lnTo>
                    <a:pt x="51435" y="62368"/>
                  </a:lnTo>
                  <a:lnTo>
                    <a:pt x="39434" y="62368"/>
                  </a:lnTo>
                  <a:lnTo>
                    <a:pt x="39434" y="24624"/>
                  </a:lnTo>
                  <a:cubicBezTo>
                    <a:pt x="39434" y="20156"/>
                    <a:pt x="38291" y="16638"/>
                    <a:pt x="35909" y="14166"/>
                  </a:cubicBezTo>
                  <a:cubicBezTo>
                    <a:pt x="33528" y="11694"/>
                    <a:pt x="30385" y="10363"/>
                    <a:pt x="26289" y="10363"/>
                  </a:cubicBezTo>
                  <a:cubicBezTo>
                    <a:pt x="23527" y="10363"/>
                    <a:pt x="21050" y="10933"/>
                    <a:pt x="18860" y="12169"/>
                  </a:cubicBezTo>
                  <a:cubicBezTo>
                    <a:pt x="16669" y="13405"/>
                    <a:pt x="15050" y="15117"/>
                    <a:pt x="13716" y="17399"/>
                  </a:cubicBezTo>
                  <a:cubicBezTo>
                    <a:pt x="12478" y="19680"/>
                    <a:pt x="11811" y="22532"/>
                    <a:pt x="11811" y="25765"/>
                  </a:cubicBezTo>
                  <a:close/>
                </a:path>
              </a:pathLst>
            </a:custGeom>
            <a:solidFill>
              <a:srgbClr val="FFFFFF"/>
            </a:solidFill>
            <a:ln w="0" cap="flat">
              <a:noFill/>
              <a:prstDash val="solid"/>
              <a:miter/>
            </a:ln>
          </p:spPr>
          <p:txBody>
            <a:bodyPr rtlCol="0" anchor="ctr"/>
            <a:lstStyle/>
            <a:p>
              <a:endParaRPr lang="en-GB" sz="2880"/>
            </a:p>
          </p:txBody>
        </p:sp>
        <p:sp>
          <p:nvSpPr>
            <p:cNvPr id="203" name="Freeform 202">
              <a:extLst>
                <a:ext uri="{FF2B5EF4-FFF2-40B4-BE49-F238E27FC236}">
                  <a16:creationId xmlns:a16="http://schemas.microsoft.com/office/drawing/2014/main" id="{6FEFF5CF-B041-80BB-F627-FCD7F25429F6}"/>
                </a:ext>
              </a:extLst>
            </p:cNvPr>
            <p:cNvSpPr/>
            <p:nvPr/>
          </p:nvSpPr>
          <p:spPr>
            <a:xfrm>
              <a:off x="2787681" y="4798666"/>
              <a:ext cx="54101" cy="63604"/>
            </a:xfrm>
            <a:custGeom>
              <a:avLst/>
              <a:gdLst>
                <a:gd name="connsiteX0" fmla="*/ 28765 w 54101"/>
                <a:gd name="connsiteY0" fmla="*/ 63604 h 63604"/>
                <a:gd name="connsiteX1" fmla="*/ 13335 w 54101"/>
                <a:gd name="connsiteY1" fmla="*/ 59516 h 63604"/>
                <a:gd name="connsiteX2" fmla="*/ 3429 w 54101"/>
                <a:gd name="connsiteY2" fmla="*/ 48297 h 63604"/>
                <a:gd name="connsiteX3" fmla="*/ 0 w 54101"/>
                <a:gd name="connsiteY3" fmla="*/ 31850 h 63604"/>
                <a:gd name="connsiteX4" fmla="*/ 3524 w 54101"/>
                <a:gd name="connsiteY4" fmla="*/ 15307 h 63604"/>
                <a:gd name="connsiteX5" fmla="*/ 13525 w 54101"/>
                <a:gd name="connsiteY5" fmla="*/ 4088 h 63604"/>
                <a:gd name="connsiteX6" fmla="*/ 28670 w 54101"/>
                <a:gd name="connsiteY6" fmla="*/ 0 h 63604"/>
                <a:gd name="connsiteX7" fmla="*/ 41243 w 54101"/>
                <a:gd name="connsiteY7" fmla="*/ 2567 h 63604"/>
                <a:gd name="connsiteX8" fmla="*/ 50101 w 54101"/>
                <a:gd name="connsiteY8" fmla="*/ 9793 h 63604"/>
                <a:gd name="connsiteX9" fmla="*/ 54102 w 54101"/>
                <a:gd name="connsiteY9" fmla="*/ 20631 h 63604"/>
                <a:gd name="connsiteX10" fmla="*/ 42386 w 54101"/>
                <a:gd name="connsiteY10" fmla="*/ 20631 h 63604"/>
                <a:gd name="connsiteX11" fmla="*/ 38005 w 54101"/>
                <a:gd name="connsiteY11" fmla="*/ 13215 h 63604"/>
                <a:gd name="connsiteX12" fmla="*/ 28861 w 54101"/>
                <a:gd name="connsiteY12" fmla="*/ 10078 h 63604"/>
                <a:gd name="connsiteX13" fmla="*/ 20098 w 54101"/>
                <a:gd name="connsiteY13" fmla="*/ 12740 h 63604"/>
                <a:gd name="connsiteX14" fmla="*/ 14288 w 54101"/>
                <a:gd name="connsiteY14" fmla="*/ 20156 h 63604"/>
                <a:gd name="connsiteX15" fmla="*/ 12192 w 54101"/>
                <a:gd name="connsiteY15" fmla="*/ 31564 h 63604"/>
                <a:gd name="connsiteX16" fmla="*/ 14192 w 54101"/>
                <a:gd name="connsiteY16" fmla="*/ 43163 h 63604"/>
                <a:gd name="connsiteX17" fmla="*/ 20002 w 54101"/>
                <a:gd name="connsiteY17" fmla="*/ 50769 h 63604"/>
                <a:gd name="connsiteX18" fmla="*/ 28861 w 54101"/>
                <a:gd name="connsiteY18" fmla="*/ 53432 h 63604"/>
                <a:gd name="connsiteX19" fmla="*/ 35052 w 54101"/>
                <a:gd name="connsiteY19" fmla="*/ 52196 h 63604"/>
                <a:gd name="connsiteX20" fmla="*/ 39719 w 54101"/>
                <a:gd name="connsiteY20" fmla="*/ 48583 h 63604"/>
                <a:gd name="connsiteX21" fmla="*/ 42386 w 54101"/>
                <a:gd name="connsiteY21" fmla="*/ 42878 h 63604"/>
                <a:gd name="connsiteX22" fmla="*/ 54102 w 54101"/>
                <a:gd name="connsiteY22" fmla="*/ 42878 h 63604"/>
                <a:gd name="connsiteX23" fmla="*/ 50197 w 54101"/>
                <a:gd name="connsiteY23" fmla="*/ 53526 h 63604"/>
                <a:gd name="connsiteX24" fmla="*/ 41529 w 54101"/>
                <a:gd name="connsiteY24" fmla="*/ 60942 h 63604"/>
                <a:gd name="connsiteX25" fmla="*/ 28765 w 54101"/>
                <a:gd name="connsiteY25" fmla="*/ 63604 h 6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4101" h="63604">
                  <a:moveTo>
                    <a:pt x="28765" y="63604"/>
                  </a:moveTo>
                  <a:cubicBezTo>
                    <a:pt x="22765" y="63604"/>
                    <a:pt x="17621" y="62273"/>
                    <a:pt x="13335" y="59516"/>
                  </a:cubicBezTo>
                  <a:cubicBezTo>
                    <a:pt x="9049" y="56854"/>
                    <a:pt x="5715" y="53051"/>
                    <a:pt x="3429" y="48297"/>
                  </a:cubicBezTo>
                  <a:cubicBezTo>
                    <a:pt x="1143" y="43544"/>
                    <a:pt x="0" y="38030"/>
                    <a:pt x="0" y="31850"/>
                  </a:cubicBezTo>
                  <a:cubicBezTo>
                    <a:pt x="0" y="25670"/>
                    <a:pt x="1143" y="20060"/>
                    <a:pt x="3524" y="15307"/>
                  </a:cubicBezTo>
                  <a:cubicBezTo>
                    <a:pt x="5905" y="10553"/>
                    <a:pt x="9239" y="6750"/>
                    <a:pt x="13525" y="4088"/>
                  </a:cubicBezTo>
                  <a:cubicBezTo>
                    <a:pt x="17812" y="1426"/>
                    <a:pt x="22860" y="0"/>
                    <a:pt x="28670" y="0"/>
                  </a:cubicBezTo>
                  <a:cubicBezTo>
                    <a:pt x="33338" y="0"/>
                    <a:pt x="37528" y="856"/>
                    <a:pt x="41243" y="2567"/>
                  </a:cubicBezTo>
                  <a:cubicBezTo>
                    <a:pt x="44863" y="4278"/>
                    <a:pt x="47911" y="6655"/>
                    <a:pt x="50101" y="9793"/>
                  </a:cubicBezTo>
                  <a:cubicBezTo>
                    <a:pt x="52388" y="12930"/>
                    <a:pt x="53721" y="16543"/>
                    <a:pt x="54102" y="20631"/>
                  </a:cubicBezTo>
                  <a:lnTo>
                    <a:pt x="42386" y="20631"/>
                  </a:lnTo>
                  <a:cubicBezTo>
                    <a:pt x="41719" y="17779"/>
                    <a:pt x="40291" y="15212"/>
                    <a:pt x="38005" y="13215"/>
                  </a:cubicBezTo>
                  <a:cubicBezTo>
                    <a:pt x="35719" y="11219"/>
                    <a:pt x="32671" y="10078"/>
                    <a:pt x="28861" y="10078"/>
                  </a:cubicBezTo>
                  <a:cubicBezTo>
                    <a:pt x="25527" y="10078"/>
                    <a:pt x="22574" y="10933"/>
                    <a:pt x="20098" y="12740"/>
                  </a:cubicBezTo>
                  <a:cubicBezTo>
                    <a:pt x="17621" y="14451"/>
                    <a:pt x="15621" y="17018"/>
                    <a:pt x="14288" y="20156"/>
                  </a:cubicBezTo>
                  <a:cubicBezTo>
                    <a:pt x="12859" y="23388"/>
                    <a:pt x="12192" y="27191"/>
                    <a:pt x="12192" y="31564"/>
                  </a:cubicBezTo>
                  <a:cubicBezTo>
                    <a:pt x="12192" y="35938"/>
                    <a:pt x="12859" y="39931"/>
                    <a:pt x="14192" y="43163"/>
                  </a:cubicBezTo>
                  <a:cubicBezTo>
                    <a:pt x="15526" y="46396"/>
                    <a:pt x="17526" y="48963"/>
                    <a:pt x="20002" y="50769"/>
                  </a:cubicBezTo>
                  <a:cubicBezTo>
                    <a:pt x="22479" y="52576"/>
                    <a:pt x="25432" y="53432"/>
                    <a:pt x="28861" y="53432"/>
                  </a:cubicBezTo>
                  <a:cubicBezTo>
                    <a:pt x="31147" y="53432"/>
                    <a:pt x="33242" y="53051"/>
                    <a:pt x="35052" y="52196"/>
                  </a:cubicBezTo>
                  <a:cubicBezTo>
                    <a:pt x="36957" y="51340"/>
                    <a:pt x="38481" y="50104"/>
                    <a:pt x="39719" y="48583"/>
                  </a:cubicBezTo>
                  <a:cubicBezTo>
                    <a:pt x="40957" y="46967"/>
                    <a:pt x="41910" y="45065"/>
                    <a:pt x="42386" y="42878"/>
                  </a:cubicBezTo>
                  <a:lnTo>
                    <a:pt x="54102" y="42878"/>
                  </a:lnTo>
                  <a:cubicBezTo>
                    <a:pt x="53626" y="46871"/>
                    <a:pt x="52388" y="50389"/>
                    <a:pt x="50197" y="53526"/>
                  </a:cubicBezTo>
                  <a:cubicBezTo>
                    <a:pt x="48006" y="56664"/>
                    <a:pt x="45148" y="59136"/>
                    <a:pt x="41529" y="60942"/>
                  </a:cubicBezTo>
                  <a:cubicBezTo>
                    <a:pt x="37909" y="62749"/>
                    <a:pt x="33623" y="63604"/>
                    <a:pt x="28765" y="63604"/>
                  </a:cubicBezTo>
                  <a:close/>
                </a:path>
              </a:pathLst>
            </a:custGeom>
            <a:solidFill>
              <a:srgbClr val="FFFFFF"/>
            </a:solidFill>
            <a:ln w="0" cap="flat">
              <a:noFill/>
              <a:prstDash val="solid"/>
              <a:miter/>
            </a:ln>
          </p:spPr>
          <p:txBody>
            <a:bodyPr rtlCol="0" anchor="ctr"/>
            <a:lstStyle/>
            <a:p>
              <a:endParaRPr lang="en-GB" sz="2880"/>
            </a:p>
          </p:txBody>
        </p:sp>
        <p:sp>
          <p:nvSpPr>
            <p:cNvPr id="204" name="Freeform 203">
              <a:extLst>
                <a:ext uri="{FF2B5EF4-FFF2-40B4-BE49-F238E27FC236}">
                  <a16:creationId xmlns:a16="http://schemas.microsoft.com/office/drawing/2014/main" id="{D405784C-E308-E7F5-78C1-72CF37397EB3}"/>
                </a:ext>
              </a:extLst>
            </p:cNvPr>
            <p:cNvSpPr/>
            <p:nvPr/>
          </p:nvSpPr>
          <p:spPr>
            <a:xfrm>
              <a:off x="2854737" y="4798666"/>
              <a:ext cx="55816" cy="63794"/>
            </a:xfrm>
            <a:custGeom>
              <a:avLst/>
              <a:gdLst>
                <a:gd name="connsiteX0" fmla="*/ 29337 w 55816"/>
                <a:gd name="connsiteY0" fmla="*/ 63604 h 63794"/>
                <a:gd name="connsiteX1" fmla="*/ 13621 w 55816"/>
                <a:gd name="connsiteY1" fmla="*/ 59706 h 63794"/>
                <a:gd name="connsiteX2" fmla="*/ 3524 w 55816"/>
                <a:gd name="connsiteY2" fmla="*/ 48678 h 63794"/>
                <a:gd name="connsiteX3" fmla="*/ 0 w 55816"/>
                <a:gd name="connsiteY3" fmla="*/ 31945 h 63794"/>
                <a:gd name="connsiteX4" fmla="*/ 3524 w 55816"/>
                <a:gd name="connsiteY4" fmla="*/ 15307 h 63794"/>
                <a:gd name="connsiteX5" fmla="*/ 13526 w 55816"/>
                <a:gd name="connsiteY5" fmla="*/ 4088 h 63794"/>
                <a:gd name="connsiteX6" fmla="*/ 28480 w 55816"/>
                <a:gd name="connsiteY6" fmla="*/ 0 h 63794"/>
                <a:gd name="connsiteX7" fmla="*/ 38576 w 55816"/>
                <a:gd name="connsiteY7" fmla="*/ 1711 h 63794"/>
                <a:gd name="connsiteX8" fmla="*/ 47339 w 55816"/>
                <a:gd name="connsiteY8" fmla="*/ 7131 h 63794"/>
                <a:gd name="connsiteX9" fmla="*/ 53530 w 55816"/>
                <a:gd name="connsiteY9" fmla="*/ 16733 h 63794"/>
                <a:gd name="connsiteX10" fmla="*/ 55817 w 55816"/>
                <a:gd name="connsiteY10" fmla="*/ 30994 h 63794"/>
                <a:gd name="connsiteX11" fmla="*/ 55817 w 55816"/>
                <a:gd name="connsiteY11" fmla="*/ 35272 h 63794"/>
                <a:gd name="connsiteX12" fmla="*/ 6763 w 55816"/>
                <a:gd name="connsiteY12" fmla="*/ 35272 h 63794"/>
                <a:gd name="connsiteX13" fmla="*/ 6763 w 55816"/>
                <a:gd name="connsiteY13" fmla="*/ 26335 h 63794"/>
                <a:gd name="connsiteX14" fmla="*/ 44005 w 55816"/>
                <a:gd name="connsiteY14" fmla="*/ 26335 h 63794"/>
                <a:gd name="connsiteX15" fmla="*/ 42101 w 55816"/>
                <a:gd name="connsiteY15" fmla="*/ 17969 h 63794"/>
                <a:gd name="connsiteX16" fmla="*/ 36671 w 55816"/>
                <a:gd name="connsiteY16" fmla="*/ 12169 h 63794"/>
                <a:gd name="connsiteX17" fmla="*/ 28575 w 55816"/>
                <a:gd name="connsiteY17" fmla="*/ 10078 h 63794"/>
                <a:gd name="connsiteX18" fmla="*/ 19717 w 55816"/>
                <a:gd name="connsiteY18" fmla="*/ 12550 h 63794"/>
                <a:gd name="connsiteX19" fmla="*/ 13907 w 55816"/>
                <a:gd name="connsiteY19" fmla="*/ 19015 h 63794"/>
                <a:gd name="connsiteX20" fmla="*/ 11906 w 55816"/>
                <a:gd name="connsiteY20" fmla="*/ 27571 h 63794"/>
                <a:gd name="connsiteX21" fmla="*/ 11906 w 55816"/>
                <a:gd name="connsiteY21" fmla="*/ 34607 h 63794"/>
                <a:gd name="connsiteX22" fmla="*/ 14097 w 55816"/>
                <a:gd name="connsiteY22" fmla="*/ 45065 h 63794"/>
                <a:gd name="connsiteX23" fmla="*/ 20193 w 55816"/>
                <a:gd name="connsiteY23" fmla="*/ 51625 h 63794"/>
                <a:gd name="connsiteX24" fmla="*/ 29432 w 55816"/>
                <a:gd name="connsiteY24" fmla="*/ 53907 h 63794"/>
                <a:gd name="connsiteX25" fmla="*/ 35624 w 55816"/>
                <a:gd name="connsiteY25" fmla="*/ 52956 h 63794"/>
                <a:gd name="connsiteX26" fmla="*/ 40481 w 55816"/>
                <a:gd name="connsiteY26" fmla="*/ 50009 h 63794"/>
                <a:gd name="connsiteX27" fmla="*/ 43625 w 55816"/>
                <a:gd name="connsiteY27" fmla="*/ 45160 h 63794"/>
                <a:gd name="connsiteX28" fmla="*/ 54959 w 55816"/>
                <a:gd name="connsiteY28" fmla="*/ 47157 h 63794"/>
                <a:gd name="connsiteX29" fmla="*/ 50102 w 55816"/>
                <a:gd name="connsiteY29" fmla="*/ 55903 h 63794"/>
                <a:gd name="connsiteX30" fmla="*/ 41338 w 55816"/>
                <a:gd name="connsiteY30" fmla="*/ 61703 h 63794"/>
                <a:gd name="connsiteX31" fmla="*/ 29337 w 55816"/>
                <a:gd name="connsiteY31" fmla="*/ 63795 h 6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816" h="63794">
                  <a:moveTo>
                    <a:pt x="29337" y="63604"/>
                  </a:moveTo>
                  <a:cubicBezTo>
                    <a:pt x="23241" y="63604"/>
                    <a:pt x="18002" y="62273"/>
                    <a:pt x="13621" y="59706"/>
                  </a:cubicBezTo>
                  <a:cubicBezTo>
                    <a:pt x="9239" y="57139"/>
                    <a:pt x="5905" y="53432"/>
                    <a:pt x="3524" y="48678"/>
                  </a:cubicBezTo>
                  <a:cubicBezTo>
                    <a:pt x="1143" y="43924"/>
                    <a:pt x="0" y="38410"/>
                    <a:pt x="0" y="31945"/>
                  </a:cubicBezTo>
                  <a:cubicBezTo>
                    <a:pt x="0" y="25480"/>
                    <a:pt x="1143" y="20060"/>
                    <a:pt x="3524" y="15307"/>
                  </a:cubicBezTo>
                  <a:cubicBezTo>
                    <a:pt x="5905" y="10458"/>
                    <a:pt x="9239" y="6750"/>
                    <a:pt x="13526" y="4088"/>
                  </a:cubicBezTo>
                  <a:cubicBezTo>
                    <a:pt x="17812" y="1426"/>
                    <a:pt x="22765" y="0"/>
                    <a:pt x="28480" y="0"/>
                  </a:cubicBezTo>
                  <a:cubicBezTo>
                    <a:pt x="32004" y="0"/>
                    <a:pt x="35338" y="570"/>
                    <a:pt x="38576" y="1711"/>
                  </a:cubicBezTo>
                  <a:cubicBezTo>
                    <a:pt x="41815" y="2852"/>
                    <a:pt x="44768" y="4659"/>
                    <a:pt x="47339" y="7131"/>
                  </a:cubicBezTo>
                  <a:cubicBezTo>
                    <a:pt x="49911" y="9602"/>
                    <a:pt x="52007" y="12740"/>
                    <a:pt x="53530" y="16733"/>
                  </a:cubicBezTo>
                  <a:cubicBezTo>
                    <a:pt x="55054" y="20631"/>
                    <a:pt x="55817" y="25385"/>
                    <a:pt x="55817" y="30994"/>
                  </a:cubicBezTo>
                  <a:lnTo>
                    <a:pt x="55817" y="35272"/>
                  </a:lnTo>
                  <a:lnTo>
                    <a:pt x="6763" y="35272"/>
                  </a:lnTo>
                  <a:lnTo>
                    <a:pt x="6763" y="26335"/>
                  </a:lnTo>
                  <a:lnTo>
                    <a:pt x="44005" y="26335"/>
                  </a:lnTo>
                  <a:cubicBezTo>
                    <a:pt x="44005" y="23198"/>
                    <a:pt x="43339" y="20346"/>
                    <a:pt x="42101" y="17969"/>
                  </a:cubicBezTo>
                  <a:cubicBezTo>
                    <a:pt x="40862" y="15497"/>
                    <a:pt x="39053" y="13596"/>
                    <a:pt x="36671" y="12169"/>
                  </a:cubicBezTo>
                  <a:cubicBezTo>
                    <a:pt x="34385" y="10743"/>
                    <a:pt x="31623" y="10078"/>
                    <a:pt x="28575" y="10078"/>
                  </a:cubicBezTo>
                  <a:cubicBezTo>
                    <a:pt x="25241" y="10078"/>
                    <a:pt x="22288" y="10933"/>
                    <a:pt x="19717" y="12550"/>
                  </a:cubicBezTo>
                  <a:cubicBezTo>
                    <a:pt x="17145" y="14166"/>
                    <a:pt x="15240" y="16353"/>
                    <a:pt x="13907" y="19015"/>
                  </a:cubicBezTo>
                  <a:cubicBezTo>
                    <a:pt x="12573" y="21677"/>
                    <a:pt x="11906" y="24529"/>
                    <a:pt x="11906" y="27571"/>
                  </a:cubicBezTo>
                  <a:lnTo>
                    <a:pt x="11906" y="34607"/>
                  </a:lnTo>
                  <a:cubicBezTo>
                    <a:pt x="11906" y="38695"/>
                    <a:pt x="12668" y="42213"/>
                    <a:pt x="14097" y="45065"/>
                  </a:cubicBezTo>
                  <a:cubicBezTo>
                    <a:pt x="15526" y="47917"/>
                    <a:pt x="17621" y="50104"/>
                    <a:pt x="20193" y="51625"/>
                  </a:cubicBezTo>
                  <a:cubicBezTo>
                    <a:pt x="22765" y="53146"/>
                    <a:pt x="25908" y="53907"/>
                    <a:pt x="29432" y="53907"/>
                  </a:cubicBezTo>
                  <a:cubicBezTo>
                    <a:pt x="31718" y="53907"/>
                    <a:pt x="33814" y="53622"/>
                    <a:pt x="35624" y="52956"/>
                  </a:cubicBezTo>
                  <a:cubicBezTo>
                    <a:pt x="37433" y="52291"/>
                    <a:pt x="39148" y="51340"/>
                    <a:pt x="40481" y="50009"/>
                  </a:cubicBezTo>
                  <a:cubicBezTo>
                    <a:pt x="41815" y="48678"/>
                    <a:pt x="42863" y="47061"/>
                    <a:pt x="43625" y="45160"/>
                  </a:cubicBezTo>
                  <a:lnTo>
                    <a:pt x="54959" y="47157"/>
                  </a:lnTo>
                  <a:cubicBezTo>
                    <a:pt x="54007" y="50484"/>
                    <a:pt x="52388" y="53432"/>
                    <a:pt x="50102" y="55903"/>
                  </a:cubicBezTo>
                  <a:cubicBezTo>
                    <a:pt x="47720" y="58375"/>
                    <a:pt x="44863" y="60372"/>
                    <a:pt x="41338" y="61703"/>
                  </a:cubicBezTo>
                  <a:cubicBezTo>
                    <a:pt x="37814" y="63034"/>
                    <a:pt x="33814" y="63795"/>
                    <a:pt x="29337" y="63795"/>
                  </a:cubicBezTo>
                  <a:close/>
                </a:path>
              </a:pathLst>
            </a:custGeom>
            <a:solidFill>
              <a:srgbClr val="FFFFFF"/>
            </a:solidFill>
            <a:ln w="0" cap="flat">
              <a:noFill/>
              <a:prstDash val="solid"/>
              <a:miter/>
            </a:ln>
          </p:spPr>
          <p:txBody>
            <a:bodyPr rtlCol="0" anchor="ctr"/>
            <a:lstStyle/>
            <a:p>
              <a:endParaRPr lang="en-GB" sz="2880"/>
            </a:p>
          </p:txBody>
        </p:sp>
        <p:sp>
          <p:nvSpPr>
            <p:cNvPr id="205" name="Freeform 204">
              <a:extLst>
                <a:ext uri="{FF2B5EF4-FFF2-40B4-BE49-F238E27FC236}">
                  <a16:creationId xmlns:a16="http://schemas.microsoft.com/office/drawing/2014/main" id="{5D538FAD-2AF5-A4F9-E8B7-7D69B7D97409}"/>
                </a:ext>
              </a:extLst>
            </p:cNvPr>
            <p:cNvSpPr/>
            <p:nvPr/>
          </p:nvSpPr>
          <p:spPr>
            <a:xfrm>
              <a:off x="542543" y="4632477"/>
              <a:ext cx="166687" cy="229888"/>
            </a:xfrm>
            <a:custGeom>
              <a:avLst/>
              <a:gdLst>
                <a:gd name="connsiteX0" fmla="*/ 0 w 166687"/>
                <a:gd name="connsiteY0" fmla="*/ 229889 h 229888"/>
                <a:gd name="connsiteX1" fmla="*/ 0 w 166687"/>
                <a:gd name="connsiteY1" fmla="*/ 0 h 229888"/>
                <a:gd name="connsiteX2" fmla="*/ 165164 w 166687"/>
                <a:gd name="connsiteY2" fmla="*/ 0 h 229888"/>
                <a:gd name="connsiteX3" fmla="*/ 165164 w 166687"/>
                <a:gd name="connsiteY3" fmla="*/ 53241 h 229888"/>
                <a:gd name="connsiteX4" fmla="*/ 60865 w 166687"/>
                <a:gd name="connsiteY4" fmla="*/ 53241 h 229888"/>
                <a:gd name="connsiteX5" fmla="*/ 60865 w 166687"/>
                <a:gd name="connsiteY5" fmla="*/ 88419 h 229888"/>
                <a:gd name="connsiteX6" fmla="*/ 149828 w 166687"/>
                <a:gd name="connsiteY6" fmla="*/ 88419 h 229888"/>
                <a:gd name="connsiteX7" fmla="*/ 149828 w 166687"/>
                <a:gd name="connsiteY7" fmla="*/ 138238 h 229888"/>
                <a:gd name="connsiteX8" fmla="*/ 60865 w 166687"/>
                <a:gd name="connsiteY8" fmla="*/ 138238 h 229888"/>
                <a:gd name="connsiteX9" fmla="*/ 60865 w 166687"/>
                <a:gd name="connsiteY9" fmla="*/ 176457 h 229888"/>
                <a:gd name="connsiteX10" fmla="*/ 166688 w 166687"/>
                <a:gd name="connsiteY10" fmla="*/ 176457 h 229888"/>
                <a:gd name="connsiteX11" fmla="*/ 166688 w 166687"/>
                <a:gd name="connsiteY11" fmla="*/ 229889 h 229888"/>
                <a:gd name="connsiteX12" fmla="*/ 0 w 166687"/>
                <a:gd name="connsiteY12" fmla="*/ 229889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7" h="229888">
                  <a:moveTo>
                    <a:pt x="0" y="229889"/>
                  </a:moveTo>
                  <a:lnTo>
                    <a:pt x="0" y="0"/>
                  </a:lnTo>
                  <a:lnTo>
                    <a:pt x="165164" y="0"/>
                  </a:lnTo>
                  <a:lnTo>
                    <a:pt x="165164" y="53241"/>
                  </a:lnTo>
                  <a:lnTo>
                    <a:pt x="60865" y="53241"/>
                  </a:lnTo>
                  <a:lnTo>
                    <a:pt x="60865" y="88419"/>
                  </a:lnTo>
                  <a:lnTo>
                    <a:pt x="149828" y="88419"/>
                  </a:lnTo>
                  <a:lnTo>
                    <a:pt x="149828" y="138238"/>
                  </a:lnTo>
                  <a:lnTo>
                    <a:pt x="60865" y="138238"/>
                  </a:lnTo>
                  <a:lnTo>
                    <a:pt x="60865" y="176457"/>
                  </a:lnTo>
                  <a:lnTo>
                    <a:pt x="166688" y="176457"/>
                  </a:lnTo>
                  <a:lnTo>
                    <a:pt x="166688" y="229889"/>
                  </a:lnTo>
                  <a:lnTo>
                    <a:pt x="0" y="229889"/>
                  </a:lnTo>
                  <a:close/>
                </a:path>
              </a:pathLst>
            </a:custGeom>
            <a:solidFill>
              <a:srgbClr val="FFFFFF"/>
            </a:solidFill>
            <a:ln w="0" cap="flat">
              <a:noFill/>
              <a:prstDash val="solid"/>
              <a:miter/>
            </a:ln>
          </p:spPr>
          <p:txBody>
            <a:bodyPr rtlCol="0" anchor="ctr"/>
            <a:lstStyle/>
            <a:p>
              <a:endParaRPr lang="en-GB" sz="2880"/>
            </a:p>
          </p:txBody>
        </p:sp>
        <p:sp>
          <p:nvSpPr>
            <p:cNvPr id="206" name="Freeform 205">
              <a:extLst>
                <a:ext uri="{FF2B5EF4-FFF2-40B4-BE49-F238E27FC236}">
                  <a16:creationId xmlns:a16="http://schemas.microsoft.com/office/drawing/2014/main" id="{541EDCD7-AB71-E77B-7F5C-C58993386D0F}"/>
                </a:ext>
              </a:extLst>
            </p:cNvPr>
            <p:cNvSpPr/>
            <p:nvPr/>
          </p:nvSpPr>
          <p:spPr>
            <a:xfrm>
              <a:off x="778287" y="4686574"/>
              <a:ext cx="114681" cy="53526"/>
            </a:xfrm>
            <a:custGeom>
              <a:avLst/>
              <a:gdLst>
                <a:gd name="connsiteX0" fmla="*/ 0 w 114681"/>
                <a:gd name="connsiteY0" fmla="*/ 53527 h 53526"/>
                <a:gd name="connsiteX1" fmla="*/ 0 w 114681"/>
                <a:gd name="connsiteY1" fmla="*/ 0 h 53526"/>
                <a:gd name="connsiteX2" fmla="*/ 91535 w 114681"/>
                <a:gd name="connsiteY2" fmla="*/ 0 h 53526"/>
                <a:gd name="connsiteX3" fmla="*/ 102870 w 114681"/>
                <a:gd name="connsiteY3" fmla="*/ 3708 h 53526"/>
                <a:gd name="connsiteX4" fmla="*/ 111443 w 114681"/>
                <a:gd name="connsiteY4" fmla="*/ 13691 h 53526"/>
                <a:gd name="connsiteX5" fmla="*/ 114681 w 114681"/>
                <a:gd name="connsiteY5" fmla="*/ 27001 h 53526"/>
                <a:gd name="connsiteX6" fmla="*/ 111443 w 114681"/>
                <a:gd name="connsiteY6" fmla="*/ 40502 h 53526"/>
                <a:gd name="connsiteX7" fmla="*/ 102870 w 114681"/>
                <a:gd name="connsiteY7" fmla="*/ 50104 h 53526"/>
                <a:gd name="connsiteX8" fmla="*/ 91345 w 114681"/>
                <a:gd name="connsiteY8" fmla="*/ 53527 h 53526"/>
                <a:gd name="connsiteX9" fmla="*/ 0 w 114681"/>
                <a:gd name="connsiteY9" fmla="*/ 53527 h 5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681" h="53526">
                  <a:moveTo>
                    <a:pt x="0" y="53527"/>
                  </a:moveTo>
                  <a:lnTo>
                    <a:pt x="0" y="0"/>
                  </a:lnTo>
                  <a:lnTo>
                    <a:pt x="91535" y="0"/>
                  </a:lnTo>
                  <a:cubicBezTo>
                    <a:pt x="95536" y="0"/>
                    <a:pt x="99346" y="1236"/>
                    <a:pt x="102870" y="3708"/>
                  </a:cubicBezTo>
                  <a:cubicBezTo>
                    <a:pt x="106394" y="6180"/>
                    <a:pt x="109347" y="9603"/>
                    <a:pt x="111443" y="13691"/>
                  </a:cubicBezTo>
                  <a:cubicBezTo>
                    <a:pt x="113538" y="17874"/>
                    <a:pt x="114681" y="22342"/>
                    <a:pt x="114681" y="27001"/>
                  </a:cubicBezTo>
                  <a:cubicBezTo>
                    <a:pt x="114681" y="31659"/>
                    <a:pt x="113633" y="36508"/>
                    <a:pt x="111443" y="40502"/>
                  </a:cubicBezTo>
                  <a:cubicBezTo>
                    <a:pt x="109347" y="44495"/>
                    <a:pt x="106490" y="47727"/>
                    <a:pt x="102870" y="50104"/>
                  </a:cubicBezTo>
                  <a:cubicBezTo>
                    <a:pt x="99346" y="52386"/>
                    <a:pt x="95536" y="53527"/>
                    <a:pt x="91345" y="53527"/>
                  </a:cubicBezTo>
                  <a:lnTo>
                    <a:pt x="0" y="53527"/>
                  </a:lnTo>
                  <a:close/>
                </a:path>
              </a:pathLst>
            </a:custGeom>
            <a:solidFill>
              <a:srgbClr val="EC607E"/>
            </a:solidFill>
            <a:ln w="0" cap="flat">
              <a:noFill/>
              <a:prstDash val="solid"/>
              <a:miter/>
            </a:ln>
          </p:spPr>
          <p:txBody>
            <a:bodyPr rtlCol="0" anchor="ctr"/>
            <a:lstStyle/>
            <a:p>
              <a:endParaRPr lang="en-GB" sz="2880"/>
            </a:p>
          </p:txBody>
        </p:sp>
        <p:sp>
          <p:nvSpPr>
            <p:cNvPr id="207" name="Freeform 206">
              <a:extLst>
                <a:ext uri="{FF2B5EF4-FFF2-40B4-BE49-F238E27FC236}">
                  <a16:creationId xmlns:a16="http://schemas.microsoft.com/office/drawing/2014/main" id="{D2010328-F82D-66E6-EFED-64A5832AEA97}"/>
                </a:ext>
              </a:extLst>
            </p:cNvPr>
            <p:cNvSpPr/>
            <p:nvPr/>
          </p:nvSpPr>
          <p:spPr>
            <a:xfrm>
              <a:off x="901827" y="4632667"/>
              <a:ext cx="277748" cy="229698"/>
            </a:xfrm>
            <a:custGeom>
              <a:avLst/>
              <a:gdLst>
                <a:gd name="connsiteX0" fmla="*/ 66294 w 277748"/>
                <a:gd name="connsiteY0" fmla="*/ 229699 h 229698"/>
                <a:gd name="connsiteX1" fmla="*/ 19526 w 277748"/>
                <a:gd name="connsiteY1" fmla="*/ 153545 h 229698"/>
                <a:gd name="connsiteX2" fmla="*/ 48768 w 277748"/>
                <a:gd name="connsiteY2" fmla="*/ 124642 h 229698"/>
                <a:gd name="connsiteX3" fmla="*/ 60103 w 277748"/>
                <a:gd name="connsiteY3" fmla="*/ 81003 h 229698"/>
                <a:gd name="connsiteX4" fmla="*/ 48673 w 277748"/>
                <a:gd name="connsiteY4" fmla="*/ 37269 h 229698"/>
                <a:gd name="connsiteX5" fmla="*/ 16764 w 277748"/>
                <a:gd name="connsiteY5" fmla="*/ 6845 h 229698"/>
                <a:gd name="connsiteX6" fmla="*/ 0 w 277748"/>
                <a:gd name="connsiteY6" fmla="*/ 0 h 229698"/>
                <a:gd name="connsiteX7" fmla="*/ 153448 w 277748"/>
                <a:gd name="connsiteY7" fmla="*/ 0 h 229698"/>
                <a:gd name="connsiteX8" fmla="*/ 218694 w 277748"/>
                <a:gd name="connsiteY8" fmla="*/ 14356 h 229698"/>
                <a:gd name="connsiteX9" fmla="*/ 262223 w 277748"/>
                <a:gd name="connsiteY9" fmla="*/ 54668 h 229698"/>
                <a:gd name="connsiteX10" fmla="*/ 277749 w 277748"/>
                <a:gd name="connsiteY10" fmla="*/ 114659 h 229698"/>
                <a:gd name="connsiteX11" fmla="*/ 262319 w 277748"/>
                <a:gd name="connsiteY11" fmla="*/ 174936 h 229698"/>
                <a:gd name="connsiteX12" fmla="*/ 218980 w 277748"/>
                <a:gd name="connsiteY12" fmla="*/ 215343 h 229698"/>
                <a:gd name="connsiteX13" fmla="*/ 154019 w 277748"/>
                <a:gd name="connsiteY13" fmla="*/ 229699 h 229698"/>
                <a:gd name="connsiteX14" fmla="*/ 66389 w 277748"/>
                <a:gd name="connsiteY14" fmla="*/ 229699 h 229698"/>
                <a:gd name="connsiteX15" fmla="*/ 116396 w 277748"/>
                <a:gd name="connsiteY15" fmla="*/ 176457 h 229698"/>
                <a:gd name="connsiteX16" fmla="*/ 151543 w 277748"/>
                <a:gd name="connsiteY16" fmla="*/ 176457 h 229698"/>
                <a:gd name="connsiteX17" fmla="*/ 199454 w 277748"/>
                <a:gd name="connsiteY17" fmla="*/ 160390 h 229698"/>
                <a:gd name="connsiteX18" fmla="*/ 216408 w 277748"/>
                <a:gd name="connsiteY18" fmla="*/ 115230 h 229698"/>
                <a:gd name="connsiteX19" fmla="*/ 199835 w 277748"/>
                <a:gd name="connsiteY19" fmla="*/ 69689 h 229698"/>
                <a:gd name="connsiteX20" fmla="*/ 151543 w 277748"/>
                <a:gd name="connsiteY20" fmla="*/ 53051 h 229698"/>
                <a:gd name="connsiteX21" fmla="*/ 116396 w 277748"/>
                <a:gd name="connsiteY21" fmla="*/ 53051 h 229698"/>
                <a:gd name="connsiteX22" fmla="*/ 116396 w 277748"/>
                <a:gd name="connsiteY22" fmla="*/ 176457 h 22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7748" h="229698">
                  <a:moveTo>
                    <a:pt x="66294" y="229699"/>
                  </a:moveTo>
                  <a:lnTo>
                    <a:pt x="19526" y="153545"/>
                  </a:lnTo>
                  <a:cubicBezTo>
                    <a:pt x="31813" y="146509"/>
                    <a:pt x="41624" y="136716"/>
                    <a:pt x="48768" y="124642"/>
                  </a:cubicBezTo>
                  <a:cubicBezTo>
                    <a:pt x="56293" y="111902"/>
                    <a:pt x="60103" y="97166"/>
                    <a:pt x="60103" y="81003"/>
                  </a:cubicBezTo>
                  <a:cubicBezTo>
                    <a:pt x="60103" y="64840"/>
                    <a:pt x="56198" y="50199"/>
                    <a:pt x="48673" y="37269"/>
                  </a:cubicBezTo>
                  <a:cubicBezTo>
                    <a:pt x="41053" y="24339"/>
                    <a:pt x="30290" y="14071"/>
                    <a:pt x="16764" y="6845"/>
                  </a:cubicBezTo>
                  <a:cubicBezTo>
                    <a:pt x="11430" y="3993"/>
                    <a:pt x="5906" y="1712"/>
                    <a:pt x="0" y="0"/>
                  </a:cubicBezTo>
                  <a:lnTo>
                    <a:pt x="153448" y="0"/>
                  </a:lnTo>
                  <a:cubicBezTo>
                    <a:pt x="178022" y="0"/>
                    <a:pt x="200025" y="4849"/>
                    <a:pt x="218694" y="14356"/>
                  </a:cubicBezTo>
                  <a:cubicBezTo>
                    <a:pt x="237363" y="23864"/>
                    <a:pt x="251936" y="37459"/>
                    <a:pt x="262223" y="54668"/>
                  </a:cubicBezTo>
                  <a:cubicBezTo>
                    <a:pt x="272510" y="71971"/>
                    <a:pt x="277749" y="92127"/>
                    <a:pt x="277749" y="114659"/>
                  </a:cubicBezTo>
                  <a:cubicBezTo>
                    <a:pt x="277749" y="137192"/>
                    <a:pt x="272606" y="157633"/>
                    <a:pt x="262319" y="174936"/>
                  </a:cubicBezTo>
                  <a:cubicBezTo>
                    <a:pt x="252127" y="192240"/>
                    <a:pt x="237554" y="205835"/>
                    <a:pt x="218980" y="215343"/>
                  </a:cubicBezTo>
                  <a:cubicBezTo>
                    <a:pt x="200311" y="224850"/>
                    <a:pt x="178498" y="229699"/>
                    <a:pt x="154019" y="229699"/>
                  </a:cubicBezTo>
                  <a:lnTo>
                    <a:pt x="66389" y="229699"/>
                  </a:lnTo>
                  <a:close/>
                  <a:moveTo>
                    <a:pt x="116396" y="176457"/>
                  </a:moveTo>
                  <a:lnTo>
                    <a:pt x="151543" y="176457"/>
                  </a:lnTo>
                  <a:cubicBezTo>
                    <a:pt x="172117" y="176457"/>
                    <a:pt x="188214" y="171038"/>
                    <a:pt x="199454" y="160390"/>
                  </a:cubicBezTo>
                  <a:cubicBezTo>
                    <a:pt x="210693" y="149741"/>
                    <a:pt x="216408" y="134530"/>
                    <a:pt x="216408" y="115230"/>
                  </a:cubicBezTo>
                  <a:cubicBezTo>
                    <a:pt x="216408" y="95930"/>
                    <a:pt x="210788" y="80718"/>
                    <a:pt x="199835" y="69689"/>
                  </a:cubicBezTo>
                  <a:cubicBezTo>
                    <a:pt x="188786" y="58661"/>
                    <a:pt x="172593" y="53051"/>
                    <a:pt x="151543" y="53051"/>
                  </a:cubicBezTo>
                  <a:lnTo>
                    <a:pt x="116396" y="53051"/>
                  </a:lnTo>
                  <a:lnTo>
                    <a:pt x="116396" y="176457"/>
                  </a:lnTo>
                  <a:close/>
                </a:path>
              </a:pathLst>
            </a:custGeom>
            <a:solidFill>
              <a:srgbClr val="EC607E"/>
            </a:solidFill>
            <a:ln w="0" cap="flat">
              <a:noFill/>
              <a:prstDash val="solid"/>
              <a:miter/>
            </a:ln>
          </p:spPr>
          <p:txBody>
            <a:bodyPr rtlCol="0" anchor="ctr"/>
            <a:lstStyle/>
            <a:p>
              <a:endParaRPr lang="en-GB" sz="2880"/>
            </a:p>
          </p:txBody>
        </p:sp>
        <p:sp>
          <p:nvSpPr>
            <p:cNvPr id="208" name="Freeform 207">
              <a:extLst>
                <a:ext uri="{FF2B5EF4-FFF2-40B4-BE49-F238E27FC236}">
                  <a16:creationId xmlns:a16="http://schemas.microsoft.com/office/drawing/2014/main" id="{0D7D7AE1-C6F6-ED12-A873-C694EB105EFF}"/>
                </a:ext>
              </a:extLst>
            </p:cNvPr>
            <p:cNvSpPr/>
            <p:nvPr/>
          </p:nvSpPr>
          <p:spPr>
            <a:xfrm>
              <a:off x="778287" y="4798096"/>
              <a:ext cx="110966" cy="64269"/>
            </a:xfrm>
            <a:custGeom>
              <a:avLst/>
              <a:gdLst>
                <a:gd name="connsiteX0" fmla="*/ 0 w 110966"/>
                <a:gd name="connsiteY0" fmla="*/ 64270 h 64269"/>
                <a:gd name="connsiteX1" fmla="*/ 0 w 110966"/>
                <a:gd name="connsiteY1" fmla="*/ 0 h 64269"/>
                <a:gd name="connsiteX2" fmla="*/ 75438 w 110966"/>
                <a:gd name="connsiteY2" fmla="*/ 0 h 64269"/>
                <a:gd name="connsiteX3" fmla="*/ 110966 w 110966"/>
                <a:gd name="connsiteY3" fmla="*/ 64270 h 64269"/>
                <a:gd name="connsiteX4" fmla="*/ 0 w 110966"/>
                <a:gd name="connsiteY4" fmla="*/ 64270 h 64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966" h="64269">
                  <a:moveTo>
                    <a:pt x="0" y="64270"/>
                  </a:moveTo>
                  <a:lnTo>
                    <a:pt x="0" y="0"/>
                  </a:lnTo>
                  <a:lnTo>
                    <a:pt x="75438" y="0"/>
                  </a:lnTo>
                  <a:lnTo>
                    <a:pt x="110966" y="64270"/>
                  </a:lnTo>
                  <a:lnTo>
                    <a:pt x="0" y="64270"/>
                  </a:lnTo>
                  <a:close/>
                </a:path>
              </a:pathLst>
            </a:custGeom>
            <a:solidFill>
              <a:srgbClr val="EC607E"/>
            </a:solidFill>
            <a:ln w="0" cap="flat">
              <a:noFill/>
              <a:prstDash val="solid"/>
              <a:miter/>
            </a:ln>
          </p:spPr>
          <p:txBody>
            <a:bodyPr rtlCol="0" anchor="ctr"/>
            <a:lstStyle/>
            <a:p>
              <a:endParaRPr lang="en-GB" sz="2880"/>
            </a:p>
          </p:txBody>
        </p:sp>
        <p:sp>
          <p:nvSpPr>
            <p:cNvPr id="209" name="Freeform 208">
              <a:extLst>
                <a:ext uri="{FF2B5EF4-FFF2-40B4-BE49-F238E27FC236}">
                  <a16:creationId xmlns:a16="http://schemas.microsoft.com/office/drawing/2014/main" id="{C78C1B17-7F01-F2C9-4CB0-E6BF5C8471F6}"/>
                </a:ext>
              </a:extLst>
            </p:cNvPr>
            <p:cNvSpPr/>
            <p:nvPr/>
          </p:nvSpPr>
          <p:spPr>
            <a:xfrm>
              <a:off x="1205579" y="4632477"/>
              <a:ext cx="166687" cy="229888"/>
            </a:xfrm>
            <a:custGeom>
              <a:avLst/>
              <a:gdLst>
                <a:gd name="connsiteX0" fmla="*/ 0 w 166687"/>
                <a:gd name="connsiteY0" fmla="*/ 229889 h 229888"/>
                <a:gd name="connsiteX1" fmla="*/ 0 w 166687"/>
                <a:gd name="connsiteY1" fmla="*/ 0 h 229888"/>
                <a:gd name="connsiteX2" fmla="*/ 165164 w 166687"/>
                <a:gd name="connsiteY2" fmla="*/ 0 h 229888"/>
                <a:gd name="connsiteX3" fmla="*/ 165164 w 166687"/>
                <a:gd name="connsiteY3" fmla="*/ 53241 h 229888"/>
                <a:gd name="connsiteX4" fmla="*/ 60960 w 166687"/>
                <a:gd name="connsiteY4" fmla="*/ 53241 h 229888"/>
                <a:gd name="connsiteX5" fmla="*/ 60960 w 166687"/>
                <a:gd name="connsiteY5" fmla="*/ 88419 h 229888"/>
                <a:gd name="connsiteX6" fmla="*/ 149828 w 166687"/>
                <a:gd name="connsiteY6" fmla="*/ 88419 h 229888"/>
                <a:gd name="connsiteX7" fmla="*/ 149828 w 166687"/>
                <a:gd name="connsiteY7" fmla="*/ 138238 h 229888"/>
                <a:gd name="connsiteX8" fmla="*/ 60960 w 166687"/>
                <a:gd name="connsiteY8" fmla="*/ 138238 h 229888"/>
                <a:gd name="connsiteX9" fmla="*/ 60960 w 166687"/>
                <a:gd name="connsiteY9" fmla="*/ 176457 h 229888"/>
                <a:gd name="connsiteX10" fmla="*/ 166688 w 166687"/>
                <a:gd name="connsiteY10" fmla="*/ 176457 h 229888"/>
                <a:gd name="connsiteX11" fmla="*/ 166688 w 166687"/>
                <a:gd name="connsiteY11" fmla="*/ 229889 h 229888"/>
                <a:gd name="connsiteX12" fmla="*/ 0 w 166687"/>
                <a:gd name="connsiteY12" fmla="*/ 229889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687" h="229888">
                  <a:moveTo>
                    <a:pt x="0" y="229889"/>
                  </a:moveTo>
                  <a:lnTo>
                    <a:pt x="0" y="0"/>
                  </a:lnTo>
                  <a:lnTo>
                    <a:pt x="165164" y="0"/>
                  </a:lnTo>
                  <a:lnTo>
                    <a:pt x="165164" y="53241"/>
                  </a:lnTo>
                  <a:lnTo>
                    <a:pt x="60960" y="53241"/>
                  </a:lnTo>
                  <a:lnTo>
                    <a:pt x="60960" y="88419"/>
                  </a:lnTo>
                  <a:lnTo>
                    <a:pt x="149828" y="88419"/>
                  </a:lnTo>
                  <a:lnTo>
                    <a:pt x="149828" y="138238"/>
                  </a:lnTo>
                  <a:lnTo>
                    <a:pt x="60960" y="138238"/>
                  </a:lnTo>
                  <a:lnTo>
                    <a:pt x="60960" y="176457"/>
                  </a:lnTo>
                  <a:lnTo>
                    <a:pt x="166688" y="176457"/>
                  </a:lnTo>
                  <a:lnTo>
                    <a:pt x="166688" y="229889"/>
                  </a:lnTo>
                  <a:lnTo>
                    <a:pt x="0" y="229889"/>
                  </a:lnTo>
                  <a:close/>
                </a:path>
              </a:pathLst>
            </a:custGeom>
            <a:solidFill>
              <a:srgbClr val="FFFFFF"/>
            </a:solidFill>
            <a:ln w="0" cap="flat">
              <a:noFill/>
              <a:prstDash val="solid"/>
              <a:miter/>
            </a:ln>
          </p:spPr>
          <p:txBody>
            <a:bodyPr rtlCol="0" anchor="ctr"/>
            <a:lstStyle/>
            <a:p>
              <a:endParaRPr lang="en-GB" sz="2880"/>
            </a:p>
          </p:txBody>
        </p:sp>
        <p:sp>
          <p:nvSpPr>
            <p:cNvPr id="210" name="Freeform 209">
              <a:extLst>
                <a:ext uri="{FF2B5EF4-FFF2-40B4-BE49-F238E27FC236}">
                  <a16:creationId xmlns:a16="http://schemas.microsoft.com/office/drawing/2014/main" id="{D48E8305-2C19-BB3D-8017-E38139D5DC4C}"/>
                </a:ext>
              </a:extLst>
            </p:cNvPr>
            <p:cNvSpPr/>
            <p:nvPr/>
          </p:nvSpPr>
          <p:spPr>
            <a:xfrm>
              <a:off x="1409414" y="4632477"/>
              <a:ext cx="238029" cy="229888"/>
            </a:xfrm>
            <a:custGeom>
              <a:avLst/>
              <a:gdLst>
                <a:gd name="connsiteX0" fmla="*/ 196120 w 238029"/>
                <a:gd name="connsiteY0" fmla="*/ 229889 h 229888"/>
                <a:gd name="connsiteX1" fmla="*/ 142684 w 238029"/>
                <a:gd name="connsiteY1" fmla="*/ 215342 h 229888"/>
                <a:gd name="connsiteX2" fmla="*/ 102870 w 238029"/>
                <a:gd name="connsiteY2" fmla="*/ 165239 h 229888"/>
                <a:gd name="connsiteX3" fmla="*/ 102299 w 238029"/>
                <a:gd name="connsiteY3" fmla="*/ 163907 h 229888"/>
                <a:gd name="connsiteX4" fmla="*/ 100870 w 238029"/>
                <a:gd name="connsiteY4" fmla="*/ 163907 h 229888"/>
                <a:gd name="connsiteX5" fmla="*/ 72866 w 238029"/>
                <a:gd name="connsiteY5" fmla="*/ 164288 h 229888"/>
                <a:gd name="connsiteX6" fmla="*/ 60865 w 238029"/>
                <a:gd name="connsiteY6" fmla="*/ 164288 h 229888"/>
                <a:gd name="connsiteX7" fmla="*/ 60865 w 238029"/>
                <a:gd name="connsiteY7" fmla="*/ 229794 h 229888"/>
                <a:gd name="connsiteX8" fmla="*/ 0 w 238029"/>
                <a:gd name="connsiteY8" fmla="*/ 229794 h 229888"/>
                <a:gd name="connsiteX9" fmla="*/ 0 w 238029"/>
                <a:gd name="connsiteY9" fmla="*/ 0 h 229888"/>
                <a:gd name="connsiteX10" fmla="*/ 115919 w 238029"/>
                <a:gd name="connsiteY10" fmla="*/ 0 h 229888"/>
                <a:gd name="connsiteX11" fmla="*/ 160115 w 238029"/>
                <a:gd name="connsiteY11" fmla="*/ 9983 h 229888"/>
                <a:gd name="connsiteX12" fmla="*/ 190309 w 238029"/>
                <a:gd name="connsiteY12" fmla="*/ 37840 h 229888"/>
                <a:gd name="connsiteX13" fmla="*/ 201263 w 238029"/>
                <a:gd name="connsiteY13" fmla="*/ 78911 h 229888"/>
                <a:gd name="connsiteX14" fmla="*/ 163068 w 238029"/>
                <a:gd name="connsiteY14" fmla="*/ 148315 h 229888"/>
                <a:gd name="connsiteX15" fmla="*/ 161354 w 238029"/>
                <a:gd name="connsiteY15" fmla="*/ 149266 h 229888"/>
                <a:gd name="connsiteX16" fmla="*/ 162211 w 238029"/>
                <a:gd name="connsiteY16" fmla="*/ 150977 h 229888"/>
                <a:gd name="connsiteX17" fmla="*/ 173831 w 238029"/>
                <a:gd name="connsiteY17" fmla="*/ 167615 h 229888"/>
                <a:gd name="connsiteX18" fmla="*/ 189547 w 238029"/>
                <a:gd name="connsiteY18" fmla="*/ 176838 h 229888"/>
                <a:gd name="connsiteX19" fmla="*/ 212503 w 238029"/>
                <a:gd name="connsiteY19" fmla="*/ 179785 h 229888"/>
                <a:gd name="connsiteX20" fmla="*/ 238030 w 238029"/>
                <a:gd name="connsiteY20" fmla="*/ 179785 h 229888"/>
                <a:gd name="connsiteX21" fmla="*/ 238030 w 238029"/>
                <a:gd name="connsiteY21" fmla="*/ 229699 h 229888"/>
                <a:gd name="connsiteX22" fmla="*/ 196120 w 238029"/>
                <a:gd name="connsiteY22" fmla="*/ 229699 h 229888"/>
                <a:gd name="connsiteX23" fmla="*/ 60960 w 238029"/>
                <a:gd name="connsiteY23" fmla="*/ 111617 h 229888"/>
                <a:gd name="connsiteX24" fmla="*/ 112395 w 238029"/>
                <a:gd name="connsiteY24" fmla="*/ 111617 h 229888"/>
                <a:gd name="connsiteX25" fmla="*/ 126206 w 238029"/>
                <a:gd name="connsiteY25" fmla="*/ 107529 h 229888"/>
                <a:gd name="connsiteX26" fmla="*/ 136112 w 238029"/>
                <a:gd name="connsiteY26" fmla="*/ 96500 h 229888"/>
                <a:gd name="connsiteX27" fmla="*/ 139827 w 238029"/>
                <a:gd name="connsiteY27" fmla="*/ 81098 h 229888"/>
                <a:gd name="connsiteX28" fmla="*/ 136112 w 238029"/>
                <a:gd name="connsiteY28" fmla="*/ 68168 h 229888"/>
                <a:gd name="connsiteX29" fmla="*/ 126206 w 238029"/>
                <a:gd name="connsiteY29" fmla="*/ 57710 h 229888"/>
                <a:gd name="connsiteX30" fmla="*/ 112681 w 238029"/>
                <a:gd name="connsiteY30" fmla="*/ 53527 h 229888"/>
                <a:gd name="connsiteX31" fmla="*/ 61055 w 238029"/>
                <a:gd name="connsiteY31" fmla="*/ 53527 h 229888"/>
                <a:gd name="connsiteX32" fmla="*/ 61055 w 238029"/>
                <a:gd name="connsiteY32" fmla="*/ 111712 h 22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8029" h="229888">
                  <a:moveTo>
                    <a:pt x="196120" y="229889"/>
                  </a:moveTo>
                  <a:cubicBezTo>
                    <a:pt x="177260" y="229889"/>
                    <a:pt x="159258" y="225040"/>
                    <a:pt x="142684" y="215342"/>
                  </a:cubicBezTo>
                  <a:cubicBezTo>
                    <a:pt x="126206" y="205740"/>
                    <a:pt x="112776" y="188912"/>
                    <a:pt x="102870" y="165239"/>
                  </a:cubicBezTo>
                  <a:lnTo>
                    <a:pt x="102299" y="163907"/>
                  </a:lnTo>
                  <a:lnTo>
                    <a:pt x="100870" y="163907"/>
                  </a:lnTo>
                  <a:cubicBezTo>
                    <a:pt x="94679" y="164193"/>
                    <a:pt x="76105" y="164288"/>
                    <a:pt x="72866" y="164288"/>
                  </a:cubicBezTo>
                  <a:lnTo>
                    <a:pt x="60865" y="164288"/>
                  </a:lnTo>
                  <a:lnTo>
                    <a:pt x="60865" y="229794"/>
                  </a:lnTo>
                  <a:lnTo>
                    <a:pt x="0" y="229794"/>
                  </a:lnTo>
                  <a:lnTo>
                    <a:pt x="0" y="0"/>
                  </a:lnTo>
                  <a:lnTo>
                    <a:pt x="115919" y="0"/>
                  </a:lnTo>
                  <a:cubicBezTo>
                    <a:pt x="132397" y="0"/>
                    <a:pt x="147256" y="3328"/>
                    <a:pt x="160115" y="9983"/>
                  </a:cubicBezTo>
                  <a:cubicBezTo>
                    <a:pt x="172974" y="16638"/>
                    <a:pt x="183071" y="25955"/>
                    <a:pt x="190309" y="37840"/>
                  </a:cubicBezTo>
                  <a:cubicBezTo>
                    <a:pt x="197549" y="49724"/>
                    <a:pt x="201263" y="63509"/>
                    <a:pt x="201263" y="78911"/>
                  </a:cubicBezTo>
                  <a:cubicBezTo>
                    <a:pt x="201263" y="110951"/>
                    <a:pt x="188404" y="134340"/>
                    <a:pt x="163068" y="148315"/>
                  </a:cubicBezTo>
                  <a:lnTo>
                    <a:pt x="161354" y="149266"/>
                  </a:lnTo>
                  <a:lnTo>
                    <a:pt x="162211" y="150977"/>
                  </a:lnTo>
                  <a:cubicBezTo>
                    <a:pt x="165735" y="157918"/>
                    <a:pt x="169640" y="163527"/>
                    <a:pt x="173831" y="167615"/>
                  </a:cubicBezTo>
                  <a:cubicBezTo>
                    <a:pt x="178022" y="171799"/>
                    <a:pt x="183356" y="174841"/>
                    <a:pt x="189547" y="176838"/>
                  </a:cubicBezTo>
                  <a:cubicBezTo>
                    <a:pt x="195643" y="178739"/>
                    <a:pt x="203359" y="179785"/>
                    <a:pt x="212503" y="179785"/>
                  </a:cubicBezTo>
                  <a:lnTo>
                    <a:pt x="238030" y="179785"/>
                  </a:lnTo>
                  <a:lnTo>
                    <a:pt x="238030" y="229699"/>
                  </a:lnTo>
                  <a:lnTo>
                    <a:pt x="196120" y="229699"/>
                  </a:lnTo>
                  <a:close/>
                  <a:moveTo>
                    <a:pt x="60960" y="111617"/>
                  </a:moveTo>
                  <a:lnTo>
                    <a:pt x="112395" y="111617"/>
                  </a:lnTo>
                  <a:cubicBezTo>
                    <a:pt x="117348" y="111617"/>
                    <a:pt x="122015" y="110191"/>
                    <a:pt x="126206" y="107529"/>
                  </a:cubicBezTo>
                  <a:cubicBezTo>
                    <a:pt x="130302" y="104867"/>
                    <a:pt x="133636" y="101064"/>
                    <a:pt x="136112" y="96500"/>
                  </a:cubicBezTo>
                  <a:cubicBezTo>
                    <a:pt x="138589" y="91841"/>
                    <a:pt x="139827" y="86707"/>
                    <a:pt x="139827" y="81098"/>
                  </a:cubicBezTo>
                  <a:cubicBezTo>
                    <a:pt x="139827" y="76725"/>
                    <a:pt x="138589" y="72351"/>
                    <a:pt x="136112" y="68168"/>
                  </a:cubicBezTo>
                  <a:cubicBezTo>
                    <a:pt x="133636" y="63985"/>
                    <a:pt x="130302" y="60467"/>
                    <a:pt x="126206" y="57710"/>
                  </a:cubicBezTo>
                  <a:cubicBezTo>
                    <a:pt x="122015" y="54953"/>
                    <a:pt x="117443" y="53527"/>
                    <a:pt x="112681" y="53527"/>
                  </a:cubicBezTo>
                  <a:lnTo>
                    <a:pt x="61055" y="53527"/>
                  </a:lnTo>
                  <a:lnTo>
                    <a:pt x="61055" y="111712"/>
                  </a:lnTo>
                  <a:close/>
                </a:path>
              </a:pathLst>
            </a:custGeom>
            <a:solidFill>
              <a:srgbClr val="FFFFFF"/>
            </a:solidFill>
            <a:ln w="0" cap="flat">
              <a:noFill/>
              <a:prstDash val="solid"/>
              <a:miter/>
            </a:ln>
          </p:spPr>
          <p:txBody>
            <a:bodyPr rtlCol="0" anchor="ctr"/>
            <a:lstStyle/>
            <a:p>
              <a:endParaRPr lang="en-GB" sz="2880"/>
            </a:p>
          </p:txBody>
        </p:sp>
        <p:sp>
          <p:nvSpPr>
            <p:cNvPr id="211" name="Freeform 210">
              <a:extLst>
                <a:ext uri="{FF2B5EF4-FFF2-40B4-BE49-F238E27FC236}">
                  <a16:creationId xmlns:a16="http://schemas.microsoft.com/office/drawing/2014/main" id="{CE27431C-1006-5D84-0813-4B9E587B6464}"/>
                </a:ext>
              </a:extLst>
            </p:cNvPr>
            <p:cNvSpPr/>
            <p:nvPr/>
          </p:nvSpPr>
          <p:spPr>
            <a:xfrm>
              <a:off x="1612963" y="4632382"/>
              <a:ext cx="244220" cy="229983"/>
            </a:xfrm>
            <a:custGeom>
              <a:avLst/>
              <a:gdLst>
                <a:gd name="connsiteX0" fmla="*/ 180023 w 244220"/>
                <a:gd name="connsiteY0" fmla="*/ 229984 h 229983"/>
                <a:gd name="connsiteX1" fmla="*/ 167831 w 244220"/>
                <a:gd name="connsiteY1" fmla="*/ 198324 h 229983"/>
                <a:gd name="connsiteX2" fmla="*/ 76295 w 244220"/>
                <a:gd name="connsiteY2" fmla="*/ 198324 h 229983"/>
                <a:gd name="connsiteX3" fmla="*/ 64199 w 244220"/>
                <a:gd name="connsiteY3" fmla="*/ 229984 h 229983"/>
                <a:gd name="connsiteX4" fmla="*/ 0 w 244220"/>
                <a:gd name="connsiteY4" fmla="*/ 229984 h 229983"/>
                <a:gd name="connsiteX5" fmla="*/ 93154 w 244220"/>
                <a:gd name="connsiteY5" fmla="*/ 0 h 229983"/>
                <a:gd name="connsiteX6" fmla="*/ 151067 w 244220"/>
                <a:gd name="connsiteY6" fmla="*/ 0 h 229983"/>
                <a:gd name="connsiteX7" fmla="*/ 244221 w 244220"/>
                <a:gd name="connsiteY7" fmla="*/ 229984 h 229983"/>
                <a:gd name="connsiteX8" fmla="*/ 180023 w 244220"/>
                <a:gd name="connsiteY8" fmla="*/ 229984 h 229983"/>
                <a:gd name="connsiteX9" fmla="*/ 117920 w 244220"/>
                <a:gd name="connsiteY9" fmla="*/ 90035 h 229983"/>
                <a:gd name="connsiteX10" fmla="*/ 95250 w 244220"/>
                <a:gd name="connsiteY10" fmla="*/ 148886 h 229983"/>
                <a:gd name="connsiteX11" fmla="*/ 148876 w 244220"/>
                <a:gd name="connsiteY11" fmla="*/ 148886 h 229983"/>
                <a:gd name="connsiteX12" fmla="*/ 126111 w 244220"/>
                <a:gd name="connsiteY12" fmla="*/ 89750 h 229983"/>
                <a:gd name="connsiteX13" fmla="*/ 124111 w 244220"/>
                <a:gd name="connsiteY13" fmla="*/ 79862 h 229983"/>
                <a:gd name="connsiteX14" fmla="*/ 120110 w 244220"/>
                <a:gd name="connsiteY14" fmla="*/ 79862 h 229983"/>
                <a:gd name="connsiteX15" fmla="*/ 117824 w 244220"/>
                <a:gd name="connsiteY15" fmla="*/ 90035 h 229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220" h="229983">
                  <a:moveTo>
                    <a:pt x="180023" y="229984"/>
                  </a:moveTo>
                  <a:lnTo>
                    <a:pt x="167831" y="198324"/>
                  </a:lnTo>
                  <a:lnTo>
                    <a:pt x="76295" y="198324"/>
                  </a:lnTo>
                  <a:lnTo>
                    <a:pt x="64199" y="229984"/>
                  </a:lnTo>
                  <a:lnTo>
                    <a:pt x="0" y="229984"/>
                  </a:lnTo>
                  <a:lnTo>
                    <a:pt x="93154" y="0"/>
                  </a:lnTo>
                  <a:lnTo>
                    <a:pt x="151067" y="0"/>
                  </a:lnTo>
                  <a:lnTo>
                    <a:pt x="244221" y="229984"/>
                  </a:lnTo>
                  <a:lnTo>
                    <a:pt x="180023" y="229984"/>
                  </a:lnTo>
                  <a:close/>
                  <a:moveTo>
                    <a:pt x="117920" y="90035"/>
                  </a:moveTo>
                  <a:lnTo>
                    <a:pt x="95250" y="148886"/>
                  </a:lnTo>
                  <a:lnTo>
                    <a:pt x="148876" y="148886"/>
                  </a:lnTo>
                  <a:lnTo>
                    <a:pt x="126111" y="89750"/>
                  </a:lnTo>
                  <a:lnTo>
                    <a:pt x="124111" y="79862"/>
                  </a:lnTo>
                  <a:lnTo>
                    <a:pt x="120110" y="79862"/>
                  </a:lnTo>
                  <a:lnTo>
                    <a:pt x="117824" y="90035"/>
                  </a:lnTo>
                  <a:close/>
                </a:path>
              </a:pathLst>
            </a:custGeom>
            <a:solidFill>
              <a:srgbClr val="FFFFFF"/>
            </a:solidFill>
            <a:ln w="0" cap="flat">
              <a:noFill/>
              <a:prstDash val="solid"/>
              <a:miter/>
            </a:ln>
          </p:spPr>
          <p:txBody>
            <a:bodyPr rtlCol="0" anchor="ctr"/>
            <a:lstStyle/>
            <a:p>
              <a:endParaRPr lang="en-GB" sz="2880"/>
            </a:p>
          </p:txBody>
        </p:sp>
        <p:sp>
          <p:nvSpPr>
            <p:cNvPr id="212" name="Freeform 211">
              <a:extLst>
                <a:ext uri="{FF2B5EF4-FFF2-40B4-BE49-F238E27FC236}">
                  <a16:creationId xmlns:a16="http://schemas.microsoft.com/office/drawing/2014/main" id="{3E8A290C-FAC3-C362-CE0D-7CC82E05A31C}"/>
                </a:ext>
              </a:extLst>
            </p:cNvPr>
            <p:cNvSpPr/>
            <p:nvPr/>
          </p:nvSpPr>
          <p:spPr>
            <a:xfrm>
              <a:off x="1018222" y="4679919"/>
              <a:ext cx="106013" cy="135290"/>
            </a:xfrm>
            <a:custGeom>
              <a:avLst/>
              <a:gdLst>
                <a:gd name="connsiteX0" fmla="*/ 35147 w 106013"/>
                <a:gd name="connsiteY0" fmla="*/ 135100 h 135290"/>
                <a:gd name="connsiteX1" fmla="*/ 0 w 106013"/>
                <a:gd name="connsiteY1" fmla="*/ 135100 h 135290"/>
                <a:gd name="connsiteX2" fmla="*/ 0 w 106013"/>
                <a:gd name="connsiteY2" fmla="*/ 123596 h 135290"/>
                <a:gd name="connsiteX3" fmla="*/ 35147 w 106013"/>
                <a:gd name="connsiteY3" fmla="*/ 123596 h 135290"/>
                <a:gd name="connsiteX4" fmla="*/ 79248 w 106013"/>
                <a:gd name="connsiteY4" fmla="*/ 109145 h 135290"/>
                <a:gd name="connsiteX5" fmla="*/ 94488 w 106013"/>
                <a:gd name="connsiteY5" fmla="*/ 68073 h 135290"/>
                <a:gd name="connsiteX6" fmla="*/ 79534 w 106013"/>
                <a:gd name="connsiteY6" fmla="*/ 26526 h 135290"/>
                <a:gd name="connsiteX7" fmla="*/ 35242 w 106013"/>
                <a:gd name="connsiteY7" fmla="*/ 11504 h 135290"/>
                <a:gd name="connsiteX8" fmla="*/ 95 w 106013"/>
                <a:gd name="connsiteY8" fmla="*/ 11504 h 135290"/>
                <a:gd name="connsiteX9" fmla="*/ 95 w 106013"/>
                <a:gd name="connsiteY9" fmla="*/ 0 h 135290"/>
                <a:gd name="connsiteX10" fmla="*/ 35242 w 106013"/>
                <a:gd name="connsiteY10" fmla="*/ 0 h 135290"/>
                <a:gd name="connsiteX11" fmla="*/ 87725 w 106013"/>
                <a:gd name="connsiteY11" fmla="*/ 18444 h 135290"/>
                <a:gd name="connsiteX12" fmla="*/ 106013 w 106013"/>
                <a:gd name="connsiteY12" fmla="*/ 68168 h 135290"/>
                <a:gd name="connsiteX13" fmla="*/ 87154 w 106013"/>
                <a:gd name="connsiteY13" fmla="*/ 117606 h 135290"/>
                <a:gd name="connsiteX14" fmla="*/ 35147 w 106013"/>
                <a:gd name="connsiteY14" fmla="*/ 135290 h 13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013" h="135290">
                  <a:moveTo>
                    <a:pt x="35147" y="135100"/>
                  </a:moveTo>
                  <a:lnTo>
                    <a:pt x="0" y="135100"/>
                  </a:lnTo>
                  <a:lnTo>
                    <a:pt x="0" y="123596"/>
                  </a:lnTo>
                  <a:lnTo>
                    <a:pt x="35147" y="123596"/>
                  </a:lnTo>
                  <a:cubicBezTo>
                    <a:pt x="54197" y="123596"/>
                    <a:pt x="69056" y="118748"/>
                    <a:pt x="79248" y="109145"/>
                  </a:cubicBezTo>
                  <a:cubicBezTo>
                    <a:pt x="89344" y="99542"/>
                    <a:pt x="94488" y="85757"/>
                    <a:pt x="94488" y="68073"/>
                  </a:cubicBezTo>
                  <a:cubicBezTo>
                    <a:pt x="94488" y="50389"/>
                    <a:pt x="89440" y="36413"/>
                    <a:pt x="79534" y="26526"/>
                  </a:cubicBezTo>
                  <a:cubicBezTo>
                    <a:pt x="69628" y="16543"/>
                    <a:pt x="54673" y="11504"/>
                    <a:pt x="35242" y="11504"/>
                  </a:cubicBezTo>
                  <a:lnTo>
                    <a:pt x="95" y="11504"/>
                  </a:lnTo>
                  <a:lnTo>
                    <a:pt x="95" y="0"/>
                  </a:lnTo>
                  <a:lnTo>
                    <a:pt x="35242" y="0"/>
                  </a:lnTo>
                  <a:cubicBezTo>
                    <a:pt x="57912" y="0"/>
                    <a:pt x="75533" y="6180"/>
                    <a:pt x="87725" y="18444"/>
                  </a:cubicBezTo>
                  <a:cubicBezTo>
                    <a:pt x="99917" y="30614"/>
                    <a:pt x="106013" y="47347"/>
                    <a:pt x="106013" y="68168"/>
                  </a:cubicBezTo>
                  <a:cubicBezTo>
                    <a:pt x="106013" y="88989"/>
                    <a:pt x="99631" y="105722"/>
                    <a:pt x="87154" y="117606"/>
                  </a:cubicBezTo>
                  <a:cubicBezTo>
                    <a:pt x="74771" y="129301"/>
                    <a:pt x="57245" y="135290"/>
                    <a:pt x="35147" y="135290"/>
                  </a:cubicBezTo>
                  <a:close/>
                </a:path>
              </a:pathLst>
            </a:custGeom>
            <a:solidFill>
              <a:srgbClr val="EC607E"/>
            </a:solidFill>
            <a:ln w="0" cap="flat">
              <a:noFill/>
              <a:prstDash val="solid"/>
              <a:miter/>
            </a:ln>
          </p:spPr>
          <p:txBody>
            <a:bodyPr rtlCol="0" anchor="ctr"/>
            <a:lstStyle/>
            <a:p>
              <a:endParaRPr lang="en-GB" sz="2880"/>
            </a:p>
          </p:txBody>
        </p:sp>
      </p:grpSp>
      <p:sp>
        <p:nvSpPr>
          <p:cNvPr id="2" name="Title 7">
            <a:extLst>
              <a:ext uri="{FF2B5EF4-FFF2-40B4-BE49-F238E27FC236}">
                <a16:creationId xmlns:a16="http://schemas.microsoft.com/office/drawing/2014/main" id="{E2571533-DC07-DDEB-F6FC-91E528B1F93A}"/>
              </a:ext>
            </a:extLst>
          </p:cNvPr>
          <p:cNvSpPr>
            <a:spLocks noGrp="1"/>
          </p:cNvSpPr>
          <p:nvPr>
            <p:ph type="title" hasCustomPrompt="1"/>
          </p:nvPr>
        </p:nvSpPr>
        <p:spPr>
          <a:xfrm>
            <a:off x="864002" y="429384"/>
            <a:ext cx="12912960" cy="590931"/>
          </a:xfrm>
        </p:spPr>
        <p:txBody>
          <a:bodyPr>
            <a:noAutofit/>
          </a:bodyPr>
          <a:lstStyle/>
          <a:p>
            <a:r>
              <a:rPr lang="en-GB"/>
              <a:t>Click to edit title</a:t>
            </a:r>
          </a:p>
        </p:txBody>
      </p:sp>
    </p:spTree>
    <p:extLst>
      <p:ext uri="{BB962C8B-B14F-4D97-AF65-F5344CB8AC3E}">
        <p14:creationId xmlns:p14="http://schemas.microsoft.com/office/powerpoint/2010/main" val="220880243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11_Blank">
    <p:bg>
      <p:bgPr>
        <a:solidFill>
          <a:schemeClr val="bg1"/>
        </a:solidFill>
        <a:effectLst/>
      </p:bgPr>
    </p:bg>
    <p:spTree>
      <p:nvGrpSpPr>
        <p:cNvPr id="1" name=""/>
        <p:cNvGrpSpPr/>
        <p:nvPr/>
      </p:nvGrpSpPr>
      <p:grpSpPr>
        <a:xfrm>
          <a:off x="0" y="0"/>
          <a:ext cx="0" cy="0"/>
          <a:chOff x="0" y="0"/>
          <a:chExt cx="0" cy="0"/>
        </a:xfrm>
      </p:grpSpPr>
      <p:sp>
        <p:nvSpPr>
          <p:cNvPr id="2" name="Slide Number Placeholder 188">
            <a:extLst>
              <a:ext uri="{FF2B5EF4-FFF2-40B4-BE49-F238E27FC236}">
                <a16:creationId xmlns:a16="http://schemas.microsoft.com/office/drawing/2014/main" id="{36328A78-5166-5672-ECDF-79935AAF1632}"/>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grpSp>
        <p:nvGrpSpPr>
          <p:cNvPr id="5" name="Graphic 3">
            <a:extLst>
              <a:ext uri="{FF2B5EF4-FFF2-40B4-BE49-F238E27FC236}">
                <a16:creationId xmlns:a16="http://schemas.microsoft.com/office/drawing/2014/main" id="{5E6ED3BA-AF12-4717-A69F-24D9B091CF4D}"/>
              </a:ext>
            </a:extLst>
          </p:cNvPr>
          <p:cNvGrpSpPr/>
          <p:nvPr/>
        </p:nvGrpSpPr>
        <p:grpSpPr>
          <a:xfrm>
            <a:off x="0" y="0"/>
            <a:ext cx="3048000" cy="8229600"/>
            <a:chOff x="0" y="0"/>
            <a:chExt cx="1905000" cy="5143500"/>
          </a:xfrm>
        </p:grpSpPr>
        <p:sp>
          <p:nvSpPr>
            <p:cNvPr id="6" name="Freeform 5">
              <a:extLst>
                <a:ext uri="{FF2B5EF4-FFF2-40B4-BE49-F238E27FC236}">
                  <a16:creationId xmlns:a16="http://schemas.microsoft.com/office/drawing/2014/main" id="{3E50EAF3-179E-ADF7-6C0B-CF2E4BE95881}"/>
                </a:ext>
              </a:extLst>
            </p:cNvPr>
            <p:cNvSpPr/>
            <p:nvPr/>
          </p:nvSpPr>
          <p:spPr>
            <a:xfrm>
              <a:off x="0" y="0"/>
              <a:ext cx="1905000" cy="5143500"/>
            </a:xfrm>
            <a:custGeom>
              <a:avLst/>
              <a:gdLst>
                <a:gd name="connsiteX0" fmla="*/ 0 w 1905000"/>
                <a:gd name="connsiteY0" fmla="*/ 0 h 5143500"/>
                <a:gd name="connsiteX1" fmla="*/ 1905000 w 1905000"/>
                <a:gd name="connsiteY1" fmla="*/ 0 h 5143500"/>
                <a:gd name="connsiteX2" fmla="*/ 1905000 w 1905000"/>
                <a:gd name="connsiteY2" fmla="*/ 5143500 h 5143500"/>
                <a:gd name="connsiteX3" fmla="*/ 0 w 1905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905000" h="5143500">
                  <a:moveTo>
                    <a:pt x="0" y="0"/>
                  </a:moveTo>
                  <a:lnTo>
                    <a:pt x="1905000" y="0"/>
                  </a:lnTo>
                  <a:lnTo>
                    <a:pt x="1905000" y="5143500"/>
                  </a:lnTo>
                  <a:lnTo>
                    <a:pt x="0" y="5143500"/>
                  </a:lnTo>
                  <a:close/>
                </a:path>
              </a:pathLst>
            </a:custGeom>
            <a:solidFill>
              <a:srgbClr val="14336A"/>
            </a:solidFill>
            <a:ln w="0" cap="flat">
              <a:noFill/>
              <a:prstDash val="solid"/>
              <a:miter/>
            </a:ln>
          </p:spPr>
          <p:txBody>
            <a:bodyPr rtlCol="0" anchor="ctr"/>
            <a:lstStyle/>
            <a:p>
              <a:endParaRPr lang="en-GB" sz="2880"/>
            </a:p>
          </p:txBody>
        </p:sp>
        <p:grpSp>
          <p:nvGrpSpPr>
            <p:cNvPr id="7" name="Graphic 3">
              <a:extLst>
                <a:ext uri="{FF2B5EF4-FFF2-40B4-BE49-F238E27FC236}">
                  <a16:creationId xmlns:a16="http://schemas.microsoft.com/office/drawing/2014/main" id="{F9CBC9BF-594C-8ED0-BCDB-FAF911C3D75C}"/>
                </a:ext>
              </a:extLst>
            </p:cNvPr>
            <p:cNvGrpSpPr/>
            <p:nvPr/>
          </p:nvGrpSpPr>
          <p:grpSpPr>
            <a:xfrm>
              <a:off x="285750" y="312896"/>
              <a:ext cx="1333404" cy="945642"/>
              <a:chOff x="285750" y="312896"/>
              <a:chExt cx="1333404" cy="945642"/>
            </a:xfrm>
          </p:grpSpPr>
          <p:sp>
            <p:nvSpPr>
              <p:cNvPr id="8" name="Freeform 7">
                <a:extLst>
                  <a:ext uri="{FF2B5EF4-FFF2-40B4-BE49-F238E27FC236}">
                    <a16:creationId xmlns:a16="http://schemas.microsoft.com/office/drawing/2014/main" id="{BE3377DE-5344-F492-8080-DEC8862A29A4}"/>
                  </a:ext>
                </a:extLst>
              </p:cNvPr>
              <p:cNvSpPr/>
              <p:nvPr/>
            </p:nvSpPr>
            <p:spPr>
              <a:xfrm>
                <a:off x="836866" y="1038701"/>
                <a:ext cx="63150" cy="80009"/>
              </a:xfrm>
              <a:custGeom>
                <a:avLst/>
                <a:gdLst>
                  <a:gd name="connsiteX0" fmla="*/ 46863 w 63150"/>
                  <a:gd name="connsiteY0" fmla="*/ 48673 h 80009"/>
                  <a:gd name="connsiteX1" fmla="*/ 56769 w 63150"/>
                  <a:gd name="connsiteY1" fmla="*/ 39910 h 80009"/>
                  <a:gd name="connsiteX2" fmla="*/ 60198 w 63150"/>
                  <a:gd name="connsiteY2" fmla="*/ 26194 h 80009"/>
                  <a:gd name="connsiteX3" fmla="*/ 56864 w 63150"/>
                  <a:gd name="connsiteY3" fmla="*/ 12382 h 80009"/>
                  <a:gd name="connsiteX4" fmla="*/ 47054 w 63150"/>
                  <a:gd name="connsiteY4" fmla="*/ 3238 h 80009"/>
                  <a:gd name="connsiteX5" fmla="*/ 31528 w 63150"/>
                  <a:gd name="connsiteY5" fmla="*/ 0 h 80009"/>
                  <a:gd name="connsiteX6" fmla="*/ 0 w 63150"/>
                  <a:gd name="connsiteY6" fmla="*/ 0 h 80009"/>
                  <a:gd name="connsiteX7" fmla="*/ 0 w 63150"/>
                  <a:gd name="connsiteY7" fmla="*/ 80010 h 80009"/>
                  <a:gd name="connsiteX8" fmla="*/ 16954 w 63150"/>
                  <a:gd name="connsiteY8" fmla="*/ 80010 h 80009"/>
                  <a:gd name="connsiteX9" fmla="*/ 16954 w 63150"/>
                  <a:gd name="connsiteY9" fmla="*/ 51625 h 80009"/>
                  <a:gd name="connsiteX10" fmla="*/ 29337 w 63150"/>
                  <a:gd name="connsiteY10" fmla="*/ 51625 h 80009"/>
                  <a:gd name="connsiteX11" fmla="*/ 44482 w 63150"/>
                  <a:gd name="connsiteY11" fmla="*/ 80010 h 80009"/>
                  <a:gd name="connsiteX12" fmla="*/ 63151 w 63150"/>
                  <a:gd name="connsiteY12" fmla="*/ 80010 h 80009"/>
                  <a:gd name="connsiteX13" fmla="*/ 46196 w 63150"/>
                  <a:gd name="connsiteY13" fmla="*/ 48863 h 80009"/>
                  <a:gd name="connsiteX14" fmla="*/ 46958 w 63150"/>
                  <a:gd name="connsiteY14" fmla="*/ 48577 h 80009"/>
                  <a:gd name="connsiteX15" fmla="*/ 16859 w 63150"/>
                  <a:gd name="connsiteY15" fmla="*/ 13906 h 80009"/>
                  <a:gd name="connsiteX16" fmla="*/ 28289 w 63150"/>
                  <a:gd name="connsiteY16" fmla="*/ 13906 h 80009"/>
                  <a:gd name="connsiteX17" fmla="*/ 36385 w 63150"/>
                  <a:gd name="connsiteY17" fmla="*/ 15335 h 80009"/>
                  <a:gd name="connsiteX18" fmla="*/ 41148 w 63150"/>
                  <a:gd name="connsiteY18" fmla="*/ 19526 h 80009"/>
                  <a:gd name="connsiteX19" fmla="*/ 42767 w 63150"/>
                  <a:gd name="connsiteY19" fmla="*/ 26289 h 80009"/>
                  <a:gd name="connsiteX20" fmla="*/ 41148 w 63150"/>
                  <a:gd name="connsiteY20" fmla="*/ 32861 h 80009"/>
                  <a:gd name="connsiteX21" fmla="*/ 36385 w 63150"/>
                  <a:gd name="connsiteY21" fmla="*/ 36862 h 80009"/>
                  <a:gd name="connsiteX22" fmla="*/ 28289 w 63150"/>
                  <a:gd name="connsiteY22" fmla="*/ 38195 h 80009"/>
                  <a:gd name="connsiteX23" fmla="*/ 16764 w 63150"/>
                  <a:gd name="connsiteY23" fmla="*/ 38195 h 80009"/>
                  <a:gd name="connsiteX24" fmla="*/ 16764 w 63150"/>
                  <a:gd name="connsiteY24" fmla="*/ 14002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150" h="80009">
                    <a:moveTo>
                      <a:pt x="46863" y="48673"/>
                    </a:moveTo>
                    <a:cubicBezTo>
                      <a:pt x="51244" y="46672"/>
                      <a:pt x="54483" y="43720"/>
                      <a:pt x="56769" y="39910"/>
                    </a:cubicBezTo>
                    <a:cubicBezTo>
                      <a:pt x="59055" y="36100"/>
                      <a:pt x="60198" y="31528"/>
                      <a:pt x="60198" y="26194"/>
                    </a:cubicBezTo>
                    <a:cubicBezTo>
                      <a:pt x="60198" y="20860"/>
                      <a:pt x="59055" y="16288"/>
                      <a:pt x="56864" y="12382"/>
                    </a:cubicBezTo>
                    <a:cubicBezTo>
                      <a:pt x="54578" y="8477"/>
                      <a:pt x="51340" y="5429"/>
                      <a:pt x="47054" y="3238"/>
                    </a:cubicBezTo>
                    <a:cubicBezTo>
                      <a:pt x="42767" y="1048"/>
                      <a:pt x="37624" y="0"/>
                      <a:pt x="31528" y="0"/>
                    </a:cubicBezTo>
                    <a:lnTo>
                      <a:pt x="0" y="0"/>
                    </a:lnTo>
                    <a:lnTo>
                      <a:pt x="0" y="80010"/>
                    </a:lnTo>
                    <a:lnTo>
                      <a:pt x="16954" y="80010"/>
                    </a:lnTo>
                    <a:lnTo>
                      <a:pt x="16954" y="51625"/>
                    </a:lnTo>
                    <a:lnTo>
                      <a:pt x="29337" y="51625"/>
                    </a:lnTo>
                    <a:lnTo>
                      <a:pt x="44482" y="80010"/>
                    </a:lnTo>
                    <a:lnTo>
                      <a:pt x="63151" y="80010"/>
                    </a:lnTo>
                    <a:lnTo>
                      <a:pt x="46196" y="48863"/>
                    </a:lnTo>
                    <a:cubicBezTo>
                      <a:pt x="46196" y="48863"/>
                      <a:pt x="46673" y="48673"/>
                      <a:pt x="46958" y="48577"/>
                    </a:cubicBezTo>
                    <a:close/>
                    <a:moveTo>
                      <a:pt x="16859" y="13906"/>
                    </a:moveTo>
                    <a:lnTo>
                      <a:pt x="28289" y="13906"/>
                    </a:lnTo>
                    <a:cubicBezTo>
                      <a:pt x="31528" y="13906"/>
                      <a:pt x="34290" y="14383"/>
                      <a:pt x="36385" y="15335"/>
                    </a:cubicBezTo>
                    <a:cubicBezTo>
                      <a:pt x="38481" y="16288"/>
                      <a:pt x="40100" y="17717"/>
                      <a:pt x="41148" y="19526"/>
                    </a:cubicBezTo>
                    <a:cubicBezTo>
                      <a:pt x="42196" y="21336"/>
                      <a:pt x="42767" y="23622"/>
                      <a:pt x="42767" y="26289"/>
                    </a:cubicBezTo>
                    <a:cubicBezTo>
                      <a:pt x="42767" y="28956"/>
                      <a:pt x="42196" y="31147"/>
                      <a:pt x="41148" y="32861"/>
                    </a:cubicBezTo>
                    <a:cubicBezTo>
                      <a:pt x="40100" y="34671"/>
                      <a:pt x="38481" y="36004"/>
                      <a:pt x="36385" y="36862"/>
                    </a:cubicBezTo>
                    <a:cubicBezTo>
                      <a:pt x="34290" y="37719"/>
                      <a:pt x="31528" y="38195"/>
                      <a:pt x="28289" y="38195"/>
                    </a:cubicBezTo>
                    <a:lnTo>
                      <a:pt x="16764" y="38195"/>
                    </a:lnTo>
                    <a:lnTo>
                      <a:pt x="16764" y="14002"/>
                    </a:lnTo>
                    <a:close/>
                  </a:path>
                </a:pathLst>
              </a:custGeom>
              <a:solidFill>
                <a:srgbClr val="EC607E"/>
              </a:solidFill>
              <a:ln w="0" cap="flat">
                <a:noFill/>
                <a:prstDash val="solid"/>
                <a:miter/>
              </a:ln>
            </p:spPr>
            <p:txBody>
              <a:bodyPr rtlCol="0" anchor="ctr"/>
              <a:lstStyle/>
              <a:p>
                <a:endParaRPr lang="en-GB" sz="2880"/>
              </a:p>
            </p:txBody>
          </p:sp>
          <p:sp>
            <p:nvSpPr>
              <p:cNvPr id="9" name="Freeform 8">
                <a:extLst>
                  <a:ext uri="{FF2B5EF4-FFF2-40B4-BE49-F238E27FC236}">
                    <a16:creationId xmlns:a16="http://schemas.microsoft.com/office/drawing/2014/main" id="{72D878C4-B64D-EA39-48CF-3127699629B9}"/>
                  </a:ext>
                </a:extLst>
              </p:cNvPr>
              <p:cNvSpPr/>
              <p:nvPr/>
            </p:nvSpPr>
            <p:spPr>
              <a:xfrm>
                <a:off x="908589" y="1058037"/>
                <a:ext cx="53625" cy="61721"/>
              </a:xfrm>
              <a:custGeom>
                <a:avLst/>
                <a:gdLst>
                  <a:gd name="connsiteX0" fmla="*/ 46101 w 53625"/>
                  <a:gd name="connsiteY0" fmla="*/ 4763 h 61721"/>
                  <a:gd name="connsiteX1" fmla="*/ 37910 w 53625"/>
                  <a:gd name="connsiteY1" fmla="*/ 1143 h 61721"/>
                  <a:gd name="connsiteX2" fmla="*/ 28289 w 53625"/>
                  <a:gd name="connsiteY2" fmla="*/ 0 h 61721"/>
                  <a:gd name="connsiteX3" fmla="*/ 15621 w 53625"/>
                  <a:gd name="connsiteY3" fmla="*/ 2191 h 61721"/>
                  <a:gd name="connsiteX4" fmla="*/ 6763 w 53625"/>
                  <a:gd name="connsiteY4" fmla="*/ 8382 h 61721"/>
                  <a:gd name="connsiteX5" fmla="*/ 2191 w 53625"/>
                  <a:gd name="connsiteY5" fmla="*/ 17812 h 61721"/>
                  <a:gd name="connsiteX6" fmla="*/ 17621 w 53625"/>
                  <a:gd name="connsiteY6" fmla="*/ 19050 h 61721"/>
                  <a:gd name="connsiteX7" fmla="*/ 21146 w 53625"/>
                  <a:gd name="connsiteY7" fmla="*/ 14097 h 61721"/>
                  <a:gd name="connsiteX8" fmla="*/ 28289 w 53625"/>
                  <a:gd name="connsiteY8" fmla="*/ 12097 h 61721"/>
                  <a:gd name="connsiteX9" fmla="*/ 34862 w 53625"/>
                  <a:gd name="connsiteY9" fmla="*/ 14097 h 61721"/>
                  <a:gd name="connsiteX10" fmla="*/ 37148 w 53625"/>
                  <a:gd name="connsiteY10" fmla="*/ 19812 h 61721"/>
                  <a:gd name="connsiteX11" fmla="*/ 37148 w 53625"/>
                  <a:gd name="connsiteY11" fmla="*/ 20002 h 61721"/>
                  <a:gd name="connsiteX12" fmla="*/ 35719 w 53625"/>
                  <a:gd name="connsiteY12" fmla="*/ 22860 h 61721"/>
                  <a:gd name="connsiteX13" fmla="*/ 31052 w 53625"/>
                  <a:gd name="connsiteY13" fmla="*/ 24289 h 61721"/>
                  <a:gd name="connsiteX14" fmla="*/ 22574 w 53625"/>
                  <a:gd name="connsiteY14" fmla="*/ 25336 h 61721"/>
                  <a:gd name="connsiteX15" fmla="*/ 14097 w 53625"/>
                  <a:gd name="connsiteY15" fmla="*/ 26860 h 61721"/>
                  <a:gd name="connsiteX16" fmla="*/ 6858 w 53625"/>
                  <a:gd name="connsiteY16" fmla="*/ 30004 h 61721"/>
                  <a:gd name="connsiteX17" fmla="*/ 1810 w 53625"/>
                  <a:gd name="connsiteY17" fmla="*/ 35433 h 61721"/>
                  <a:gd name="connsiteX18" fmla="*/ 0 w 53625"/>
                  <a:gd name="connsiteY18" fmla="*/ 43815 h 61721"/>
                  <a:gd name="connsiteX19" fmla="*/ 2572 w 53625"/>
                  <a:gd name="connsiteY19" fmla="*/ 53721 h 61721"/>
                  <a:gd name="connsiteX20" fmla="*/ 9620 w 53625"/>
                  <a:gd name="connsiteY20" fmla="*/ 59722 h 61721"/>
                  <a:gd name="connsiteX21" fmla="*/ 19812 w 53625"/>
                  <a:gd name="connsiteY21" fmla="*/ 61722 h 61721"/>
                  <a:gd name="connsiteX22" fmla="*/ 27623 w 53625"/>
                  <a:gd name="connsiteY22" fmla="*/ 60484 h 61721"/>
                  <a:gd name="connsiteX23" fmla="*/ 33433 w 53625"/>
                  <a:gd name="connsiteY23" fmla="*/ 57150 h 61721"/>
                  <a:gd name="connsiteX24" fmla="*/ 37338 w 53625"/>
                  <a:gd name="connsiteY24" fmla="*/ 52197 h 61721"/>
                  <a:gd name="connsiteX25" fmla="*/ 37814 w 53625"/>
                  <a:gd name="connsiteY25" fmla="*/ 52197 h 61721"/>
                  <a:gd name="connsiteX26" fmla="*/ 37814 w 53625"/>
                  <a:gd name="connsiteY26" fmla="*/ 60484 h 61721"/>
                  <a:gd name="connsiteX27" fmla="*/ 53626 w 53625"/>
                  <a:gd name="connsiteY27" fmla="*/ 60484 h 61721"/>
                  <a:gd name="connsiteX28" fmla="*/ 53626 w 53625"/>
                  <a:gd name="connsiteY28" fmla="*/ 20002 h 61721"/>
                  <a:gd name="connsiteX29" fmla="*/ 51530 w 53625"/>
                  <a:gd name="connsiteY29" fmla="*/ 10763 h 61721"/>
                  <a:gd name="connsiteX30" fmla="*/ 45910 w 53625"/>
                  <a:gd name="connsiteY30" fmla="*/ 4477 h 61721"/>
                  <a:gd name="connsiteX31" fmla="*/ 37243 w 53625"/>
                  <a:gd name="connsiteY31" fmla="*/ 39243 h 61721"/>
                  <a:gd name="connsiteX32" fmla="*/ 35623 w 53625"/>
                  <a:gd name="connsiteY32" fmla="*/ 44863 h 61721"/>
                  <a:gd name="connsiteX33" fmla="*/ 31242 w 53625"/>
                  <a:gd name="connsiteY33" fmla="*/ 48863 h 61721"/>
                  <a:gd name="connsiteX34" fmla="*/ 24765 w 53625"/>
                  <a:gd name="connsiteY34" fmla="*/ 50292 h 61721"/>
                  <a:gd name="connsiteX35" fmla="*/ 18479 w 53625"/>
                  <a:gd name="connsiteY35" fmla="*/ 48482 h 61721"/>
                  <a:gd name="connsiteX36" fmla="*/ 16002 w 53625"/>
                  <a:gd name="connsiteY36" fmla="*/ 43339 h 61721"/>
                  <a:gd name="connsiteX37" fmla="*/ 17240 w 53625"/>
                  <a:gd name="connsiteY37" fmla="*/ 39433 h 61721"/>
                  <a:gd name="connsiteX38" fmla="*/ 20669 w 53625"/>
                  <a:gd name="connsiteY38" fmla="*/ 36957 h 61721"/>
                  <a:gd name="connsiteX39" fmla="*/ 25813 w 53625"/>
                  <a:gd name="connsiteY39" fmla="*/ 35623 h 61721"/>
                  <a:gd name="connsiteX40" fmla="*/ 28861 w 53625"/>
                  <a:gd name="connsiteY40" fmla="*/ 35147 h 61721"/>
                  <a:gd name="connsiteX41" fmla="*/ 32194 w 53625"/>
                  <a:gd name="connsiteY41" fmla="*/ 34576 h 61721"/>
                  <a:gd name="connsiteX42" fmla="*/ 35242 w 53625"/>
                  <a:gd name="connsiteY42" fmla="*/ 33814 h 61721"/>
                  <a:gd name="connsiteX43" fmla="*/ 37338 w 53625"/>
                  <a:gd name="connsiteY43" fmla="*/ 32861 h 61721"/>
                  <a:gd name="connsiteX44" fmla="*/ 37338 w 53625"/>
                  <a:gd name="connsiteY44" fmla="*/ 39243 h 6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3625" h="61721">
                    <a:moveTo>
                      <a:pt x="46101" y="4763"/>
                    </a:moveTo>
                    <a:cubicBezTo>
                      <a:pt x="43720" y="3143"/>
                      <a:pt x="40958" y="1905"/>
                      <a:pt x="37910" y="1143"/>
                    </a:cubicBezTo>
                    <a:cubicBezTo>
                      <a:pt x="34862" y="381"/>
                      <a:pt x="31623" y="0"/>
                      <a:pt x="28289" y="0"/>
                    </a:cubicBezTo>
                    <a:cubicBezTo>
                      <a:pt x="23527" y="0"/>
                      <a:pt x="19241" y="762"/>
                      <a:pt x="15621" y="2191"/>
                    </a:cubicBezTo>
                    <a:cubicBezTo>
                      <a:pt x="12002" y="3619"/>
                      <a:pt x="9049" y="5715"/>
                      <a:pt x="6763" y="8382"/>
                    </a:cubicBezTo>
                    <a:cubicBezTo>
                      <a:pt x="4477" y="11049"/>
                      <a:pt x="2953" y="14192"/>
                      <a:pt x="2191" y="17812"/>
                    </a:cubicBezTo>
                    <a:lnTo>
                      <a:pt x="17621" y="19050"/>
                    </a:lnTo>
                    <a:cubicBezTo>
                      <a:pt x="18193" y="17050"/>
                      <a:pt x="19336" y="15430"/>
                      <a:pt x="21146" y="14097"/>
                    </a:cubicBezTo>
                    <a:cubicBezTo>
                      <a:pt x="22955" y="12763"/>
                      <a:pt x="25337" y="12097"/>
                      <a:pt x="28289" y="12097"/>
                    </a:cubicBezTo>
                    <a:cubicBezTo>
                      <a:pt x="31147" y="12097"/>
                      <a:pt x="33338" y="12763"/>
                      <a:pt x="34862" y="14097"/>
                    </a:cubicBezTo>
                    <a:cubicBezTo>
                      <a:pt x="36385" y="15430"/>
                      <a:pt x="37148" y="17335"/>
                      <a:pt x="37148" y="19812"/>
                    </a:cubicBezTo>
                    <a:lnTo>
                      <a:pt x="37148" y="20002"/>
                    </a:lnTo>
                    <a:cubicBezTo>
                      <a:pt x="37148" y="21241"/>
                      <a:pt x="36671" y="22288"/>
                      <a:pt x="35719" y="22860"/>
                    </a:cubicBezTo>
                    <a:cubicBezTo>
                      <a:pt x="34766" y="23431"/>
                      <a:pt x="33242" y="24003"/>
                      <a:pt x="31052" y="24289"/>
                    </a:cubicBezTo>
                    <a:cubicBezTo>
                      <a:pt x="28956" y="24575"/>
                      <a:pt x="26098" y="24955"/>
                      <a:pt x="22574" y="25336"/>
                    </a:cubicBezTo>
                    <a:cubicBezTo>
                      <a:pt x="19621" y="25622"/>
                      <a:pt x="16764" y="26098"/>
                      <a:pt x="14097" y="26860"/>
                    </a:cubicBezTo>
                    <a:cubicBezTo>
                      <a:pt x="11430" y="27527"/>
                      <a:pt x="8954" y="28575"/>
                      <a:pt x="6858" y="30004"/>
                    </a:cubicBezTo>
                    <a:cubicBezTo>
                      <a:pt x="4763" y="31432"/>
                      <a:pt x="3048" y="33242"/>
                      <a:pt x="1810" y="35433"/>
                    </a:cubicBezTo>
                    <a:cubicBezTo>
                      <a:pt x="571" y="37719"/>
                      <a:pt x="0" y="40481"/>
                      <a:pt x="0" y="43815"/>
                    </a:cubicBezTo>
                    <a:cubicBezTo>
                      <a:pt x="0" y="47815"/>
                      <a:pt x="857" y="51054"/>
                      <a:pt x="2572" y="53721"/>
                    </a:cubicBezTo>
                    <a:cubicBezTo>
                      <a:pt x="4286" y="56388"/>
                      <a:pt x="6667" y="58388"/>
                      <a:pt x="9620" y="59722"/>
                    </a:cubicBezTo>
                    <a:cubicBezTo>
                      <a:pt x="12573" y="61055"/>
                      <a:pt x="16002" y="61722"/>
                      <a:pt x="19812" y="61722"/>
                    </a:cubicBezTo>
                    <a:cubicBezTo>
                      <a:pt x="22765" y="61722"/>
                      <a:pt x="25432" y="61341"/>
                      <a:pt x="27623" y="60484"/>
                    </a:cubicBezTo>
                    <a:cubicBezTo>
                      <a:pt x="29908" y="59722"/>
                      <a:pt x="31814" y="58579"/>
                      <a:pt x="33433" y="57150"/>
                    </a:cubicBezTo>
                    <a:cubicBezTo>
                      <a:pt x="35052" y="55721"/>
                      <a:pt x="36290" y="54102"/>
                      <a:pt x="37338" y="52197"/>
                    </a:cubicBezTo>
                    <a:lnTo>
                      <a:pt x="37814" y="52197"/>
                    </a:lnTo>
                    <a:lnTo>
                      <a:pt x="37814" y="60484"/>
                    </a:lnTo>
                    <a:lnTo>
                      <a:pt x="53626" y="60484"/>
                    </a:lnTo>
                    <a:lnTo>
                      <a:pt x="53626" y="20002"/>
                    </a:lnTo>
                    <a:cubicBezTo>
                      <a:pt x="53626" y="16478"/>
                      <a:pt x="52959" y="13335"/>
                      <a:pt x="51530" y="10763"/>
                    </a:cubicBezTo>
                    <a:cubicBezTo>
                      <a:pt x="50102" y="8192"/>
                      <a:pt x="48292" y="6096"/>
                      <a:pt x="45910" y="4477"/>
                    </a:cubicBezTo>
                    <a:close/>
                    <a:moveTo>
                      <a:pt x="37243" y="39243"/>
                    </a:moveTo>
                    <a:cubicBezTo>
                      <a:pt x="37243" y="41338"/>
                      <a:pt x="36671" y="43244"/>
                      <a:pt x="35623" y="44863"/>
                    </a:cubicBezTo>
                    <a:cubicBezTo>
                      <a:pt x="34576" y="46577"/>
                      <a:pt x="33052" y="47815"/>
                      <a:pt x="31242" y="48863"/>
                    </a:cubicBezTo>
                    <a:cubicBezTo>
                      <a:pt x="29337" y="49816"/>
                      <a:pt x="27242" y="50292"/>
                      <a:pt x="24765" y="50292"/>
                    </a:cubicBezTo>
                    <a:cubicBezTo>
                      <a:pt x="22289" y="50292"/>
                      <a:pt x="20098" y="49721"/>
                      <a:pt x="18479" y="48482"/>
                    </a:cubicBezTo>
                    <a:cubicBezTo>
                      <a:pt x="16859" y="47339"/>
                      <a:pt x="16002" y="45529"/>
                      <a:pt x="16002" y="43339"/>
                    </a:cubicBezTo>
                    <a:cubicBezTo>
                      <a:pt x="16002" y="41815"/>
                      <a:pt x="16383" y="40481"/>
                      <a:pt x="17240" y="39433"/>
                    </a:cubicBezTo>
                    <a:cubicBezTo>
                      <a:pt x="18002" y="38386"/>
                      <a:pt x="19145" y="37528"/>
                      <a:pt x="20669" y="36957"/>
                    </a:cubicBezTo>
                    <a:cubicBezTo>
                      <a:pt x="22098" y="36290"/>
                      <a:pt x="23813" y="35909"/>
                      <a:pt x="25813" y="35623"/>
                    </a:cubicBezTo>
                    <a:cubicBezTo>
                      <a:pt x="26765" y="35528"/>
                      <a:pt x="27718" y="35338"/>
                      <a:pt x="28861" y="35147"/>
                    </a:cubicBezTo>
                    <a:cubicBezTo>
                      <a:pt x="30004" y="34957"/>
                      <a:pt x="31147" y="34766"/>
                      <a:pt x="32194" y="34576"/>
                    </a:cubicBezTo>
                    <a:cubicBezTo>
                      <a:pt x="33338" y="34385"/>
                      <a:pt x="34290" y="34100"/>
                      <a:pt x="35242" y="33814"/>
                    </a:cubicBezTo>
                    <a:cubicBezTo>
                      <a:pt x="36100" y="33528"/>
                      <a:pt x="36862" y="33242"/>
                      <a:pt x="37338" y="32861"/>
                    </a:cubicBezTo>
                    <a:lnTo>
                      <a:pt x="37338" y="39243"/>
                    </a:lnTo>
                    <a:close/>
                  </a:path>
                </a:pathLst>
              </a:custGeom>
              <a:solidFill>
                <a:srgbClr val="EC607E"/>
              </a:solidFill>
              <a:ln w="0" cap="flat">
                <a:noFill/>
                <a:prstDash val="solid"/>
                <a:miter/>
              </a:ln>
            </p:spPr>
            <p:txBody>
              <a:bodyPr rtlCol="0" anchor="ctr"/>
              <a:lstStyle/>
              <a:p>
                <a:endParaRPr lang="en-GB" sz="2880"/>
              </a:p>
            </p:txBody>
          </p:sp>
          <p:sp>
            <p:nvSpPr>
              <p:cNvPr id="10" name="Freeform 9">
                <a:extLst>
                  <a:ext uri="{FF2B5EF4-FFF2-40B4-BE49-F238E27FC236}">
                    <a16:creationId xmlns:a16="http://schemas.microsoft.com/office/drawing/2014/main" id="{284874F5-EF04-910C-7266-5B92B61F03CA}"/>
                  </a:ext>
                </a:extLst>
              </p:cNvPr>
              <p:cNvSpPr/>
              <p:nvPr/>
            </p:nvSpPr>
            <p:spPr>
              <a:xfrm>
                <a:off x="978027" y="1057846"/>
                <a:ext cx="36480" cy="60864"/>
              </a:xfrm>
              <a:custGeom>
                <a:avLst/>
                <a:gdLst>
                  <a:gd name="connsiteX0" fmla="*/ 31242 w 36480"/>
                  <a:gd name="connsiteY0" fmla="*/ 0 h 60864"/>
                  <a:gd name="connsiteX1" fmla="*/ 22288 w 36480"/>
                  <a:gd name="connsiteY1" fmla="*/ 2858 h 60864"/>
                  <a:gd name="connsiteX2" fmla="*/ 16764 w 36480"/>
                  <a:gd name="connsiteY2" fmla="*/ 11335 h 60864"/>
                  <a:gd name="connsiteX3" fmla="*/ 16097 w 36480"/>
                  <a:gd name="connsiteY3" fmla="*/ 11335 h 60864"/>
                  <a:gd name="connsiteX4" fmla="*/ 16097 w 36480"/>
                  <a:gd name="connsiteY4" fmla="*/ 857 h 60864"/>
                  <a:gd name="connsiteX5" fmla="*/ 0 w 36480"/>
                  <a:gd name="connsiteY5" fmla="*/ 857 h 60864"/>
                  <a:gd name="connsiteX6" fmla="*/ 0 w 36480"/>
                  <a:gd name="connsiteY6" fmla="*/ 60865 h 60864"/>
                  <a:gd name="connsiteX7" fmla="*/ 16669 w 36480"/>
                  <a:gd name="connsiteY7" fmla="*/ 60865 h 60864"/>
                  <a:gd name="connsiteX8" fmla="*/ 16669 w 36480"/>
                  <a:gd name="connsiteY8" fmla="*/ 26956 h 60864"/>
                  <a:gd name="connsiteX9" fmla="*/ 18288 w 36480"/>
                  <a:gd name="connsiteY9" fmla="*/ 20479 h 60864"/>
                  <a:gd name="connsiteX10" fmla="*/ 22860 w 36480"/>
                  <a:gd name="connsiteY10" fmla="*/ 16097 h 60864"/>
                  <a:gd name="connsiteX11" fmla="*/ 29432 w 36480"/>
                  <a:gd name="connsiteY11" fmla="*/ 14478 h 60864"/>
                  <a:gd name="connsiteX12" fmla="*/ 33242 w 36480"/>
                  <a:gd name="connsiteY12" fmla="*/ 14764 h 60864"/>
                  <a:gd name="connsiteX13" fmla="*/ 36481 w 36480"/>
                  <a:gd name="connsiteY13" fmla="*/ 15431 h 60864"/>
                  <a:gd name="connsiteX14" fmla="*/ 36481 w 36480"/>
                  <a:gd name="connsiteY14" fmla="*/ 667 h 60864"/>
                  <a:gd name="connsiteX15" fmla="*/ 33909 w 36480"/>
                  <a:gd name="connsiteY15" fmla="*/ 191 h 60864"/>
                  <a:gd name="connsiteX16" fmla="*/ 31242 w 36480"/>
                  <a:gd name="connsiteY16" fmla="*/ 0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80" h="60864">
                    <a:moveTo>
                      <a:pt x="31242" y="0"/>
                    </a:moveTo>
                    <a:cubicBezTo>
                      <a:pt x="27908" y="0"/>
                      <a:pt x="24956" y="953"/>
                      <a:pt x="22288" y="2858"/>
                    </a:cubicBezTo>
                    <a:cubicBezTo>
                      <a:pt x="19621" y="4763"/>
                      <a:pt x="17907" y="7620"/>
                      <a:pt x="16764" y="11335"/>
                    </a:cubicBezTo>
                    <a:lnTo>
                      <a:pt x="16097" y="11335"/>
                    </a:lnTo>
                    <a:lnTo>
                      <a:pt x="16097" y="857"/>
                    </a:lnTo>
                    <a:lnTo>
                      <a:pt x="0" y="857"/>
                    </a:lnTo>
                    <a:lnTo>
                      <a:pt x="0" y="60865"/>
                    </a:lnTo>
                    <a:lnTo>
                      <a:pt x="16669" y="60865"/>
                    </a:lnTo>
                    <a:lnTo>
                      <a:pt x="16669" y="26956"/>
                    </a:lnTo>
                    <a:cubicBezTo>
                      <a:pt x="16669" y="24479"/>
                      <a:pt x="17240" y="22384"/>
                      <a:pt x="18288" y="20479"/>
                    </a:cubicBezTo>
                    <a:cubicBezTo>
                      <a:pt x="19431" y="18574"/>
                      <a:pt x="20860" y="17145"/>
                      <a:pt x="22860" y="16097"/>
                    </a:cubicBezTo>
                    <a:cubicBezTo>
                      <a:pt x="24765" y="15050"/>
                      <a:pt x="26956" y="14478"/>
                      <a:pt x="29432" y="14478"/>
                    </a:cubicBezTo>
                    <a:cubicBezTo>
                      <a:pt x="30575" y="14478"/>
                      <a:pt x="31813" y="14478"/>
                      <a:pt x="33242" y="14764"/>
                    </a:cubicBezTo>
                    <a:cubicBezTo>
                      <a:pt x="34671" y="14954"/>
                      <a:pt x="35719" y="15145"/>
                      <a:pt x="36481" y="15431"/>
                    </a:cubicBezTo>
                    <a:lnTo>
                      <a:pt x="36481" y="667"/>
                    </a:lnTo>
                    <a:cubicBezTo>
                      <a:pt x="35719" y="476"/>
                      <a:pt x="34957" y="381"/>
                      <a:pt x="33909" y="191"/>
                    </a:cubicBezTo>
                    <a:cubicBezTo>
                      <a:pt x="32956" y="95"/>
                      <a:pt x="32004" y="0"/>
                      <a:pt x="31242" y="0"/>
                    </a:cubicBezTo>
                    <a:close/>
                  </a:path>
                </a:pathLst>
              </a:custGeom>
              <a:solidFill>
                <a:srgbClr val="EC607E"/>
              </a:solidFill>
              <a:ln w="0" cap="flat">
                <a:noFill/>
                <a:prstDash val="solid"/>
                <a:miter/>
              </a:ln>
            </p:spPr>
            <p:txBody>
              <a:bodyPr rtlCol="0" anchor="ctr"/>
              <a:lstStyle/>
              <a:p>
                <a:endParaRPr lang="en-GB" sz="2880"/>
              </a:p>
            </p:txBody>
          </p:sp>
          <p:sp>
            <p:nvSpPr>
              <p:cNvPr id="11" name="Freeform 10">
                <a:extLst>
                  <a:ext uri="{FF2B5EF4-FFF2-40B4-BE49-F238E27FC236}">
                    <a16:creationId xmlns:a16="http://schemas.microsoft.com/office/drawing/2014/main" id="{53768085-EFC9-8CA7-84E6-5D2281B1A2F8}"/>
                  </a:ext>
                </a:extLst>
              </p:cNvPr>
              <p:cNvSpPr/>
              <p:nvPr/>
            </p:nvSpPr>
            <p:spPr>
              <a:xfrm>
                <a:off x="1020699" y="1057941"/>
                <a:ext cx="57530" cy="61912"/>
              </a:xfrm>
              <a:custGeom>
                <a:avLst/>
                <a:gdLst>
                  <a:gd name="connsiteX0" fmla="*/ 49054 w 57530"/>
                  <a:gd name="connsiteY0" fmla="*/ 7620 h 61912"/>
                  <a:gd name="connsiteX1" fmla="*/ 40100 w 57530"/>
                  <a:gd name="connsiteY1" fmla="*/ 1905 h 61912"/>
                  <a:gd name="connsiteX2" fmla="*/ 29051 w 57530"/>
                  <a:gd name="connsiteY2" fmla="*/ 0 h 61912"/>
                  <a:gd name="connsiteX3" fmla="*/ 13716 w 57530"/>
                  <a:gd name="connsiteY3" fmla="*/ 3905 h 61912"/>
                  <a:gd name="connsiteX4" fmla="*/ 3619 w 57530"/>
                  <a:gd name="connsiteY4" fmla="*/ 14764 h 61912"/>
                  <a:gd name="connsiteX5" fmla="*/ 0 w 57530"/>
                  <a:gd name="connsiteY5" fmla="*/ 31052 h 61912"/>
                  <a:gd name="connsiteX6" fmla="*/ 3619 w 57530"/>
                  <a:gd name="connsiteY6" fmla="*/ 47435 h 61912"/>
                  <a:gd name="connsiteX7" fmla="*/ 13906 w 57530"/>
                  <a:gd name="connsiteY7" fmla="*/ 58102 h 61912"/>
                  <a:gd name="connsiteX8" fmla="*/ 29813 w 57530"/>
                  <a:gd name="connsiteY8" fmla="*/ 61913 h 61912"/>
                  <a:gd name="connsiteX9" fmla="*/ 42958 w 57530"/>
                  <a:gd name="connsiteY9" fmla="*/ 59627 h 61912"/>
                  <a:gd name="connsiteX10" fmla="*/ 52292 w 57530"/>
                  <a:gd name="connsiteY10" fmla="*/ 53245 h 61912"/>
                  <a:gd name="connsiteX11" fmla="*/ 57055 w 57530"/>
                  <a:gd name="connsiteY11" fmla="*/ 43529 h 61912"/>
                  <a:gd name="connsiteX12" fmla="*/ 41624 w 57530"/>
                  <a:gd name="connsiteY12" fmla="*/ 42481 h 61912"/>
                  <a:gd name="connsiteX13" fmla="*/ 39148 w 57530"/>
                  <a:gd name="connsiteY13" fmla="*/ 46292 h 61912"/>
                  <a:gd name="connsiteX14" fmla="*/ 35242 w 57530"/>
                  <a:gd name="connsiteY14" fmla="*/ 48673 h 61912"/>
                  <a:gd name="connsiteX15" fmla="*/ 30194 w 57530"/>
                  <a:gd name="connsiteY15" fmla="*/ 49435 h 61912"/>
                  <a:gd name="connsiteX16" fmla="*/ 22955 w 57530"/>
                  <a:gd name="connsiteY16" fmla="*/ 47720 h 61912"/>
                  <a:gd name="connsiteX17" fmla="*/ 18288 w 57530"/>
                  <a:gd name="connsiteY17" fmla="*/ 42672 h 61912"/>
                  <a:gd name="connsiteX18" fmla="*/ 16669 w 57530"/>
                  <a:gd name="connsiteY18" fmla="*/ 34957 h 61912"/>
                  <a:gd name="connsiteX19" fmla="*/ 16669 w 57530"/>
                  <a:gd name="connsiteY19" fmla="*/ 34957 h 61912"/>
                  <a:gd name="connsiteX20" fmla="*/ 57531 w 57530"/>
                  <a:gd name="connsiteY20" fmla="*/ 34957 h 61912"/>
                  <a:gd name="connsiteX21" fmla="*/ 57531 w 57530"/>
                  <a:gd name="connsiteY21" fmla="*/ 30385 h 61912"/>
                  <a:gd name="connsiteX22" fmla="*/ 55340 w 57530"/>
                  <a:gd name="connsiteY22" fmla="*/ 16954 h 61912"/>
                  <a:gd name="connsiteX23" fmla="*/ 49339 w 57530"/>
                  <a:gd name="connsiteY23" fmla="*/ 7429 h 61912"/>
                  <a:gd name="connsiteX24" fmla="*/ 16383 w 57530"/>
                  <a:gd name="connsiteY24" fmla="*/ 24765 h 61912"/>
                  <a:gd name="connsiteX25" fmla="*/ 18002 w 57530"/>
                  <a:gd name="connsiteY25" fmla="*/ 18860 h 61912"/>
                  <a:gd name="connsiteX26" fmla="*/ 22574 w 57530"/>
                  <a:gd name="connsiteY26" fmla="*/ 14192 h 61912"/>
                  <a:gd name="connsiteX27" fmla="*/ 29242 w 57530"/>
                  <a:gd name="connsiteY27" fmla="*/ 12478 h 61912"/>
                  <a:gd name="connsiteX28" fmla="*/ 35623 w 57530"/>
                  <a:gd name="connsiteY28" fmla="*/ 14097 h 61912"/>
                  <a:gd name="connsiteX29" fmla="*/ 39910 w 57530"/>
                  <a:gd name="connsiteY29" fmla="*/ 18479 h 61912"/>
                  <a:gd name="connsiteX30" fmla="*/ 41434 w 57530"/>
                  <a:gd name="connsiteY30" fmla="*/ 24860 h 61912"/>
                  <a:gd name="connsiteX31" fmla="*/ 16288 w 57530"/>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0" h="61912">
                    <a:moveTo>
                      <a:pt x="49054" y="7620"/>
                    </a:moveTo>
                    <a:cubicBezTo>
                      <a:pt x="46482" y="5048"/>
                      <a:pt x="43529" y="3239"/>
                      <a:pt x="40100" y="1905"/>
                    </a:cubicBezTo>
                    <a:cubicBezTo>
                      <a:pt x="36671" y="667"/>
                      <a:pt x="32956" y="0"/>
                      <a:pt x="29051" y="0"/>
                    </a:cubicBezTo>
                    <a:cubicBezTo>
                      <a:pt x="23146" y="0"/>
                      <a:pt x="18002" y="1333"/>
                      <a:pt x="13716" y="3905"/>
                    </a:cubicBezTo>
                    <a:cubicBezTo>
                      <a:pt x="9334" y="6477"/>
                      <a:pt x="6001" y="10096"/>
                      <a:pt x="3619" y="14764"/>
                    </a:cubicBezTo>
                    <a:cubicBezTo>
                      <a:pt x="1238" y="19431"/>
                      <a:pt x="0" y="24860"/>
                      <a:pt x="0" y="31052"/>
                    </a:cubicBezTo>
                    <a:cubicBezTo>
                      <a:pt x="0" y="37243"/>
                      <a:pt x="1238" y="42863"/>
                      <a:pt x="3619" y="47435"/>
                    </a:cubicBezTo>
                    <a:cubicBezTo>
                      <a:pt x="6001" y="52102"/>
                      <a:pt x="9430" y="55626"/>
                      <a:pt x="13906" y="58102"/>
                    </a:cubicBezTo>
                    <a:cubicBezTo>
                      <a:pt x="18383" y="60579"/>
                      <a:pt x="23622" y="61913"/>
                      <a:pt x="29813" y="61913"/>
                    </a:cubicBezTo>
                    <a:cubicBezTo>
                      <a:pt x="34766" y="61913"/>
                      <a:pt x="39148" y="61150"/>
                      <a:pt x="42958" y="59627"/>
                    </a:cubicBezTo>
                    <a:cubicBezTo>
                      <a:pt x="46768" y="58102"/>
                      <a:pt x="49816" y="56007"/>
                      <a:pt x="52292" y="53245"/>
                    </a:cubicBezTo>
                    <a:cubicBezTo>
                      <a:pt x="54673" y="50483"/>
                      <a:pt x="56293" y="47244"/>
                      <a:pt x="57055" y="43529"/>
                    </a:cubicBezTo>
                    <a:lnTo>
                      <a:pt x="41624" y="42481"/>
                    </a:lnTo>
                    <a:cubicBezTo>
                      <a:pt x="41053" y="44006"/>
                      <a:pt x="40195" y="45244"/>
                      <a:pt x="39148" y="46292"/>
                    </a:cubicBezTo>
                    <a:cubicBezTo>
                      <a:pt x="38100" y="47339"/>
                      <a:pt x="36766" y="48101"/>
                      <a:pt x="35242" y="48673"/>
                    </a:cubicBezTo>
                    <a:cubicBezTo>
                      <a:pt x="33718" y="49149"/>
                      <a:pt x="32004" y="49435"/>
                      <a:pt x="30194" y="49435"/>
                    </a:cubicBezTo>
                    <a:cubicBezTo>
                      <a:pt x="27432" y="49435"/>
                      <a:pt x="24955"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1" y="13144"/>
                      <a:pt x="51911" y="10001"/>
                      <a:pt x="49339" y="7429"/>
                    </a:cubicBezTo>
                    <a:close/>
                    <a:moveTo>
                      <a:pt x="16383" y="24765"/>
                    </a:moveTo>
                    <a:cubicBezTo>
                      <a:pt x="16478" y="22574"/>
                      <a:pt x="16954" y="20669"/>
                      <a:pt x="18002" y="18860"/>
                    </a:cubicBezTo>
                    <a:cubicBezTo>
                      <a:pt x="19050" y="16954"/>
                      <a:pt x="20574" y="15335"/>
                      <a:pt x="22574" y="14192"/>
                    </a:cubicBezTo>
                    <a:cubicBezTo>
                      <a:pt x="24479" y="13049"/>
                      <a:pt x="26765" y="12478"/>
                      <a:pt x="29242" y="12478"/>
                    </a:cubicBezTo>
                    <a:cubicBezTo>
                      <a:pt x="31718" y="12478"/>
                      <a:pt x="33814" y="13049"/>
                      <a:pt x="35623" y="14097"/>
                    </a:cubicBezTo>
                    <a:cubicBezTo>
                      <a:pt x="37433" y="15145"/>
                      <a:pt x="38862" y="16573"/>
                      <a:pt x="39910" y="18479"/>
                    </a:cubicBezTo>
                    <a:cubicBezTo>
                      <a:pt x="40957"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12" name="Freeform 11">
                <a:extLst>
                  <a:ext uri="{FF2B5EF4-FFF2-40B4-BE49-F238E27FC236}">
                    <a16:creationId xmlns:a16="http://schemas.microsoft.com/office/drawing/2014/main" id="{136457ED-9D71-DDE0-E820-3BE504407D3B}"/>
                  </a:ext>
                </a:extLst>
              </p:cNvPr>
              <p:cNvSpPr/>
              <p:nvPr/>
            </p:nvSpPr>
            <p:spPr>
              <a:xfrm>
                <a:off x="1120139" y="1038796"/>
                <a:ext cx="67532" cy="80010"/>
              </a:xfrm>
              <a:custGeom>
                <a:avLst/>
                <a:gdLst>
                  <a:gd name="connsiteX0" fmla="*/ 49340 w 67532"/>
                  <a:gd name="connsiteY0" fmla="*/ 4763 h 80010"/>
                  <a:gd name="connsiteX1" fmla="*/ 28575 w 67532"/>
                  <a:gd name="connsiteY1" fmla="*/ 0 h 80010"/>
                  <a:gd name="connsiteX2" fmla="*/ 0 w 67532"/>
                  <a:gd name="connsiteY2" fmla="*/ 0 h 80010"/>
                  <a:gd name="connsiteX3" fmla="*/ 0 w 67532"/>
                  <a:gd name="connsiteY3" fmla="*/ 80010 h 80010"/>
                  <a:gd name="connsiteX4" fmla="*/ 28385 w 67532"/>
                  <a:gd name="connsiteY4" fmla="*/ 80010 h 80010"/>
                  <a:gd name="connsiteX5" fmla="*/ 49340 w 67532"/>
                  <a:gd name="connsiteY5" fmla="*/ 75248 h 80010"/>
                  <a:gd name="connsiteX6" fmla="*/ 62865 w 67532"/>
                  <a:gd name="connsiteY6" fmla="*/ 61436 h 80010"/>
                  <a:gd name="connsiteX7" fmla="*/ 67532 w 67532"/>
                  <a:gd name="connsiteY7" fmla="*/ 39910 h 80010"/>
                  <a:gd name="connsiteX8" fmla="*/ 62865 w 67532"/>
                  <a:gd name="connsiteY8" fmla="*/ 18479 h 80010"/>
                  <a:gd name="connsiteX9" fmla="*/ 49435 w 67532"/>
                  <a:gd name="connsiteY9" fmla="*/ 4763 h 80010"/>
                  <a:gd name="connsiteX10" fmla="*/ 48006 w 67532"/>
                  <a:gd name="connsiteY10" fmla="*/ 54483 h 80010"/>
                  <a:gd name="connsiteX11" fmla="*/ 40291 w 67532"/>
                  <a:gd name="connsiteY11" fmla="*/ 62770 h 80010"/>
                  <a:gd name="connsiteX12" fmla="*/ 27623 w 67532"/>
                  <a:gd name="connsiteY12" fmla="*/ 65437 h 80010"/>
                  <a:gd name="connsiteX13" fmla="*/ 16859 w 67532"/>
                  <a:gd name="connsiteY13" fmla="*/ 65437 h 80010"/>
                  <a:gd name="connsiteX14" fmla="*/ 16859 w 67532"/>
                  <a:gd name="connsiteY14" fmla="*/ 14383 h 80010"/>
                  <a:gd name="connsiteX15" fmla="*/ 27623 w 67532"/>
                  <a:gd name="connsiteY15" fmla="*/ 14383 h 80010"/>
                  <a:gd name="connsiteX16" fmla="*/ 40291 w 67532"/>
                  <a:gd name="connsiteY16" fmla="*/ 17050 h 80010"/>
                  <a:gd name="connsiteX17" fmla="*/ 48006 w 67532"/>
                  <a:gd name="connsiteY17" fmla="*/ 25337 h 80010"/>
                  <a:gd name="connsiteX18" fmla="*/ 50578 w 67532"/>
                  <a:gd name="connsiteY18" fmla="*/ 39815 h 80010"/>
                  <a:gd name="connsiteX19" fmla="*/ 48006 w 67532"/>
                  <a:gd name="connsiteY19" fmla="*/ 54388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532" h="80010">
                    <a:moveTo>
                      <a:pt x="49340" y="4763"/>
                    </a:moveTo>
                    <a:cubicBezTo>
                      <a:pt x="43529" y="1524"/>
                      <a:pt x="36576" y="0"/>
                      <a:pt x="28575" y="0"/>
                    </a:cubicBezTo>
                    <a:lnTo>
                      <a:pt x="0" y="0"/>
                    </a:lnTo>
                    <a:lnTo>
                      <a:pt x="0" y="80010"/>
                    </a:lnTo>
                    <a:lnTo>
                      <a:pt x="28385" y="80010"/>
                    </a:lnTo>
                    <a:cubicBezTo>
                      <a:pt x="36481" y="80010"/>
                      <a:pt x="43529" y="78391"/>
                      <a:pt x="49340" y="75248"/>
                    </a:cubicBezTo>
                    <a:cubicBezTo>
                      <a:pt x="55150" y="72009"/>
                      <a:pt x="59722" y="67437"/>
                      <a:pt x="62865" y="61436"/>
                    </a:cubicBezTo>
                    <a:cubicBezTo>
                      <a:pt x="66008" y="55435"/>
                      <a:pt x="67532" y="48292"/>
                      <a:pt x="67532" y="39910"/>
                    </a:cubicBezTo>
                    <a:cubicBezTo>
                      <a:pt x="67532" y="31528"/>
                      <a:pt x="66008" y="24479"/>
                      <a:pt x="62865" y="18479"/>
                    </a:cubicBezTo>
                    <a:cubicBezTo>
                      <a:pt x="59722" y="12478"/>
                      <a:pt x="55245" y="7906"/>
                      <a:pt x="49435" y="4763"/>
                    </a:cubicBezTo>
                    <a:close/>
                    <a:moveTo>
                      <a:pt x="48006" y="54483"/>
                    </a:moveTo>
                    <a:cubicBezTo>
                      <a:pt x="46292" y="58293"/>
                      <a:pt x="43720" y="61055"/>
                      <a:pt x="40291" y="62770"/>
                    </a:cubicBezTo>
                    <a:cubicBezTo>
                      <a:pt x="36862" y="64579"/>
                      <a:pt x="32671" y="65437"/>
                      <a:pt x="27623" y="65437"/>
                    </a:cubicBezTo>
                    <a:lnTo>
                      <a:pt x="16859" y="65437"/>
                    </a:lnTo>
                    <a:lnTo>
                      <a:pt x="16859" y="14383"/>
                    </a:lnTo>
                    <a:lnTo>
                      <a:pt x="27623" y="14383"/>
                    </a:lnTo>
                    <a:cubicBezTo>
                      <a:pt x="32575" y="14383"/>
                      <a:pt x="36862" y="15240"/>
                      <a:pt x="40291" y="17050"/>
                    </a:cubicBezTo>
                    <a:cubicBezTo>
                      <a:pt x="43720" y="18860"/>
                      <a:pt x="46292" y="21622"/>
                      <a:pt x="48006" y="25337"/>
                    </a:cubicBezTo>
                    <a:cubicBezTo>
                      <a:pt x="49721" y="29051"/>
                      <a:pt x="50578" y="33909"/>
                      <a:pt x="50578" y="39815"/>
                    </a:cubicBezTo>
                    <a:cubicBezTo>
                      <a:pt x="50578" y="45720"/>
                      <a:pt x="49721" y="50673"/>
                      <a:pt x="48006" y="54388"/>
                    </a:cubicBezTo>
                    <a:close/>
                  </a:path>
                </a:pathLst>
              </a:custGeom>
              <a:solidFill>
                <a:srgbClr val="EC607E"/>
              </a:solidFill>
              <a:ln w="0" cap="flat">
                <a:noFill/>
                <a:prstDash val="solid"/>
                <a:miter/>
              </a:ln>
            </p:spPr>
            <p:txBody>
              <a:bodyPr rtlCol="0" anchor="ctr"/>
              <a:lstStyle/>
              <a:p>
                <a:endParaRPr lang="en-GB" sz="2880"/>
              </a:p>
            </p:txBody>
          </p:sp>
          <p:sp>
            <p:nvSpPr>
              <p:cNvPr id="13" name="Freeform 12">
                <a:extLst>
                  <a:ext uri="{FF2B5EF4-FFF2-40B4-BE49-F238E27FC236}">
                    <a16:creationId xmlns:a16="http://schemas.microsoft.com/office/drawing/2014/main" id="{A0A4B172-C0AB-4F9E-3E36-2350B90AA06A}"/>
                  </a:ext>
                </a:extLst>
              </p:cNvPr>
              <p:cNvSpPr/>
              <p:nvPr/>
            </p:nvSpPr>
            <p:spPr>
              <a:xfrm>
                <a:off x="1201864" y="1034129"/>
                <a:ext cx="18097" cy="16859"/>
              </a:xfrm>
              <a:custGeom>
                <a:avLst/>
                <a:gdLst>
                  <a:gd name="connsiteX0" fmla="*/ 9049 w 18097"/>
                  <a:gd name="connsiteY0" fmla="*/ 0 h 16859"/>
                  <a:gd name="connsiteX1" fmla="*/ 2667 w 18097"/>
                  <a:gd name="connsiteY1" fmla="*/ 2477 h 16859"/>
                  <a:gd name="connsiteX2" fmla="*/ 0 w 18097"/>
                  <a:gd name="connsiteY2" fmla="*/ 8382 h 16859"/>
                  <a:gd name="connsiteX3" fmla="*/ 2667 w 18097"/>
                  <a:gd name="connsiteY3" fmla="*/ 14383 h 16859"/>
                  <a:gd name="connsiteX4" fmla="*/ 9049 w 18097"/>
                  <a:gd name="connsiteY4" fmla="*/ 16859 h 16859"/>
                  <a:gd name="connsiteX5" fmla="*/ 15431 w 18097"/>
                  <a:gd name="connsiteY5" fmla="*/ 14383 h 16859"/>
                  <a:gd name="connsiteX6" fmla="*/ 18098 w 18097"/>
                  <a:gd name="connsiteY6" fmla="*/ 8382 h 16859"/>
                  <a:gd name="connsiteX7" fmla="*/ 15431 w 18097"/>
                  <a:gd name="connsiteY7" fmla="*/ 2477 h 16859"/>
                  <a:gd name="connsiteX8" fmla="*/ 9049 w 18097"/>
                  <a:gd name="connsiteY8" fmla="*/ 0 h 1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 h="16859">
                    <a:moveTo>
                      <a:pt x="9049" y="0"/>
                    </a:moveTo>
                    <a:cubicBezTo>
                      <a:pt x="6572" y="0"/>
                      <a:pt x="4477" y="857"/>
                      <a:pt x="2667" y="2477"/>
                    </a:cubicBezTo>
                    <a:cubicBezTo>
                      <a:pt x="952" y="4096"/>
                      <a:pt x="0" y="6096"/>
                      <a:pt x="0" y="8382"/>
                    </a:cubicBezTo>
                    <a:cubicBezTo>
                      <a:pt x="0" y="10668"/>
                      <a:pt x="857" y="12668"/>
                      <a:pt x="2667" y="14383"/>
                    </a:cubicBezTo>
                    <a:cubicBezTo>
                      <a:pt x="4381" y="16002"/>
                      <a:pt x="6572" y="16859"/>
                      <a:pt x="9049" y="16859"/>
                    </a:cubicBezTo>
                    <a:cubicBezTo>
                      <a:pt x="11525" y="16859"/>
                      <a:pt x="13621" y="16002"/>
                      <a:pt x="15431" y="14383"/>
                    </a:cubicBezTo>
                    <a:cubicBezTo>
                      <a:pt x="17145" y="12764"/>
                      <a:pt x="18098" y="10763"/>
                      <a:pt x="18098" y="8382"/>
                    </a:cubicBezTo>
                    <a:cubicBezTo>
                      <a:pt x="18098" y="6001"/>
                      <a:pt x="17240" y="4096"/>
                      <a:pt x="15431" y="2477"/>
                    </a:cubicBezTo>
                    <a:cubicBezTo>
                      <a:pt x="13621" y="857"/>
                      <a:pt x="11525" y="0"/>
                      <a:pt x="9049" y="0"/>
                    </a:cubicBezTo>
                    <a:close/>
                  </a:path>
                </a:pathLst>
              </a:custGeom>
              <a:solidFill>
                <a:srgbClr val="EC607E"/>
              </a:solidFill>
              <a:ln w="0" cap="flat">
                <a:noFill/>
                <a:prstDash val="solid"/>
                <a:miter/>
              </a:ln>
            </p:spPr>
            <p:txBody>
              <a:bodyPr rtlCol="0" anchor="ctr"/>
              <a:lstStyle/>
              <a:p>
                <a:endParaRPr lang="en-GB" sz="2880"/>
              </a:p>
            </p:txBody>
          </p:sp>
          <p:sp>
            <p:nvSpPr>
              <p:cNvPr id="14" name="Freeform 13">
                <a:extLst>
                  <a:ext uri="{FF2B5EF4-FFF2-40B4-BE49-F238E27FC236}">
                    <a16:creationId xmlns:a16="http://schemas.microsoft.com/office/drawing/2014/main" id="{44EE5F4C-2D71-71D0-D206-46FA3F5301ED}"/>
                  </a:ext>
                </a:extLst>
              </p:cNvPr>
              <p:cNvSpPr/>
              <p:nvPr/>
            </p:nvSpPr>
            <p:spPr>
              <a:xfrm>
                <a:off x="1202531" y="1058703"/>
                <a:ext cx="16668" cy="60007"/>
              </a:xfrm>
              <a:custGeom>
                <a:avLst/>
                <a:gdLst>
                  <a:gd name="connsiteX0" fmla="*/ 0 w 16668"/>
                  <a:gd name="connsiteY0" fmla="*/ 0 h 60007"/>
                  <a:gd name="connsiteX1" fmla="*/ 16669 w 16668"/>
                  <a:gd name="connsiteY1" fmla="*/ 0 h 60007"/>
                  <a:gd name="connsiteX2" fmla="*/ 16669 w 16668"/>
                  <a:gd name="connsiteY2" fmla="*/ 60008 h 60007"/>
                  <a:gd name="connsiteX3" fmla="*/ 0 w 16668"/>
                  <a:gd name="connsiteY3" fmla="*/ 60008 h 60007"/>
                </a:gdLst>
                <a:ahLst/>
                <a:cxnLst>
                  <a:cxn ang="0">
                    <a:pos x="connsiteX0" y="connsiteY0"/>
                  </a:cxn>
                  <a:cxn ang="0">
                    <a:pos x="connsiteX1" y="connsiteY1"/>
                  </a:cxn>
                  <a:cxn ang="0">
                    <a:pos x="connsiteX2" y="connsiteY2"/>
                  </a:cxn>
                  <a:cxn ang="0">
                    <a:pos x="connsiteX3" y="connsiteY3"/>
                  </a:cxn>
                </a:cxnLst>
                <a:rect l="l" t="t" r="r" b="b"/>
                <a:pathLst>
                  <a:path w="16668" h="60007">
                    <a:moveTo>
                      <a:pt x="0" y="0"/>
                    </a:moveTo>
                    <a:lnTo>
                      <a:pt x="16669" y="0"/>
                    </a:lnTo>
                    <a:lnTo>
                      <a:pt x="16669" y="60008"/>
                    </a:lnTo>
                    <a:lnTo>
                      <a:pt x="0" y="60008"/>
                    </a:lnTo>
                    <a:close/>
                  </a:path>
                </a:pathLst>
              </a:custGeom>
              <a:solidFill>
                <a:srgbClr val="EC607E"/>
              </a:solidFill>
              <a:ln w="0" cap="flat">
                <a:noFill/>
                <a:prstDash val="solid"/>
                <a:miter/>
              </a:ln>
            </p:spPr>
            <p:txBody>
              <a:bodyPr rtlCol="0" anchor="ctr"/>
              <a:lstStyle/>
              <a:p>
                <a:endParaRPr lang="en-GB" sz="2880"/>
              </a:p>
            </p:txBody>
          </p:sp>
          <p:sp>
            <p:nvSpPr>
              <p:cNvPr id="15" name="Freeform 14">
                <a:extLst>
                  <a:ext uri="{FF2B5EF4-FFF2-40B4-BE49-F238E27FC236}">
                    <a16:creationId xmlns:a16="http://schemas.microsoft.com/office/drawing/2014/main" id="{154EFD4D-D53B-7A10-07DE-0FF4AEE18ACA}"/>
                  </a:ext>
                </a:extLst>
              </p:cNvPr>
              <p:cNvSpPr/>
              <p:nvPr/>
            </p:nvSpPr>
            <p:spPr>
              <a:xfrm>
                <a:off x="1232534" y="1058132"/>
                <a:ext cx="53911" cy="62103"/>
              </a:xfrm>
              <a:custGeom>
                <a:avLst/>
                <a:gdLst>
                  <a:gd name="connsiteX0" fmla="*/ 36671 w 53911"/>
                  <a:gd name="connsiteY0" fmla="*/ 25813 h 62103"/>
                  <a:gd name="connsiteX1" fmla="*/ 25813 w 53911"/>
                  <a:gd name="connsiteY1" fmla="*/ 23622 h 62103"/>
                  <a:gd name="connsiteX2" fmla="*/ 19907 w 53911"/>
                  <a:gd name="connsiteY2" fmla="*/ 21241 h 62103"/>
                  <a:gd name="connsiteX3" fmla="*/ 18193 w 53911"/>
                  <a:gd name="connsiteY3" fmla="*/ 17621 h 62103"/>
                  <a:gd name="connsiteX4" fmla="*/ 20860 w 53911"/>
                  <a:gd name="connsiteY4" fmla="*/ 13335 h 62103"/>
                  <a:gd name="connsiteX5" fmla="*/ 27337 w 53911"/>
                  <a:gd name="connsiteY5" fmla="*/ 11716 h 62103"/>
                  <a:gd name="connsiteX6" fmla="*/ 32290 w 53911"/>
                  <a:gd name="connsiteY6" fmla="*/ 12668 h 62103"/>
                  <a:gd name="connsiteX7" fmla="*/ 35624 w 53911"/>
                  <a:gd name="connsiteY7" fmla="*/ 15240 h 62103"/>
                  <a:gd name="connsiteX8" fmla="*/ 37338 w 53911"/>
                  <a:gd name="connsiteY8" fmla="*/ 18764 h 62103"/>
                  <a:gd name="connsiteX9" fmla="*/ 52578 w 53911"/>
                  <a:gd name="connsiteY9" fmla="*/ 17812 h 62103"/>
                  <a:gd name="connsiteX10" fmla="*/ 44958 w 53911"/>
                  <a:gd name="connsiteY10" fmla="*/ 4763 h 62103"/>
                  <a:gd name="connsiteX11" fmla="*/ 27051 w 53911"/>
                  <a:gd name="connsiteY11" fmla="*/ 0 h 62103"/>
                  <a:gd name="connsiteX12" fmla="*/ 13621 w 53911"/>
                  <a:gd name="connsiteY12" fmla="*/ 2286 h 62103"/>
                  <a:gd name="connsiteX13" fmla="*/ 4763 w 53911"/>
                  <a:gd name="connsiteY13" fmla="*/ 8763 h 62103"/>
                  <a:gd name="connsiteX14" fmla="*/ 1619 w 53911"/>
                  <a:gd name="connsiteY14" fmla="*/ 18764 h 62103"/>
                  <a:gd name="connsiteX15" fmla="*/ 5906 w 53911"/>
                  <a:gd name="connsiteY15" fmla="*/ 29813 h 62103"/>
                  <a:gd name="connsiteX16" fmla="*/ 18955 w 53911"/>
                  <a:gd name="connsiteY16" fmla="*/ 35909 h 62103"/>
                  <a:gd name="connsiteX17" fmla="*/ 29337 w 53911"/>
                  <a:gd name="connsiteY17" fmla="*/ 38005 h 62103"/>
                  <a:gd name="connsiteX18" fmla="*/ 35147 w 53911"/>
                  <a:gd name="connsiteY18" fmla="*/ 40291 h 62103"/>
                  <a:gd name="connsiteX19" fmla="*/ 37052 w 53911"/>
                  <a:gd name="connsiteY19" fmla="*/ 44006 h 62103"/>
                  <a:gd name="connsiteX20" fmla="*/ 34385 w 53911"/>
                  <a:gd name="connsiteY20" fmla="*/ 48387 h 62103"/>
                  <a:gd name="connsiteX21" fmla="*/ 27337 w 53911"/>
                  <a:gd name="connsiteY21" fmla="*/ 50102 h 62103"/>
                  <a:gd name="connsiteX22" fmla="*/ 20003 w 53911"/>
                  <a:gd name="connsiteY22" fmla="*/ 48197 h 62103"/>
                  <a:gd name="connsiteX23" fmla="*/ 16383 w 53911"/>
                  <a:gd name="connsiteY23" fmla="*/ 42672 h 62103"/>
                  <a:gd name="connsiteX24" fmla="*/ 0 w 53911"/>
                  <a:gd name="connsiteY24" fmla="*/ 43529 h 62103"/>
                  <a:gd name="connsiteX25" fmla="*/ 8287 w 53911"/>
                  <a:gd name="connsiteY25" fmla="*/ 57150 h 62103"/>
                  <a:gd name="connsiteX26" fmla="*/ 27242 w 53911"/>
                  <a:gd name="connsiteY26" fmla="*/ 62103 h 62103"/>
                  <a:gd name="connsiteX27" fmla="*/ 41053 w 53911"/>
                  <a:gd name="connsiteY27" fmla="*/ 59627 h 62103"/>
                  <a:gd name="connsiteX28" fmla="*/ 50483 w 53911"/>
                  <a:gd name="connsiteY28" fmla="*/ 52673 h 62103"/>
                  <a:gd name="connsiteX29" fmla="*/ 53912 w 53911"/>
                  <a:gd name="connsiteY29" fmla="*/ 42291 h 62103"/>
                  <a:gd name="connsiteX30" fmla="*/ 49625 w 53911"/>
                  <a:gd name="connsiteY30" fmla="*/ 31814 h 62103"/>
                  <a:gd name="connsiteX31" fmla="*/ 36576 w 53911"/>
                  <a:gd name="connsiteY31" fmla="*/ 260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3">
                    <a:moveTo>
                      <a:pt x="36671" y="25813"/>
                    </a:moveTo>
                    <a:lnTo>
                      <a:pt x="25813" y="23622"/>
                    </a:lnTo>
                    <a:cubicBezTo>
                      <a:pt x="23051" y="23051"/>
                      <a:pt x="21050" y="22193"/>
                      <a:pt x="19907" y="21241"/>
                    </a:cubicBezTo>
                    <a:cubicBezTo>
                      <a:pt x="18764" y="20288"/>
                      <a:pt x="18193" y="19050"/>
                      <a:pt x="18193" y="17621"/>
                    </a:cubicBezTo>
                    <a:cubicBezTo>
                      <a:pt x="18193" y="15812"/>
                      <a:pt x="19050" y="14383"/>
                      <a:pt x="20860" y="13335"/>
                    </a:cubicBezTo>
                    <a:cubicBezTo>
                      <a:pt x="22670" y="12287"/>
                      <a:pt x="24765" y="11716"/>
                      <a:pt x="27337" y="11716"/>
                    </a:cubicBezTo>
                    <a:cubicBezTo>
                      <a:pt x="29242" y="11716"/>
                      <a:pt x="30956" y="12002"/>
                      <a:pt x="32290" y="12668"/>
                    </a:cubicBezTo>
                    <a:cubicBezTo>
                      <a:pt x="33719" y="13335"/>
                      <a:pt x="34766" y="14192"/>
                      <a:pt x="35624" y="15240"/>
                    </a:cubicBezTo>
                    <a:cubicBezTo>
                      <a:pt x="36481" y="16288"/>
                      <a:pt x="37052" y="17431"/>
                      <a:pt x="37338" y="18764"/>
                    </a:cubicBezTo>
                    <a:lnTo>
                      <a:pt x="52578" y="17812"/>
                    </a:lnTo>
                    <a:cubicBezTo>
                      <a:pt x="51816" y="12287"/>
                      <a:pt x="49340" y="7906"/>
                      <a:pt x="44958" y="4763"/>
                    </a:cubicBezTo>
                    <a:cubicBezTo>
                      <a:pt x="40577" y="1524"/>
                      <a:pt x="34671" y="0"/>
                      <a:pt x="27051" y="0"/>
                    </a:cubicBezTo>
                    <a:cubicBezTo>
                      <a:pt x="21908" y="0"/>
                      <a:pt x="17431" y="762"/>
                      <a:pt x="13621" y="2286"/>
                    </a:cubicBezTo>
                    <a:cubicBezTo>
                      <a:pt x="9811" y="3810"/>
                      <a:pt x="6858" y="5906"/>
                      <a:pt x="4763" y="8763"/>
                    </a:cubicBezTo>
                    <a:cubicBezTo>
                      <a:pt x="2667" y="11525"/>
                      <a:pt x="1619" y="14859"/>
                      <a:pt x="1619" y="18764"/>
                    </a:cubicBezTo>
                    <a:cubicBezTo>
                      <a:pt x="1619" y="23241"/>
                      <a:pt x="3048" y="26956"/>
                      <a:pt x="5906" y="29813"/>
                    </a:cubicBezTo>
                    <a:cubicBezTo>
                      <a:pt x="8763" y="32671"/>
                      <a:pt x="13145" y="34766"/>
                      <a:pt x="18955" y="35909"/>
                    </a:cubicBezTo>
                    <a:lnTo>
                      <a:pt x="29337" y="38005"/>
                    </a:lnTo>
                    <a:cubicBezTo>
                      <a:pt x="31909" y="38481"/>
                      <a:pt x="33909" y="39243"/>
                      <a:pt x="35147" y="40291"/>
                    </a:cubicBezTo>
                    <a:cubicBezTo>
                      <a:pt x="36386" y="41243"/>
                      <a:pt x="37052" y="42482"/>
                      <a:pt x="37052" y="44006"/>
                    </a:cubicBezTo>
                    <a:cubicBezTo>
                      <a:pt x="37052" y="45815"/>
                      <a:pt x="36100" y="47244"/>
                      <a:pt x="34385" y="48387"/>
                    </a:cubicBezTo>
                    <a:cubicBezTo>
                      <a:pt x="32576" y="49530"/>
                      <a:pt x="30290" y="50102"/>
                      <a:pt x="27337" y="50102"/>
                    </a:cubicBezTo>
                    <a:cubicBezTo>
                      <a:pt x="24384" y="50102"/>
                      <a:pt x="21908" y="49435"/>
                      <a:pt x="20003" y="48197"/>
                    </a:cubicBezTo>
                    <a:cubicBezTo>
                      <a:pt x="18098"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7"/>
                    </a:cubicBezTo>
                    <a:cubicBezTo>
                      <a:pt x="45053" y="58007"/>
                      <a:pt x="48197" y="55626"/>
                      <a:pt x="50483" y="52673"/>
                    </a:cubicBezTo>
                    <a:cubicBezTo>
                      <a:pt x="52769" y="49721"/>
                      <a:pt x="53912" y="46292"/>
                      <a:pt x="53912" y="42291"/>
                    </a:cubicBezTo>
                    <a:cubicBezTo>
                      <a:pt x="53912" y="38005"/>
                      <a:pt x="52483" y="34481"/>
                      <a:pt x="49625" y="31814"/>
                    </a:cubicBezTo>
                    <a:cubicBezTo>
                      <a:pt x="46768" y="29147"/>
                      <a:pt x="42386" y="27242"/>
                      <a:pt x="36576" y="26003"/>
                    </a:cubicBezTo>
                    <a:close/>
                  </a:path>
                </a:pathLst>
              </a:custGeom>
              <a:solidFill>
                <a:srgbClr val="EC607E"/>
              </a:solidFill>
              <a:ln w="0" cap="flat">
                <a:noFill/>
                <a:prstDash val="solid"/>
                <a:miter/>
              </a:ln>
            </p:spPr>
            <p:txBody>
              <a:bodyPr rtlCol="0" anchor="ctr"/>
              <a:lstStyle/>
              <a:p>
                <a:endParaRPr lang="en-GB" sz="2880"/>
              </a:p>
            </p:txBody>
          </p:sp>
          <p:sp>
            <p:nvSpPr>
              <p:cNvPr id="16" name="Freeform 15">
                <a:extLst>
                  <a:ext uri="{FF2B5EF4-FFF2-40B4-BE49-F238E27FC236}">
                    <a16:creationId xmlns:a16="http://schemas.microsoft.com/office/drawing/2014/main" id="{66B330FF-76D6-E855-130E-97DE94693145}"/>
                  </a:ext>
                </a:extLst>
              </p:cNvPr>
              <p:cNvSpPr/>
              <p:nvPr/>
            </p:nvSpPr>
            <p:spPr>
              <a:xfrm>
                <a:off x="1297495" y="1057941"/>
                <a:ext cx="57530" cy="61912"/>
              </a:xfrm>
              <a:custGeom>
                <a:avLst/>
                <a:gdLst>
                  <a:gd name="connsiteX0" fmla="*/ 49054 w 57530"/>
                  <a:gd name="connsiteY0" fmla="*/ 7620 h 61912"/>
                  <a:gd name="connsiteX1" fmla="*/ 40100 w 57530"/>
                  <a:gd name="connsiteY1" fmla="*/ 1905 h 61912"/>
                  <a:gd name="connsiteX2" fmla="*/ 29051 w 57530"/>
                  <a:gd name="connsiteY2" fmla="*/ 0 h 61912"/>
                  <a:gd name="connsiteX3" fmla="*/ 13716 w 57530"/>
                  <a:gd name="connsiteY3" fmla="*/ 3905 h 61912"/>
                  <a:gd name="connsiteX4" fmla="*/ 3620 w 57530"/>
                  <a:gd name="connsiteY4" fmla="*/ 14764 h 61912"/>
                  <a:gd name="connsiteX5" fmla="*/ 0 w 57530"/>
                  <a:gd name="connsiteY5" fmla="*/ 31052 h 61912"/>
                  <a:gd name="connsiteX6" fmla="*/ 3620 w 57530"/>
                  <a:gd name="connsiteY6" fmla="*/ 47435 h 61912"/>
                  <a:gd name="connsiteX7" fmla="*/ 13906 w 57530"/>
                  <a:gd name="connsiteY7" fmla="*/ 58102 h 61912"/>
                  <a:gd name="connsiteX8" fmla="*/ 29813 w 57530"/>
                  <a:gd name="connsiteY8" fmla="*/ 61913 h 61912"/>
                  <a:gd name="connsiteX9" fmla="*/ 42958 w 57530"/>
                  <a:gd name="connsiteY9" fmla="*/ 59627 h 61912"/>
                  <a:gd name="connsiteX10" fmla="*/ 52292 w 57530"/>
                  <a:gd name="connsiteY10" fmla="*/ 53245 h 61912"/>
                  <a:gd name="connsiteX11" fmla="*/ 57055 w 57530"/>
                  <a:gd name="connsiteY11" fmla="*/ 43529 h 61912"/>
                  <a:gd name="connsiteX12" fmla="*/ 41624 w 57530"/>
                  <a:gd name="connsiteY12" fmla="*/ 42481 h 61912"/>
                  <a:gd name="connsiteX13" fmla="*/ 39148 w 57530"/>
                  <a:gd name="connsiteY13" fmla="*/ 46292 h 61912"/>
                  <a:gd name="connsiteX14" fmla="*/ 35242 w 57530"/>
                  <a:gd name="connsiteY14" fmla="*/ 48673 h 61912"/>
                  <a:gd name="connsiteX15" fmla="*/ 30194 w 57530"/>
                  <a:gd name="connsiteY15" fmla="*/ 49435 h 61912"/>
                  <a:gd name="connsiteX16" fmla="*/ 22955 w 57530"/>
                  <a:gd name="connsiteY16" fmla="*/ 47720 h 61912"/>
                  <a:gd name="connsiteX17" fmla="*/ 18288 w 57530"/>
                  <a:gd name="connsiteY17" fmla="*/ 42672 h 61912"/>
                  <a:gd name="connsiteX18" fmla="*/ 16669 w 57530"/>
                  <a:gd name="connsiteY18" fmla="*/ 34957 h 61912"/>
                  <a:gd name="connsiteX19" fmla="*/ 16669 w 57530"/>
                  <a:gd name="connsiteY19" fmla="*/ 34957 h 61912"/>
                  <a:gd name="connsiteX20" fmla="*/ 57531 w 57530"/>
                  <a:gd name="connsiteY20" fmla="*/ 34957 h 61912"/>
                  <a:gd name="connsiteX21" fmla="*/ 57531 w 57530"/>
                  <a:gd name="connsiteY21" fmla="*/ 30385 h 61912"/>
                  <a:gd name="connsiteX22" fmla="*/ 55340 w 57530"/>
                  <a:gd name="connsiteY22" fmla="*/ 16954 h 61912"/>
                  <a:gd name="connsiteX23" fmla="*/ 49339 w 57530"/>
                  <a:gd name="connsiteY23" fmla="*/ 7429 h 61912"/>
                  <a:gd name="connsiteX24" fmla="*/ 16383 w 57530"/>
                  <a:gd name="connsiteY24" fmla="*/ 24765 h 61912"/>
                  <a:gd name="connsiteX25" fmla="*/ 18002 w 57530"/>
                  <a:gd name="connsiteY25" fmla="*/ 18860 h 61912"/>
                  <a:gd name="connsiteX26" fmla="*/ 22574 w 57530"/>
                  <a:gd name="connsiteY26" fmla="*/ 14192 h 61912"/>
                  <a:gd name="connsiteX27" fmla="*/ 29242 w 57530"/>
                  <a:gd name="connsiteY27" fmla="*/ 12478 h 61912"/>
                  <a:gd name="connsiteX28" fmla="*/ 35624 w 57530"/>
                  <a:gd name="connsiteY28" fmla="*/ 14097 h 61912"/>
                  <a:gd name="connsiteX29" fmla="*/ 39910 w 57530"/>
                  <a:gd name="connsiteY29" fmla="*/ 18479 h 61912"/>
                  <a:gd name="connsiteX30" fmla="*/ 41434 w 57530"/>
                  <a:gd name="connsiteY30" fmla="*/ 24860 h 61912"/>
                  <a:gd name="connsiteX31" fmla="*/ 16288 w 57530"/>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0" h="61912">
                    <a:moveTo>
                      <a:pt x="49054" y="7620"/>
                    </a:moveTo>
                    <a:cubicBezTo>
                      <a:pt x="46482" y="5048"/>
                      <a:pt x="43529" y="3239"/>
                      <a:pt x="40100" y="1905"/>
                    </a:cubicBezTo>
                    <a:cubicBezTo>
                      <a:pt x="36671" y="667"/>
                      <a:pt x="32956" y="0"/>
                      <a:pt x="29051" y="0"/>
                    </a:cubicBezTo>
                    <a:cubicBezTo>
                      <a:pt x="23146" y="0"/>
                      <a:pt x="18002" y="1333"/>
                      <a:pt x="13716" y="3905"/>
                    </a:cubicBezTo>
                    <a:cubicBezTo>
                      <a:pt x="9334" y="6477"/>
                      <a:pt x="6001" y="10096"/>
                      <a:pt x="3620" y="14764"/>
                    </a:cubicBezTo>
                    <a:cubicBezTo>
                      <a:pt x="1238" y="19431"/>
                      <a:pt x="0" y="24860"/>
                      <a:pt x="0" y="31052"/>
                    </a:cubicBezTo>
                    <a:cubicBezTo>
                      <a:pt x="0" y="37243"/>
                      <a:pt x="1238" y="42863"/>
                      <a:pt x="3620" y="47435"/>
                    </a:cubicBezTo>
                    <a:cubicBezTo>
                      <a:pt x="6001" y="52102"/>
                      <a:pt x="9430" y="55626"/>
                      <a:pt x="13906" y="58102"/>
                    </a:cubicBezTo>
                    <a:cubicBezTo>
                      <a:pt x="18383" y="60579"/>
                      <a:pt x="23622" y="61913"/>
                      <a:pt x="29813" y="61913"/>
                    </a:cubicBezTo>
                    <a:cubicBezTo>
                      <a:pt x="34766" y="61913"/>
                      <a:pt x="39148" y="61150"/>
                      <a:pt x="42958" y="59627"/>
                    </a:cubicBezTo>
                    <a:cubicBezTo>
                      <a:pt x="46768" y="58102"/>
                      <a:pt x="49816" y="56007"/>
                      <a:pt x="52292" y="53245"/>
                    </a:cubicBezTo>
                    <a:cubicBezTo>
                      <a:pt x="54674" y="50483"/>
                      <a:pt x="56293" y="47244"/>
                      <a:pt x="57055" y="43529"/>
                    </a:cubicBezTo>
                    <a:lnTo>
                      <a:pt x="41624" y="42481"/>
                    </a:lnTo>
                    <a:cubicBezTo>
                      <a:pt x="41053" y="44006"/>
                      <a:pt x="40196" y="45244"/>
                      <a:pt x="39148" y="46292"/>
                    </a:cubicBezTo>
                    <a:cubicBezTo>
                      <a:pt x="38100" y="47339"/>
                      <a:pt x="36767" y="48101"/>
                      <a:pt x="35242" y="48673"/>
                    </a:cubicBezTo>
                    <a:cubicBezTo>
                      <a:pt x="33718" y="49149"/>
                      <a:pt x="32004" y="49435"/>
                      <a:pt x="30194" y="49435"/>
                    </a:cubicBezTo>
                    <a:cubicBezTo>
                      <a:pt x="27432" y="49435"/>
                      <a:pt x="24955"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2" y="13144"/>
                      <a:pt x="51911" y="10001"/>
                      <a:pt x="49339" y="7429"/>
                    </a:cubicBezTo>
                    <a:close/>
                    <a:moveTo>
                      <a:pt x="16383" y="24765"/>
                    </a:moveTo>
                    <a:cubicBezTo>
                      <a:pt x="16478" y="22574"/>
                      <a:pt x="16954" y="20669"/>
                      <a:pt x="18002" y="18860"/>
                    </a:cubicBezTo>
                    <a:cubicBezTo>
                      <a:pt x="19050" y="16954"/>
                      <a:pt x="20574" y="15335"/>
                      <a:pt x="22574" y="14192"/>
                    </a:cubicBezTo>
                    <a:cubicBezTo>
                      <a:pt x="24479" y="13049"/>
                      <a:pt x="26765" y="12478"/>
                      <a:pt x="29242" y="12478"/>
                    </a:cubicBezTo>
                    <a:cubicBezTo>
                      <a:pt x="31718" y="12478"/>
                      <a:pt x="33814" y="13049"/>
                      <a:pt x="35624" y="14097"/>
                    </a:cubicBezTo>
                    <a:cubicBezTo>
                      <a:pt x="37433" y="15145"/>
                      <a:pt x="38862" y="16573"/>
                      <a:pt x="39910" y="18479"/>
                    </a:cubicBezTo>
                    <a:cubicBezTo>
                      <a:pt x="40958"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17" name="Freeform 16">
                <a:extLst>
                  <a:ext uri="{FF2B5EF4-FFF2-40B4-BE49-F238E27FC236}">
                    <a16:creationId xmlns:a16="http://schemas.microsoft.com/office/drawing/2014/main" id="{5AD74620-1B68-38C6-65E9-A94765F3EDFC}"/>
                  </a:ext>
                </a:extLst>
              </p:cNvPr>
              <p:cNvSpPr/>
              <p:nvPr/>
            </p:nvSpPr>
            <p:spPr>
              <a:xfrm>
                <a:off x="1365504" y="1058037"/>
                <a:ext cx="53625" cy="61721"/>
              </a:xfrm>
              <a:custGeom>
                <a:avLst/>
                <a:gdLst>
                  <a:gd name="connsiteX0" fmla="*/ 46006 w 53625"/>
                  <a:gd name="connsiteY0" fmla="*/ 4763 h 61721"/>
                  <a:gd name="connsiteX1" fmla="*/ 37814 w 53625"/>
                  <a:gd name="connsiteY1" fmla="*/ 1143 h 61721"/>
                  <a:gd name="connsiteX2" fmla="*/ 28194 w 53625"/>
                  <a:gd name="connsiteY2" fmla="*/ 0 h 61721"/>
                  <a:gd name="connsiteX3" fmla="*/ 15526 w 53625"/>
                  <a:gd name="connsiteY3" fmla="*/ 2191 h 61721"/>
                  <a:gd name="connsiteX4" fmla="*/ 6667 w 53625"/>
                  <a:gd name="connsiteY4" fmla="*/ 8382 h 61721"/>
                  <a:gd name="connsiteX5" fmla="*/ 2096 w 53625"/>
                  <a:gd name="connsiteY5" fmla="*/ 17812 h 61721"/>
                  <a:gd name="connsiteX6" fmla="*/ 17526 w 53625"/>
                  <a:gd name="connsiteY6" fmla="*/ 19050 h 61721"/>
                  <a:gd name="connsiteX7" fmla="*/ 21050 w 53625"/>
                  <a:gd name="connsiteY7" fmla="*/ 14097 h 61721"/>
                  <a:gd name="connsiteX8" fmla="*/ 28194 w 53625"/>
                  <a:gd name="connsiteY8" fmla="*/ 12097 h 61721"/>
                  <a:gd name="connsiteX9" fmla="*/ 34766 w 53625"/>
                  <a:gd name="connsiteY9" fmla="*/ 14097 h 61721"/>
                  <a:gd name="connsiteX10" fmla="*/ 37052 w 53625"/>
                  <a:gd name="connsiteY10" fmla="*/ 19812 h 61721"/>
                  <a:gd name="connsiteX11" fmla="*/ 37052 w 53625"/>
                  <a:gd name="connsiteY11" fmla="*/ 20002 h 61721"/>
                  <a:gd name="connsiteX12" fmla="*/ 35624 w 53625"/>
                  <a:gd name="connsiteY12" fmla="*/ 22860 h 61721"/>
                  <a:gd name="connsiteX13" fmla="*/ 30956 w 53625"/>
                  <a:gd name="connsiteY13" fmla="*/ 24289 h 61721"/>
                  <a:gd name="connsiteX14" fmla="*/ 22479 w 53625"/>
                  <a:gd name="connsiteY14" fmla="*/ 25336 h 61721"/>
                  <a:gd name="connsiteX15" fmla="*/ 14002 w 53625"/>
                  <a:gd name="connsiteY15" fmla="*/ 26860 h 61721"/>
                  <a:gd name="connsiteX16" fmla="*/ 6763 w 53625"/>
                  <a:gd name="connsiteY16" fmla="*/ 30004 h 61721"/>
                  <a:gd name="connsiteX17" fmla="*/ 1810 w 53625"/>
                  <a:gd name="connsiteY17" fmla="*/ 35433 h 61721"/>
                  <a:gd name="connsiteX18" fmla="*/ 0 w 53625"/>
                  <a:gd name="connsiteY18" fmla="*/ 43815 h 61721"/>
                  <a:gd name="connsiteX19" fmla="*/ 2572 w 53625"/>
                  <a:gd name="connsiteY19" fmla="*/ 53721 h 61721"/>
                  <a:gd name="connsiteX20" fmla="*/ 9620 w 53625"/>
                  <a:gd name="connsiteY20" fmla="*/ 59722 h 61721"/>
                  <a:gd name="connsiteX21" fmla="*/ 19812 w 53625"/>
                  <a:gd name="connsiteY21" fmla="*/ 61722 h 61721"/>
                  <a:gd name="connsiteX22" fmla="*/ 27622 w 53625"/>
                  <a:gd name="connsiteY22" fmla="*/ 60484 h 61721"/>
                  <a:gd name="connsiteX23" fmla="*/ 33433 w 53625"/>
                  <a:gd name="connsiteY23" fmla="*/ 57150 h 61721"/>
                  <a:gd name="connsiteX24" fmla="*/ 37338 w 53625"/>
                  <a:gd name="connsiteY24" fmla="*/ 52197 h 61721"/>
                  <a:gd name="connsiteX25" fmla="*/ 37814 w 53625"/>
                  <a:gd name="connsiteY25" fmla="*/ 52197 h 61721"/>
                  <a:gd name="connsiteX26" fmla="*/ 37814 w 53625"/>
                  <a:gd name="connsiteY26" fmla="*/ 60484 h 61721"/>
                  <a:gd name="connsiteX27" fmla="*/ 53626 w 53625"/>
                  <a:gd name="connsiteY27" fmla="*/ 60484 h 61721"/>
                  <a:gd name="connsiteX28" fmla="*/ 53626 w 53625"/>
                  <a:gd name="connsiteY28" fmla="*/ 20002 h 61721"/>
                  <a:gd name="connsiteX29" fmla="*/ 51530 w 53625"/>
                  <a:gd name="connsiteY29" fmla="*/ 10763 h 61721"/>
                  <a:gd name="connsiteX30" fmla="*/ 45910 w 53625"/>
                  <a:gd name="connsiteY30" fmla="*/ 4477 h 61721"/>
                  <a:gd name="connsiteX31" fmla="*/ 37147 w 53625"/>
                  <a:gd name="connsiteY31" fmla="*/ 39243 h 61721"/>
                  <a:gd name="connsiteX32" fmla="*/ 35528 w 53625"/>
                  <a:gd name="connsiteY32" fmla="*/ 44863 h 61721"/>
                  <a:gd name="connsiteX33" fmla="*/ 31147 w 53625"/>
                  <a:gd name="connsiteY33" fmla="*/ 48863 h 61721"/>
                  <a:gd name="connsiteX34" fmla="*/ 24670 w 53625"/>
                  <a:gd name="connsiteY34" fmla="*/ 50292 h 61721"/>
                  <a:gd name="connsiteX35" fmla="*/ 18383 w 53625"/>
                  <a:gd name="connsiteY35" fmla="*/ 48482 h 61721"/>
                  <a:gd name="connsiteX36" fmla="*/ 15907 w 53625"/>
                  <a:gd name="connsiteY36" fmla="*/ 43339 h 61721"/>
                  <a:gd name="connsiteX37" fmla="*/ 17145 w 53625"/>
                  <a:gd name="connsiteY37" fmla="*/ 39433 h 61721"/>
                  <a:gd name="connsiteX38" fmla="*/ 20574 w 53625"/>
                  <a:gd name="connsiteY38" fmla="*/ 36957 h 61721"/>
                  <a:gd name="connsiteX39" fmla="*/ 25717 w 53625"/>
                  <a:gd name="connsiteY39" fmla="*/ 35623 h 61721"/>
                  <a:gd name="connsiteX40" fmla="*/ 28766 w 53625"/>
                  <a:gd name="connsiteY40" fmla="*/ 35147 h 61721"/>
                  <a:gd name="connsiteX41" fmla="*/ 32099 w 53625"/>
                  <a:gd name="connsiteY41" fmla="*/ 34576 h 61721"/>
                  <a:gd name="connsiteX42" fmla="*/ 35147 w 53625"/>
                  <a:gd name="connsiteY42" fmla="*/ 33814 h 61721"/>
                  <a:gd name="connsiteX43" fmla="*/ 37243 w 53625"/>
                  <a:gd name="connsiteY43" fmla="*/ 32861 h 61721"/>
                  <a:gd name="connsiteX44" fmla="*/ 37243 w 53625"/>
                  <a:gd name="connsiteY44" fmla="*/ 39243 h 6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3625" h="61721">
                    <a:moveTo>
                      <a:pt x="46006" y="4763"/>
                    </a:moveTo>
                    <a:cubicBezTo>
                      <a:pt x="43625" y="3143"/>
                      <a:pt x="40862" y="1905"/>
                      <a:pt x="37814" y="1143"/>
                    </a:cubicBezTo>
                    <a:cubicBezTo>
                      <a:pt x="34766" y="381"/>
                      <a:pt x="31528" y="0"/>
                      <a:pt x="28194" y="0"/>
                    </a:cubicBezTo>
                    <a:cubicBezTo>
                      <a:pt x="23432" y="0"/>
                      <a:pt x="19145" y="762"/>
                      <a:pt x="15526" y="2191"/>
                    </a:cubicBezTo>
                    <a:cubicBezTo>
                      <a:pt x="11906" y="3619"/>
                      <a:pt x="8954" y="5715"/>
                      <a:pt x="6667" y="8382"/>
                    </a:cubicBezTo>
                    <a:cubicBezTo>
                      <a:pt x="4382" y="11049"/>
                      <a:pt x="2858" y="14192"/>
                      <a:pt x="2096" y="17812"/>
                    </a:cubicBezTo>
                    <a:lnTo>
                      <a:pt x="17526" y="19050"/>
                    </a:lnTo>
                    <a:cubicBezTo>
                      <a:pt x="18097" y="17050"/>
                      <a:pt x="19241" y="15430"/>
                      <a:pt x="21050" y="14097"/>
                    </a:cubicBezTo>
                    <a:cubicBezTo>
                      <a:pt x="22860" y="12763"/>
                      <a:pt x="25241" y="12097"/>
                      <a:pt x="28194" y="12097"/>
                    </a:cubicBezTo>
                    <a:cubicBezTo>
                      <a:pt x="31051" y="12097"/>
                      <a:pt x="33242" y="12763"/>
                      <a:pt x="34766" y="14097"/>
                    </a:cubicBezTo>
                    <a:cubicBezTo>
                      <a:pt x="36290" y="15430"/>
                      <a:pt x="37052" y="17335"/>
                      <a:pt x="37052" y="19812"/>
                    </a:cubicBezTo>
                    <a:lnTo>
                      <a:pt x="37052" y="20002"/>
                    </a:lnTo>
                    <a:cubicBezTo>
                      <a:pt x="37052" y="21241"/>
                      <a:pt x="36576" y="22288"/>
                      <a:pt x="35624" y="22860"/>
                    </a:cubicBezTo>
                    <a:cubicBezTo>
                      <a:pt x="34671" y="23527"/>
                      <a:pt x="33147" y="24003"/>
                      <a:pt x="30956" y="24289"/>
                    </a:cubicBezTo>
                    <a:cubicBezTo>
                      <a:pt x="28861" y="24575"/>
                      <a:pt x="26003" y="24955"/>
                      <a:pt x="22479" y="25336"/>
                    </a:cubicBezTo>
                    <a:cubicBezTo>
                      <a:pt x="19526" y="25622"/>
                      <a:pt x="16669" y="26098"/>
                      <a:pt x="14002" y="26860"/>
                    </a:cubicBezTo>
                    <a:cubicBezTo>
                      <a:pt x="11335" y="27527"/>
                      <a:pt x="8858" y="28575"/>
                      <a:pt x="6763" y="30004"/>
                    </a:cubicBezTo>
                    <a:cubicBezTo>
                      <a:pt x="4667" y="31432"/>
                      <a:pt x="2953" y="33242"/>
                      <a:pt x="1810" y="35433"/>
                    </a:cubicBezTo>
                    <a:cubicBezTo>
                      <a:pt x="571" y="37719"/>
                      <a:pt x="0" y="40481"/>
                      <a:pt x="0" y="43815"/>
                    </a:cubicBezTo>
                    <a:cubicBezTo>
                      <a:pt x="0" y="47815"/>
                      <a:pt x="857" y="51054"/>
                      <a:pt x="2572" y="53721"/>
                    </a:cubicBezTo>
                    <a:cubicBezTo>
                      <a:pt x="4286" y="56388"/>
                      <a:pt x="6667" y="58388"/>
                      <a:pt x="9620" y="59722"/>
                    </a:cubicBezTo>
                    <a:cubicBezTo>
                      <a:pt x="12573" y="61055"/>
                      <a:pt x="16002" y="61722"/>
                      <a:pt x="19812" y="61722"/>
                    </a:cubicBezTo>
                    <a:cubicBezTo>
                      <a:pt x="22765" y="61722"/>
                      <a:pt x="25432" y="61341"/>
                      <a:pt x="27622" y="60484"/>
                    </a:cubicBezTo>
                    <a:cubicBezTo>
                      <a:pt x="29908" y="59722"/>
                      <a:pt x="31813" y="58579"/>
                      <a:pt x="33433" y="57150"/>
                    </a:cubicBezTo>
                    <a:cubicBezTo>
                      <a:pt x="35052" y="55721"/>
                      <a:pt x="36290" y="54102"/>
                      <a:pt x="37338" y="52197"/>
                    </a:cubicBezTo>
                    <a:lnTo>
                      <a:pt x="37814" y="52197"/>
                    </a:lnTo>
                    <a:lnTo>
                      <a:pt x="37814" y="60484"/>
                    </a:lnTo>
                    <a:lnTo>
                      <a:pt x="53626" y="60484"/>
                    </a:lnTo>
                    <a:lnTo>
                      <a:pt x="53626" y="20002"/>
                    </a:lnTo>
                    <a:cubicBezTo>
                      <a:pt x="53626" y="16478"/>
                      <a:pt x="52959" y="13335"/>
                      <a:pt x="51530" y="10763"/>
                    </a:cubicBezTo>
                    <a:cubicBezTo>
                      <a:pt x="50101" y="8192"/>
                      <a:pt x="48292" y="6096"/>
                      <a:pt x="45910" y="4477"/>
                    </a:cubicBezTo>
                    <a:close/>
                    <a:moveTo>
                      <a:pt x="37147" y="39243"/>
                    </a:moveTo>
                    <a:cubicBezTo>
                      <a:pt x="37147" y="41338"/>
                      <a:pt x="36576" y="43244"/>
                      <a:pt x="35528" y="44863"/>
                    </a:cubicBezTo>
                    <a:cubicBezTo>
                      <a:pt x="34480" y="46577"/>
                      <a:pt x="32957" y="47815"/>
                      <a:pt x="31147" y="48863"/>
                    </a:cubicBezTo>
                    <a:cubicBezTo>
                      <a:pt x="29242" y="49816"/>
                      <a:pt x="27146" y="50292"/>
                      <a:pt x="24670" y="50292"/>
                    </a:cubicBezTo>
                    <a:cubicBezTo>
                      <a:pt x="22193" y="50292"/>
                      <a:pt x="20003" y="49721"/>
                      <a:pt x="18383" y="48482"/>
                    </a:cubicBezTo>
                    <a:cubicBezTo>
                      <a:pt x="16764" y="47339"/>
                      <a:pt x="15907" y="45529"/>
                      <a:pt x="15907" y="43339"/>
                    </a:cubicBezTo>
                    <a:cubicBezTo>
                      <a:pt x="15907" y="41815"/>
                      <a:pt x="16288" y="40481"/>
                      <a:pt x="17145" y="39433"/>
                    </a:cubicBezTo>
                    <a:cubicBezTo>
                      <a:pt x="17907" y="38386"/>
                      <a:pt x="19050" y="37528"/>
                      <a:pt x="20574" y="36957"/>
                    </a:cubicBezTo>
                    <a:cubicBezTo>
                      <a:pt x="22003" y="36290"/>
                      <a:pt x="23717" y="35909"/>
                      <a:pt x="25717" y="35623"/>
                    </a:cubicBezTo>
                    <a:cubicBezTo>
                      <a:pt x="26670" y="35528"/>
                      <a:pt x="27622" y="35338"/>
                      <a:pt x="28766" y="35147"/>
                    </a:cubicBezTo>
                    <a:cubicBezTo>
                      <a:pt x="29908" y="34957"/>
                      <a:pt x="30956" y="34766"/>
                      <a:pt x="32099" y="34576"/>
                    </a:cubicBezTo>
                    <a:cubicBezTo>
                      <a:pt x="33242" y="34385"/>
                      <a:pt x="34195" y="34100"/>
                      <a:pt x="35147" y="33814"/>
                    </a:cubicBezTo>
                    <a:cubicBezTo>
                      <a:pt x="36004" y="33528"/>
                      <a:pt x="36767" y="33242"/>
                      <a:pt x="37243" y="32861"/>
                    </a:cubicBezTo>
                    <a:lnTo>
                      <a:pt x="37243" y="39243"/>
                    </a:lnTo>
                    <a:close/>
                  </a:path>
                </a:pathLst>
              </a:custGeom>
              <a:solidFill>
                <a:srgbClr val="EC607E"/>
              </a:solidFill>
              <a:ln w="0" cap="flat">
                <a:noFill/>
                <a:prstDash val="solid"/>
                <a:miter/>
              </a:ln>
            </p:spPr>
            <p:txBody>
              <a:bodyPr rtlCol="0" anchor="ctr"/>
              <a:lstStyle/>
              <a:p>
                <a:endParaRPr lang="en-GB" sz="2880"/>
              </a:p>
            </p:txBody>
          </p:sp>
          <p:sp>
            <p:nvSpPr>
              <p:cNvPr id="18" name="Freeform 17">
                <a:extLst>
                  <a:ext uri="{FF2B5EF4-FFF2-40B4-BE49-F238E27FC236}">
                    <a16:creationId xmlns:a16="http://schemas.microsoft.com/office/drawing/2014/main" id="{DBC74B00-E7D9-70F0-08C3-606D25FBC224}"/>
                  </a:ext>
                </a:extLst>
              </p:cNvPr>
              <p:cNvSpPr/>
              <p:nvPr/>
            </p:nvSpPr>
            <p:spPr>
              <a:xfrm>
                <a:off x="1432179" y="1058132"/>
                <a:ext cx="53911" cy="62103"/>
              </a:xfrm>
              <a:custGeom>
                <a:avLst/>
                <a:gdLst>
                  <a:gd name="connsiteX0" fmla="*/ 36671 w 53911"/>
                  <a:gd name="connsiteY0" fmla="*/ 25813 h 62103"/>
                  <a:gd name="connsiteX1" fmla="*/ 25813 w 53911"/>
                  <a:gd name="connsiteY1" fmla="*/ 23622 h 62103"/>
                  <a:gd name="connsiteX2" fmla="*/ 19907 w 53911"/>
                  <a:gd name="connsiteY2" fmla="*/ 21241 h 62103"/>
                  <a:gd name="connsiteX3" fmla="*/ 18193 w 53911"/>
                  <a:gd name="connsiteY3" fmla="*/ 17621 h 62103"/>
                  <a:gd name="connsiteX4" fmla="*/ 20860 w 53911"/>
                  <a:gd name="connsiteY4" fmla="*/ 13335 h 62103"/>
                  <a:gd name="connsiteX5" fmla="*/ 27337 w 53911"/>
                  <a:gd name="connsiteY5" fmla="*/ 11716 h 62103"/>
                  <a:gd name="connsiteX6" fmla="*/ 32290 w 53911"/>
                  <a:gd name="connsiteY6" fmla="*/ 12668 h 62103"/>
                  <a:gd name="connsiteX7" fmla="*/ 35624 w 53911"/>
                  <a:gd name="connsiteY7" fmla="*/ 15240 h 62103"/>
                  <a:gd name="connsiteX8" fmla="*/ 37338 w 53911"/>
                  <a:gd name="connsiteY8" fmla="*/ 18764 h 62103"/>
                  <a:gd name="connsiteX9" fmla="*/ 52578 w 53911"/>
                  <a:gd name="connsiteY9" fmla="*/ 17812 h 62103"/>
                  <a:gd name="connsiteX10" fmla="*/ 44958 w 53911"/>
                  <a:gd name="connsiteY10" fmla="*/ 4763 h 62103"/>
                  <a:gd name="connsiteX11" fmla="*/ 27051 w 53911"/>
                  <a:gd name="connsiteY11" fmla="*/ 0 h 62103"/>
                  <a:gd name="connsiteX12" fmla="*/ 13621 w 53911"/>
                  <a:gd name="connsiteY12" fmla="*/ 2286 h 62103"/>
                  <a:gd name="connsiteX13" fmla="*/ 4763 w 53911"/>
                  <a:gd name="connsiteY13" fmla="*/ 8763 h 62103"/>
                  <a:gd name="connsiteX14" fmla="*/ 1619 w 53911"/>
                  <a:gd name="connsiteY14" fmla="*/ 18764 h 62103"/>
                  <a:gd name="connsiteX15" fmla="*/ 5905 w 53911"/>
                  <a:gd name="connsiteY15" fmla="*/ 29813 h 62103"/>
                  <a:gd name="connsiteX16" fmla="*/ 18955 w 53911"/>
                  <a:gd name="connsiteY16" fmla="*/ 35909 h 62103"/>
                  <a:gd name="connsiteX17" fmla="*/ 29337 w 53911"/>
                  <a:gd name="connsiteY17" fmla="*/ 38005 h 62103"/>
                  <a:gd name="connsiteX18" fmla="*/ 35147 w 53911"/>
                  <a:gd name="connsiteY18" fmla="*/ 40291 h 62103"/>
                  <a:gd name="connsiteX19" fmla="*/ 37052 w 53911"/>
                  <a:gd name="connsiteY19" fmla="*/ 44006 h 62103"/>
                  <a:gd name="connsiteX20" fmla="*/ 34385 w 53911"/>
                  <a:gd name="connsiteY20" fmla="*/ 48387 h 62103"/>
                  <a:gd name="connsiteX21" fmla="*/ 27337 w 53911"/>
                  <a:gd name="connsiteY21" fmla="*/ 50102 h 62103"/>
                  <a:gd name="connsiteX22" fmla="*/ 20003 w 53911"/>
                  <a:gd name="connsiteY22" fmla="*/ 48197 h 62103"/>
                  <a:gd name="connsiteX23" fmla="*/ 16383 w 53911"/>
                  <a:gd name="connsiteY23" fmla="*/ 42672 h 62103"/>
                  <a:gd name="connsiteX24" fmla="*/ 0 w 53911"/>
                  <a:gd name="connsiteY24" fmla="*/ 43529 h 62103"/>
                  <a:gd name="connsiteX25" fmla="*/ 8287 w 53911"/>
                  <a:gd name="connsiteY25" fmla="*/ 57150 h 62103"/>
                  <a:gd name="connsiteX26" fmla="*/ 27242 w 53911"/>
                  <a:gd name="connsiteY26" fmla="*/ 62103 h 62103"/>
                  <a:gd name="connsiteX27" fmla="*/ 41053 w 53911"/>
                  <a:gd name="connsiteY27" fmla="*/ 59627 h 62103"/>
                  <a:gd name="connsiteX28" fmla="*/ 50483 w 53911"/>
                  <a:gd name="connsiteY28" fmla="*/ 52673 h 62103"/>
                  <a:gd name="connsiteX29" fmla="*/ 53912 w 53911"/>
                  <a:gd name="connsiteY29" fmla="*/ 42291 h 62103"/>
                  <a:gd name="connsiteX30" fmla="*/ 49625 w 53911"/>
                  <a:gd name="connsiteY30" fmla="*/ 31814 h 62103"/>
                  <a:gd name="connsiteX31" fmla="*/ 36576 w 53911"/>
                  <a:gd name="connsiteY31" fmla="*/ 260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3">
                    <a:moveTo>
                      <a:pt x="36671" y="25813"/>
                    </a:moveTo>
                    <a:lnTo>
                      <a:pt x="25813" y="23622"/>
                    </a:lnTo>
                    <a:cubicBezTo>
                      <a:pt x="23050" y="23051"/>
                      <a:pt x="21050" y="22193"/>
                      <a:pt x="19907" y="21241"/>
                    </a:cubicBezTo>
                    <a:cubicBezTo>
                      <a:pt x="18764" y="20288"/>
                      <a:pt x="18193" y="19050"/>
                      <a:pt x="18193" y="17621"/>
                    </a:cubicBezTo>
                    <a:cubicBezTo>
                      <a:pt x="18193" y="15812"/>
                      <a:pt x="19050" y="14383"/>
                      <a:pt x="20860" y="13335"/>
                    </a:cubicBezTo>
                    <a:cubicBezTo>
                      <a:pt x="22670" y="12287"/>
                      <a:pt x="24765" y="11716"/>
                      <a:pt x="27337" y="11716"/>
                    </a:cubicBezTo>
                    <a:cubicBezTo>
                      <a:pt x="29242" y="11716"/>
                      <a:pt x="30956" y="12002"/>
                      <a:pt x="32290" y="12668"/>
                    </a:cubicBezTo>
                    <a:cubicBezTo>
                      <a:pt x="33718" y="13335"/>
                      <a:pt x="34766" y="14192"/>
                      <a:pt x="35624" y="15240"/>
                    </a:cubicBezTo>
                    <a:cubicBezTo>
                      <a:pt x="36481" y="16288"/>
                      <a:pt x="37052" y="17431"/>
                      <a:pt x="37338" y="18764"/>
                    </a:cubicBezTo>
                    <a:lnTo>
                      <a:pt x="52578" y="17812"/>
                    </a:lnTo>
                    <a:cubicBezTo>
                      <a:pt x="51816" y="12287"/>
                      <a:pt x="49339" y="7906"/>
                      <a:pt x="44958" y="4763"/>
                    </a:cubicBezTo>
                    <a:cubicBezTo>
                      <a:pt x="40576" y="1524"/>
                      <a:pt x="34671" y="0"/>
                      <a:pt x="27051" y="0"/>
                    </a:cubicBezTo>
                    <a:cubicBezTo>
                      <a:pt x="21908" y="0"/>
                      <a:pt x="17431" y="762"/>
                      <a:pt x="13621" y="2286"/>
                    </a:cubicBezTo>
                    <a:cubicBezTo>
                      <a:pt x="9811" y="3810"/>
                      <a:pt x="6858" y="5906"/>
                      <a:pt x="4763" y="8763"/>
                    </a:cubicBezTo>
                    <a:cubicBezTo>
                      <a:pt x="2667" y="11525"/>
                      <a:pt x="1619" y="14859"/>
                      <a:pt x="1619" y="18764"/>
                    </a:cubicBezTo>
                    <a:cubicBezTo>
                      <a:pt x="1619" y="23241"/>
                      <a:pt x="3048" y="26956"/>
                      <a:pt x="5905" y="29813"/>
                    </a:cubicBezTo>
                    <a:cubicBezTo>
                      <a:pt x="8763" y="32671"/>
                      <a:pt x="13145" y="34766"/>
                      <a:pt x="18955" y="35909"/>
                    </a:cubicBezTo>
                    <a:lnTo>
                      <a:pt x="29337" y="38005"/>
                    </a:lnTo>
                    <a:cubicBezTo>
                      <a:pt x="31909" y="38481"/>
                      <a:pt x="33909" y="39243"/>
                      <a:pt x="35147" y="40291"/>
                    </a:cubicBezTo>
                    <a:cubicBezTo>
                      <a:pt x="36385" y="41243"/>
                      <a:pt x="37052" y="42482"/>
                      <a:pt x="37052" y="44006"/>
                    </a:cubicBezTo>
                    <a:cubicBezTo>
                      <a:pt x="37052" y="45815"/>
                      <a:pt x="36100" y="47244"/>
                      <a:pt x="34385" y="48387"/>
                    </a:cubicBezTo>
                    <a:cubicBezTo>
                      <a:pt x="32575" y="49530"/>
                      <a:pt x="30289" y="50102"/>
                      <a:pt x="27337" y="50102"/>
                    </a:cubicBezTo>
                    <a:cubicBezTo>
                      <a:pt x="24384" y="50102"/>
                      <a:pt x="21908" y="49435"/>
                      <a:pt x="20003" y="48197"/>
                    </a:cubicBezTo>
                    <a:cubicBezTo>
                      <a:pt x="18097"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7"/>
                    </a:cubicBezTo>
                    <a:cubicBezTo>
                      <a:pt x="45053" y="58007"/>
                      <a:pt x="48196" y="55626"/>
                      <a:pt x="50483" y="52673"/>
                    </a:cubicBezTo>
                    <a:cubicBezTo>
                      <a:pt x="52768" y="49721"/>
                      <a:pt x="53912" y="46292"/>
                      <a:pt x="53912" y="42291"/>
                    </a:cubicBezTo>
                    <a:cubicBezTo>
                      <a:pt x="53912" y="38005"/>
                      <a:pt x="52483" y="34481"/>
                      <a:pt x="49625" y="31814"/>
                    </a:cubicBezTo>
                    <a:cubicBezTo>
                      <a:pt x="46768" y="29147"/>
                      <a:pt x="42386" y="27242"/>
                      <a:pt x="36576" y="26003"/>
                    </a:cubicBezTo>
                    <a:close/>
                  </a:path>
                </a:pathLst>
              </a:custGeom>
              <a:solidFill>
                <a:srgbClr val="EC607E"/>
              </a:solidFill>
              <a:ln w="0" cap="flat">
                <a:noFill/>
                <a:prstDash val="solid"/>
                <a:miter/>
              </a:ln>
            </p:spPr>
            <p:txBody>
              <a:bodyPr rtlCol="0" anchor="ctr"/>
              <a:lstStyle/>
              <a:p>
                <a:endParaRPr lang="en-GB" sz="2880"/>
              </a:p>
            </p:txBody>
          </p:sp>
          <p:sp>
            <p:nvSpPr>
              <p:cNvPr id="19" name="Freeform 18">
                <a:extLst>
                  <a:ext uri="{FF2B5EF4-FFF2-40B4-BE49-F238E27FC236}">
                    <a16:creationId xmlns:a16="http://schemas.microsoft.com/office/drawing/2014/main" id="{B65DDFF4-EAF9-6566-FF3E-543F11560EB1}"/>
                  </a:ext>
                </a:extLst>
              </p:cNvPr>
              <p:cNvSpPr/>
              <p:nvPr/>
            </p:nvSpPr>
            <p:spPr>
              <a:xfrm>
                <a:off x="1497139" y="1057941"/>
                <a:ext cx="57531" cy="61912"/>
              </a:xfrm>
              <a:custGeom>
                <a:avLst/>
                <a:gdLst>
                  <a:gd name="connsiteX0" fmla="*/ 49054 w 57531"/>
                  <a:gd name="connsiteY0" fmla="*/ 7620 h 61912"/>
                  <a:gd name="connsiteX1" fmla="*/ 40100 w 57531"/>
                  <a:gd name="connsiteY1" fmla="*/ 1905 h 61912"/>
                  <a:gd name="connsiteX2" fmla="*/ 29051 w 57531"/>
                  <a:gd name="connsiteY2" fmla="*/ 0 h 61912"/>
                  <a:gd name="connsiteX3" fmla="*/ 13716 w 57531"/>
                  <a:gd name="connsiteY3" fmla="*/ 3905 h 61912"/>
                  <a:gd name="connsiteX4" fmla="*/ 3620 w 57531"/>
                  <a:gd name="connsiteY4" fmla="*/ 14764 h 61912"/>
                  <a:gd name="connsiteX5" fmla="*/ 0 w 57531"/>
                  <a:gd name="connsiteY5" fmla="*/ 31052 h 61912"/>
                  <a:gd name="connsiteX6" fmla="*/ 3620 w 57531"/>
                  <a:gd name="connsiteY6" fmla="*/ 47435 h 61912"/>
                  <a:gd name="connsiteX7" fmla="*/ 13907 w 57531"/>
                  <a:gd name="connsiteY7" fmla="*/ 58102 h 61912"/>
                  <a:gd name="connsiteX8" fmla="*/ 29813 w 57531"/>
                  <a:gd name="connsiteY8" fmla="*/ 61913 h 61912"/>
                  <a:gd name="connsiteX9" fmla="*/ 42958 w 57531"/>
                  <a:gd name="connsiteY9" fmla="*/ 59627 h 61912"/>
                  <a:gd name="connsiteX10" fmla="*/ 52292 w 57531"/>
                  <a:gd name="connsiteY10" fmla="*/ 53245 h 61912"/>
                  <a:gd name="connsiteX11" fmla="*/ 57055 w 57531"/>
                  <a:gd name="connsiteY11" fmla="*/ 43529 h 61912"/>
                  <a:gd name="connsiteX12" fmla="*/ 41624 w 57531"/>
                  <a:gd name="connsiteY12" fmla="*/ 42481 h 61912"/>
                  <a:gd name="connsiteX13" fmla="*/ 39148 w 57531"/>
                  <a:gd name="connsiteY13" fmla="*/ 46292 h 61912"/>
                  <a:gd name="connsiteX14" fmla="*/ 35243 w 57531"/>
                  <a:gd name="connsiteY14" fmla="*/ 48673 h 61912"/>
                  <a:gd name="connsiteX15" fmla="*/ 30194 w 57531"/>
                  <a:gd name="connsiteY15" fmla="*/ 49435 h 61912"/>
                  <a:gd name="connsiteX16" fmla="*/ 22955 w 57531"/>
                  <a:gd name="connsiteY16" fmla="*/ 47720 h 61912"/>
                  <a:gd name="connsiteX17" fmla="*/ 18288 w 57531"/>
                  <a:gd name="connsiteY17" fmla="*/ 42672 h 61912"/>
                  <a:gd name="connsiteX18" fmla="*/ 16669 w 57531"/>
                  <a:gd name="connsiteY18" fmla="*/ 34957 h 61912"/>
                  <a:gd name="connsiteX19" fmla="*/ 16669 w 57531"/>
                  <a:gd name="connsiteY19" fmla="*/ 34957 h 61912"/>
                  <a:gd name="connsiteX20" fmla="*/ 57531 w 57531"/>
                  <a:gd name="connsiteY20" fmla="*/ 34957 h 61912"/>
                  <a:gd name="connsiteX21" fmla="*/ 57531 w 57531"/>
                  <a:gd name="connsiteY21" fmla="*/ 30385 h 61912"/>
                  <a:gd name="connsiteX22" fmla="*/ 55340 w 57531"/>
                  <a:gd name="connsiteY22" fmla="*/ 16954 h 61912"/>
                  <a:gd name="connsiteX23" fmla="*/ 49340 w 57531"/>
                  <a:gd name="connsiteY23" fmla="*/ 7429 h 61912"/>
                  <a:gd name="connsiteX24" fmla="*/ 16383 w 57531"/>
                  <a:gd name="connsiteY24" fmla="*/ 24765 h 61912"/>
                  <a:gd name="connsiteX25" fmla="*/ 18002 w 57531"/>
                  <a:gd name="connsiteY25" fmla="*/ 18860 h 61912"/>
                  <a:gd name="connsiteX26" fmla="*/ 22574 w 57531"/>
                  <a:gd name="connsiteY26" fmla="*/ 14192 h 61912"/>
                  <a:gd name="connsiteX27" fmla="*/ 29242 w 57531"/>
                  <a:gd name="connsiteY27" fmla="*/ 12478 h 61912"/>
                  <a:gd name="connsiteX28" fmla="*/ 35624 w 57531"/>
                  <a:gd name="connsiteY28" fmla="*/ 14097 h 61912"/>
                  <a:gd name="connsiteX29" fmla="*/ 39910 w 57531"/>
                  <a:gd name="connsiteY29" fmla="*/ 18479 h 61912"/>
                  <a:gd name="connsiteX30" fmla="*/ 41434 w 57531"/>
                  <a:gd name="connsiteY30" fmla="*/ 24860 h 61912"/>
                  <a:gd name="connsiteX31" fmla="*/ 16288 w 57531"/>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1" h="61912">
                    <a:moveTo>
                      <a:pt x="49054" y="7620"/>
                    </a:moveTo>
                    <a:cubicBezTo>
                      <a:pt x="46482" y="5048"/>
                      <a:pt x="43529" y="3239"/>
                      <a:pt x="40100" y="1905"/>
                    </a:cubicBezTo>
                    <a:cubicBezTo>
                      <a:pt x="36671" y="571"/>
                      <a:pt x="32957" y="0"/>
                      <a:pt x="29051" y="0"/>
                    </a:cubicBezTo>
                    <a:cubicBezTo>
                      <a:pt x="23146" y="0"/>
                      <a:pt x="18002" y="1333"/>
                      <a:pt x="13716" y="3905"/>
                    </a:cubicBezTo>
                    <a:cubicBezTo>
                      <a:pt x="9335" y="6477"/>
                      <a:pt x="6001" y="10096"/>
                      <a:pt x="3620" y="14764"/>
                    </a:cubicBezTo>
                    <a:cubicBezTo>
                      <a:pt x="1238" y="19431"/>
                      <a:pt x="0" y="24860"/>
                      <a:pt x="0" y="31052"/>
                    </a:cubicBezTo>
                    <a:cubicBezTo>
                      <a:pt x="0" y="37243"/>
                      <a:pt x="1238" y="42863"/>
                      <a:pt x="3620" y="47435"/>
                    </a:cubicBezTo>
                    <a:cubicBezTo>
                      <a:pt x="6001" y="52102"/>
                      <a:pt x="9430" y="55626"/>
                      <a:pt x="13907" y="58102"/>
                    </a:cubicBezTo>
                    <a:cubicBezTo>
                      <a:pt x="18383" y="60579"/>
                      <a:pt x="23622" y="61913"/>
                      <a:pt x="29813" y="61913"/>
                    </a:cubicBezTo>
                    <a:cubicBezTo>
                      <a:pt x="34766" y="61913"/>
                      <a:pt x="39148" y="61150"/>
                      <a:pt x="42958" y="59627"/>
                    </a:cubicBezTo>
                    <a:cubicBezTo>
                      <a:pt x="46768" y="58102"/>
                      <a:pt x="49816" y="56007"/>
                      <a:pt x="52292" y="53245"/>
                    </a:cubicBezTo>
                    <a:cubicBezTo>
                      <a:pt x="54674" y="50483"/>
                      <a:pt x="56293" y="47244"/>
                      <a:pt x="57055" y="43529"/>
                    </a:cubicBezTo>
                    <a:lnTo>
                      <a:pt x="41624" y="42481"/>
                    </a:lnTo>
                    <a:cubicBezTo>
                      <a:pt x="41053" y="44006"/>
                      <a:pt x="40196" y="45244"/>
                      <a:pt x="39148" y="46292"/>
                    </a:cubicBezTo>
                    <a:cubicBezTo>
                      <a:pt x="38100" y="47339"/>
                      <a:pt x="36767" y="48101"/>
                      <a:pt x="35243" y="48673"/>
                    </a:cubicBezTo>
                    <a:cubicBezTo>
                      <a:pt x="33719" y="49149"/>
                      <a:pt x="32004" y="49435"/>
                      <a:pt x="30194" y="49435"/>
                    </a:cubicBezTo>
                    <a:cubicBezTo>
                      <a:pt x="27432" y="49435"/>
                      <a:pt x="24956"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2" y="13144"/>
                      <a:pt x="51911" y="10001"/>
                      <a:pt x="49340" y="7429"/>
                    </a:cubicBezTo>
                    <a:close/>
                    <a:moveTo>
                      <a:pt x="16383" y="24765"/>
                    </a:moveTo>
                    <a:cubicBezTo>
                      <a:pt x="16478" y="22574"/>
                      <a:pt x="16955" y="20669"/>
                      <a:pt x="18002" y="18860"/>
                    </a:cubicBezTo>
                    <a:cubicBezTo>
                      <a:pt x="19050" y="16954"/>
                      <a:pt x="20574" y="15335"/>
                      <a:pt x="22574" y="14192"/>
                    </a:cubicBezTo>
                    <a:cubicBezTo>
                      <a:pt x="24479" y="13049"/>
                      <a:pt x="26765" y="12478"/>
                      <a:pt x="29242" y="12478"/>
                    </a:cubicBezTo>
                    <a:cubicBezTo>
                      <a:pt x="31718" y="12478"/>
                      <a:pt x="33814" y="13049"/>
                      <a:pt x="35624" y="14097"/>
                    </a:cubicBezTo>
                    <a:cubicBezTo>
                      <a:pt x="37433" y="15145"/>
                      <a:pt x="38862" y="16573"/>
                      <a:pt x="39910" y="18479"/>
                    </a:cubicBezTo>
                    <a:cubicBezTo>
                      <a:pt x="40958"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20" name="Freeform 19">
                <a:extLst>
                  <a:ext uri="{FF2B5EF4-FFF2-40B4-BE49-F238E27FC236}">
                    <a16:creationId xmlns:a16="http://schemas.microsoft.com/office/drawing/2014/main" id="{0208E17C-C688-B1E2-66B5-6C00CA579000}"/>
                  </a:ext>
                </a:extLst>
              </p:cNvPr>
              <p:cNvSpPr/>
              <p:nvPr/>
            </p:nvSpPr>
            <p:spPr>
              <a:xfrm>
                <a:off x="1565243" y="1058037"/>
                <a:ext cx="53911" cy="62102"/>
              </a:xfrm>
              <a:custGeom>
                <a:avLst/>
                <a:gdLst>
                  <a:gd name="connsiteX0" fmla="*/ 49721 w 53911"/>
                  <a:gd name="connsiteY0" fmla="*/ 31623 h 62102"/>
                  <a:gd name="connsiteX1" fmla="*/ 36671 w 53911"/>
                  <a:gd name="connsiteY1" fmla="*/ 25813 h 62102"/>
                  <a:gd name="connsiteX2" fmla="*/ 25813 w 53911"/>
                  <a:gd name="connsiteY2" fmla="*/ 23622 h 62102"/>
                  <a:gd name="connsiteX3" fmla="*/ 19907 w 53911"/>
                  <a:gd name="connsiteY3" fmla="*/ 21241 h 62102"/>
                  <a:gd name="connsiteX4" fmla="*/ 18193 w 53911"/>
                  <a:gd name="connsiteY4" fmla="*/ 17621 h 62102"/>
                  <a:gd name="connsiteX5" fmla="*/ 20860 w 53911"/>
                  <a:gd name="connsiteY5" fmla="*/ 13335 h 62102"/>
                  <a:gd name="connsiteX6" fmla="*/ 27337 w 53911"/>
                  <a:gd name="connsiteY6" fmla="*/ 11716 h 62102"/>
                  <a:gd name="connsiteX7" fmla="*/ 32290 w 53911"/>
                  <a:gd name="connsiteY7" fmla="*/ 12668 h 62102"/>
                  <a:gd name="connsiteX8" fmla="*/ 35624 w 53911"/>
                  <a:gd name="connsiteY8" fmla="*/ 15240 h 62102"/>
                  <a:gd name="connsiteX9" fmla="*/ 37338 w 53911"/>
                  <a:gd name="connsiteY9" fmla="*/ 18764 h 62102"/>
                  <a:gd name="connsiteX10" fmla="*/ 52578 w 53911"/>
                  <a:gd name="connsiteY10" fmla="*/ 17812 h 62102"/>
                  <a:gd name="connsiteX11" fmla="*/ 44958 w 53911"/>
                  <a:gd name="connsiteY11" fmla="*/ 4763 h 62102"/>
                  <a:gd name="connsiteX12" fmla="*/ 27051 w 53911"/>
                  <a:gd name="connsiteY12" fmla="*/ 0 h 62102"/>
                  <a:gd name="connsiteX13" fmla="*/ 13621 w 53911"/>
                  <a:gd name="connsiteY13" fmla="*/ 2286 h 62102"/>
                  <a:gd name="connsiteX14" fmla="*/ 4763 w 53911"/>
                  <a:gd name="connsiteY14" fmla="*/ 8763 h 62102"/>
                  <a:gd name="connsiteX15" fmla="*/ 1619 w 53911"/>
                  <a:gd name="connsiteY15" fmla="*/ 18764 h 62102"/>
                  <a:gd name="connsiteX16" fmla="*/ 5905 w 53911"/>
                  <a:gd name="connsiteY16" fmla="*/ 29813 h 62102"/>
                  <a:gd name="connsiteX17" fmla="*/ 18955 w 53911"/>
                  <a:gd name="connsiteY17" fmla="*/ 35909 h 62102"/>
                  <a:gd name="connsiteX18" fmla="*/ 29337 w 53911"/>
                  <a:gd name="connsiteY18" fmla="*/ 38005 h 62102"/>
                  <a:gd name="connsiteX19" fmla="*/ 35147 w 53911"/>
                  <a:gd name="connsiteY19" fmla="*/ 40291 h 62102"/>
                  <a:gd name="connsiteX20" fmla="*/ 37052 w 53911"/>
                  <a:gd name="connsiteY20" fmla="*/ 44005 h 62102"/>
                  <a:gd name="connsiteX21" fmla="*/ 34385 w 53911"/>
                  <a:gd name="connsiteY21" fmla="*/ 48387 h 62102"/>
                  <a:gd name="connsiteX22" fmla="*/ 27337 w 53911"/>
                  <a:gd name="connsiteY22" fmla="*/ 50101 h 62102"/>
                  <a:gd name="connsiteX23" fmla="*/ 20002 w 53911"/>
                  <a:gd name="connsiteY23" fmla="*/ 48196 h 62102"/>
                  <a:gd name="connsiteX24" fmla="*/ 16383 w 53911"/>
                  <a:gd name="connsiteY24" fmla="*/ 42672 h 62102"/>
                  <a:gd name="connsiteX25" fmla="*/ 0 w 53911"/>
                  <a:gd name="connsiteY25" fmla="*/ 43529 h 62102"/>
                  <a:gd name="connsiteX26" fmla="*/ 8287 w 53911"/>
                  <a:gd name="connsiteY26" fmla="*/ 57150 h 62102"/>
                  <a:gd name="connsiteX27" fmla="*/ 27242 w 53911"/>
                  <a:gd name="connsiteY27" fmla="*/ 62103 h 62102"/>
                  <a:gd name="connsiteX28" fmla="*/ 41053 w 53911"/>
                  <a:gd name="connsiteY28" fmla="*/ 59626 h 62102"/>
                  <a:gd name="connsiteX29" fmla="*/ 50483 w 53911"/>
                  <a:gd name="connsiteY29" fmla="*/ 52673 h 62102"/>
                  <a:gd name="connsiteX30" fmla="*/ 53912 w 53911"/>
                  <a:gd name="connsiteY30" fmla="*/ 42291 h 62102"/>
                  <a:gd name="connsiteX31" fmla="*/ 49625 w 53911"/>
                  <a:gd name="connsiteY31" fmla="*/ 3181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2">
                    <a:moveTo>
                      <a:pt x="49721" y="31623"/>
                    </a:moveTo>
                    <a:cubicBezTo>
                      <a:pt x="46863" y="28956"/>
                      <a:pt x="42481" y="27051"/>
                      <a:pt x="36671" y="25813"/>
                    </a:cubicBezTo>
                    <a:lnTo>
                      <a:pt x="25813" y="23622"/>
                    </a:lnTo>
                    <a:cubicBezTo>
                      <a:pt x="23050" y="23050"/>
                      <a:pt x="21050" y="22193"/>
                      <a:pt x="19907" y="21241"/>
                    </a:cubicBezTo>
                    <a:cubicBezTo>
                      <a:pt x="18764" y="20288"/>
                      <a:pt x="18193" y="19050"/>
                      <a:pt x="18193" y="17621"/>
                    </a:cubicBezTo>
                    <a:cubicBezTo>
                      <a:pt x="18193" y="15811"/>
                      <a:pt x="19050" y="14383"/>
                      <a:pt x="20860" y="13335"/>
                    </a:cubicBezTo>
                    <a:cubicBezTo>
                      <a:pt x="22670" y="12287"/>
                      <a:pt x="24765" y="11716"/>
                      <a:pt x="27337" y="11716"/>
                    </a:cubicBezTo>
                    <a:cubicBezTo>
                      <a:pt x="29242" y="11716"/>
                      <a:pt x="30956" y="12001"/>
                      <a:pt x="32290" y="12668"/>
                    </a:cubicBezTo>
                    <a:cubicBezTo>
                      <a:pt x="33718" y="13335"/>
                      <a:pt x="34766" y="14192"/>
                      <a:pt x="35624" y="15240"/>
                    </a:cubicBezTo>
                    <a:cubicBezTo>
                      <a:pt x="36481" y="16288"/>
                      <a:pt x="37052" y="17431"/>
                      <a:pt x="37338" y="18764"/>
                    </a:cubicBezTo>
                    <a:lnTo>
                      <a:pt x="52578" y="17812"/>
                    </a:lnTo>
                    <a:cubicBezTo>
                      <a:pt x="51816" y="12287"/>
                      <a:pt x="49339" y="7906"/>
                      <a:pt x="44958" y="4763"/>
                    </a:cubicBezTo>
                    <a:cubicBezTo>
                      <a:pt x="40576" y="1524"/>
                      <a:pt x="34671" y="0"/>
                      <a:pt x="27051" y="0"/>
                    </a:cubicBezTo>
                    <a:cubicBezTo>
                      <a:pt x="21908" y="0"/>
                      <a:pt x="17431" y="762"/>
                      <a:pt x="13621" y="2286"/>
                    </a:cubicBezTo>
                    <a:cubicBezTo>
                      <a:pt x="9811" y="3810"/>
                      <a:pt x="6858" y="5905"/>
                      <a:pt x="4763" y="8763"/>
                    </a:cubicBezTo>
                    <a:cubicBezTo>
                      <a:pt x="2667" y="11525"/>
                      <a:pt x="1619" y="14859"/>
                      <a:pt x="1619" y="18764"/>
                    </a:cubicBezTo>
                    <a:cubicBezTo>
                      <a:pt x="1619" y="23241"/>
                      <a:pt x="3048" y="26956"/>
                      <a:pt x="5905" y="29813"/>
                    </a:cubicBezTo>
                    <a:cubicBezTo>
                      <a:pt x="8763" y="32671"/>
                      <a:pt x="13145" y="34766"/>
                      <a:pt x="18955" y="35909"/>
                    </a:cubicBezTo>
                    <a:lnTo>
                      <a:pt x="29337" y="38005"/>
                    </a:lnTo>
                    <a:cubicBezTo>
                      <a:pt x="31909" y="38481"/>
                      <a:pt x="33909" y="39243"/>
                      <a:pt x="35147" y="40291"/>
                    </a:cubicBezTo>
                    <a:cubicBezTo>
                      <a:pt x="36385" y="41243"/>
                      <a:pt x="37052" y="42481"/>
                      <a:pt x="37052" y="44005"/>
                    </a:cubicBezTo>
                    <a:cubicBezTo>
                      <a:pt x="37052" y="45815"/>
                      <a:pt x="36100" y="47244"/>
                      <a:pt x="34385" y="48387"/>
                    </a:cubicBezTo>
                    <a:cubicBezTo>
                      <a:pt x="32575" y="49530"/>
                      <a:pt x="30289" y="50101"/>
                      <a:pt x="27337" y="50101"/>
                    </a:cubicBezTo>
                    <a:cubicBezTo>
                      <a:pt x="24384" y="50101"/>
                      <a:pt x="21908" y="49435"/>
                      <a:pt x="20002" y="48196"/>
                    </a:cubicBezTo>
                    <a:cubicBezTo>
                      <a:pt x="18097"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6"/>
                    </a:cubicBezTo>
                    <a:cubicBezTo>
                      <a:pt x="45053" y="58007"/>
                      <a:pt x="48196" y="55626"/>
                      <a:pt x="50483" y="52673"/>
                    </a:cubicBezTo>
                    <a:cubicBezTo>
                      <a:pt x="52768" y="49721"/>
                      <a:pt x="53912" y="46292"/>
                      <a:pt x="53912" y="42291"/>
                    </a:cubicBezTo>
                    <a:cubicBezTo>
                      <a:pt x="53912" y="38005"/>
                      <a:pt x="52483" y="34480"/>
                      <a:pt x="49625" y="31813"/>
                    </a:cubicBezTo>
                    <a:close/>
                  </a:path>
                </a:pathLst>
              </a:custGeom>
              <a:solidFill>
                <a:srgbClr val="EC607E"/>
              </a:solidFill>
              <a:ln w="0" cap="flat">
                <a:noFill/>
                <a:prstDash val="solid"/>
                <a:miter/>
              </a:ln>
            </p:spPr>
            <p:txBody>
              <a:bodyPr rtlCol="0" anchor="ctr"/>
              <a:lstStyle/>
              <a:p>
                <a:endParaRPr lang="en-GB" sz="2880"/>
              </a:p>
            </p:txBody>
          </p:sp>
          <p:sp>
            <p:nvSpPr>
              <p:cNvPr id="21" name="Freeform 20">
                <a:extLst>
                  <a:ext uri="{FF2B5EF4-FFF2-40B4-BE49-F238E27FC236}">
                    <a16:creationId xmlns:a16="http://schemas.microsoft.com/office/drawing/2014/main" id="{91578102-02F2-2C53-6CE0-ECD5816AB3CD}"/>
                  </a:ext>
                </a:extLst>
              </p:cNvPr>
              <p:cNvSpPr/>
              <p:nvPr/>
            </p:nvSpPr>
            <p:spPr>
              <a:xfrm>
                <a:off x="285750" y="1038701"/>
                <a:ext cx="50672" cy="80105"/>
              </a:xfrm>
              <a:custGeom>
                <a:avLst/>
                <a:gdLst>
                  <a:gd name="connsiteX0" fmla="*/ 50673 w 50672"/>
                  <a:gd name="connsiteY0" fmla="*/ 69628 h 80105"/>
                  <a:gd name="connsiteX1" fmla="*/ 12097 w 50672"/>
                  <a:gd name="connsiteY1" fmla="*/ 69628 h 80105"/>
                  <a:gd name="connsiteX2" fmla="*/ 12097 w 50672"/>
                  <a:gd name="connsiteY2" fmla="*/ 45148 h 80105"/>
                  <a:gd name="connsiteX3" fmla="*/ 47530 w 50672"/>
                  <a:gd name="connsiteY3" fmla="*/ 45148 h 80105"/>
                  <a:gd name="connsiteX4" fmla="*/ 47530 w 50672"/>
                  <a:gd name="connsiteY4" fmla="*/ 34861 h 80105"/>
                  <a:gd name="connsiteX5" fmla="*/ 12097 w 50672"/>
                  <a:gd name="connsiteY5" fmla="*/ 34861 h 80105"/>
                  <a:gd name="connsiteX6" fmla="*/ 12097 w 50672"/>
                  <a:gd name="connsiteY6" fmla="*/ 10477 h 80105"/>
                  <a:gd name="connsiteX7" fmla="*/ 50197 w 50672"/>
                  <a:gd name="connsiteY7" fmla="*/ 10477 h 80105"/>
                  <a:gd name="connsiteX8" fmla="*/ 50197 w 50672"/>
                  <a:gd name="connsiteY8" fmla="*/ 0 h 80105"/>
                  <a:gd name="connsiteX9" fmla="*/ 0 w 50672"/>
                  <a:gd name="connsiteY9" fmla="*/ 0 h 80105"/>
                  <a:gd name="connsiteX10" fmla="*/ 0 w 50672"/>
                  <a:gd name="connsiteY10" fmla="*/ 80105 h 80105"/>
                  <a:gd name="connsiteX11" fmla="*/ 50673 w 50672"/>
                  <a:gd name="connsiteY11" fmla="*/ 80105 h 80105"/>
                  <a:gd name="connsiteX12" fmla="*/ 50673 w 50672"/>
                  <a:gd name="connsiteY12" fmla="*/ 69628 h 8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72" h="80105">
                    <a:moveTo>
                      <a:pt x="50673" y="69628"/>
                    </a:moveTo>
                    <a:lnTo>
                      <a:pt x="12097" y="69628"/>
                    </a:lnTo>
                    <a:lnTo>
                      <a:pt x="12097" y="45148"/>
                    </a:lnTo>
                    <a:lnTo>
                      <a:pt x="47530" y="45148"/>
                    </a:lnTo>
                    <a:lnTo>
                      <a:pt x="47530" y="34861"/>
                    </a:lnTo>
                    <a:lnTo>
                      <a:pt x="12097" y="34861"/>
                    </a:lnTo>
                    <a:lnTo>
                      <a:pt x="12097" y="10477"/>
                    </a:lnTo>
                    <a:lnTo>
                      <a:pt x="50197" y="10477"/>
                    </a:lnTo>
                    <a:lnTo>
                      <a:pt x="50197" y="0"/>
                    </a:lnTo>
                    <a:lnTo>
                      <a:pt x="0" y="0"/>
                    </a:lnTo>
                    <a:lnTo>
                      <a:pt x="0" y="80105"/>
                    </a:lnTo>
                    <a:lnTo>
                      <a:pt x="50673" y="80105"/>
                    </a:lnTo>
                    <a:lnTo>
                      <a:pt x="50673" y="69628"/>
                    </a:lnTo>
                    <a:close/>
                  </a:path>
                </a:pathLst>
              </a:custGeom>
              <a:solidFill>
                <a:srgbClr val="FFFFFF"/>
              </a:solidFill>
              <a:ln w="0" cap="flat">
                <a:noFill/>
                <a:prstDash val="solid"/>
                <a:miter/>
              </a:ln>
            </p:spPr>
            <p:txBody>
              <a:bodyPr rtlCol="0" anchor="ctr"/>
              <a:lstStyle/>
              <a:p>
                <a:endParaRPr lang="en-GB" sz="2880"/>
              </a:p>
            </p:txBody>
          </p:sp>
          <p:sp>
            <p:nvSpPr>
              <p:cNvPr id="22" name="Freeform 21">
                <a:extLst>
                  <a:ext uri="{FF2B5EF4-FFF2-40B4-BE49-F238E27FC236}">
                    <a16:creationId xmlns:a16="http://schemas.microsoft.com/office/drawing/2014/main" id="{8F6EF7B5-E14E-CEEA-DFDB-FA1CD8305481}"/>
                  </a:ext>
                </a:extLst>
              </p:cNvPr>
              <p:cNvSpPr/>
              <p:nvPr/>
            </p:nvSpPr>
            <p:spPr>
              <a:xfrm>
                <a:off x="353948" y="1058799"/>
                <a:ext cx="49815" cy="60769"/>
              </a:xfrm>
              <a:custGeom>
                <a:avLst/>
                <a:gdLst>
                  <a:gd name="connsiteX0" fmla="*/ 9430 w 49815"/>
                  <a:gd name="connsiteY0" fmla="*/ 58198 h 60769"/>
                  <a:gd name="connsiteX1" fmla="*/ 19622 w 49815"/>
                  <a:gd name="connsiteY1" fmla="*/ 60769 h 60769"/>
                  <a:gd name="connsiteX2" fmla="*/ 30956 w 49815"/>
                  <a:gd name="connsiteY2" fmla="*/ 57626 h 60769"/>
                  <a:gd name="connsiteX3" fmla="*/ 37624 w 49815"/>
                  <a:gd name="connsiteY3" fmla="*/ 49625 h 60769"/>
                  <a:gd name="connsiteX4" fmla="*/ 38291 w 49815"/>
                  <a:gd name="connsiteY4" fmla="*/ 49625 h 60769"/>
                  <a:gd name="connsiteX5" fmla="*/ 38291 w 49815"/>
                  <a:gd name="connsiteY5" fmla="*/ 60007 h 60769"/>
                  <a:gd name="connsiteX6" fmla="*/ 49816 w 49815"/>
                  <a:gd name="connsiteY6" fmla="*/ 60007 h 60769"/>
                  <a:gd name="connsiteX7" fmla="*/ 49816 w 49815"/>
                  <a:gd name="connsiteY7" fmla="*/ 0 h 60769"/>
                  <a:gd name="connsiteX8" fmla="*/ 38100 w 49815"/>
                  <a:gd name="connsiteY8" fmla="*/ 0 h 60769"/>
                  <a:gd name="connsiteX9" fmla="*/ 38100 w 49815"/>
                  <a:gd name="connsiteY9" fmla="*/ 35147 h 60769"/>
                  <a:gd name="connsiteX10" fmla="*/ 36004 w 49815"/>
                  <a:gd name="connsiteY10" fmla="*/ 43624 h 60769"/>
                  <a:gd name="connsiteX11" fmla="*/ 30575 w 49815"/>
                  <a:gd name="connsiteY11" fmla="*/ 48577 h 60769"/>
                  <a:gd name="connsiteX12" fmla="*/ 24003 w 49815"/>
                  <a:gd name="connsiteY12" fmla="*/ 50197 h 60769"/>
                  <a:gd name="connsiteX13" fmla="*/ 15145 w 49815"/>
                  <a:gd name="connsiteY13" fmla="*/ 46577 h 60769"/>
                  <a:gd name="connsiteX14" fmla="*/ 11716 w 49815"/>
                  <a:gd name="connsiteY14" fmla="*/ 36766 h 60769"/>
                  <a:gd name="connsiteX15" fmla="*/ 11716 w 49815"/>
                  <a:gd name="connsiteY15" fmla="*/ 0 h 60769"/>
                  <a:gd name="connsiteX16" fmla="*/ 0 w 49815"/>
                  <a:gd name="connsiteY16" fmla="*/ 0 h 60769"/>
                  <a:gd name="connsiteX17" fmla="*/ 0 w 49815"/>
                  <a:gd name="connsiteY17" fmla="*/ 38195 h 60769"/>
                  <a:gd name="connsiteX18" fmla="*/ 2476 w 49815"/>
                  <a:gd name="connsiteY18" fmla="*/ 50673 h 60769"/>
                  <a:gd name="connsiteX19" fmla="*/ 9430 w 49815"/>
                  <a:gd name="connsiteY19" fmla="*/ 58293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15" h="60769">
                    <a:moveTo>
                      <a:pt x="9430" y="58198"/>
                    </a:moveTo>
                    <a:cubicBezTo>
                      <a:pt x="12382" y="59912"/>
                      <a:pt x="15811" y="60769"/>
                      <a:pt x="19622" y="60769"/>
                    </a:cubicBezTo>
                    <a:cubicBezTo>
                      <a:pt x="24098" y="60769"/>
                      <a:pt x="27908" y="59722"/>
                      <a:pt x="30956" y="57626"/>
                    </a:cubicBezTo>
                    <a:cubicBezTo>
                      <a:pt x="34004" y="55531"/>
                      <a:pt x="36195" y="52864"/>
                      <a:pt x="37624" y="49625"/>
                    </a:cubicBezTo>
                    <a:lnTo>
                      <a:pt x="38291" y="49625"/>
                    </a:lnTo>
                    <a:lnTo>
                      <a:pt x="38291" y="60007"/>
                    </a:lnTo>
                    <a:lnTo>
                      <a:pt x="49816" y="60007"/>
                    </a:lnTo>
                    <a:lnTo>
                      <a:pt x="49816" y="0"/>
                    </a:lnTo>
                    <a:lnTo>
                      <a:pt x="38100" y="0"/>
                    </a:lnTo>
                    <a:lnTo>
                      <a:pt x="38100" y="35147"/>
                    </a:lnTo>
                    <a:cubicBezTo>
                      <a:pt x="38100" y="38576"/>
                      <a:pt x="37433" y="41338"/>
                      <a:pt x="36004" y="43624"/>
                    </a:cubicBezTo>
                    <a:cubicBezTo>
                      <a:pt x="34576" y="45815"/>
                      <a:pt x="32766" y="47530"/>
                      <a:pt x="30575" y="48577"/>
                    </a:cubicBezTo>
                    <a:cubicBezTo>
                      <a:pt x="28384" y="49625"/>
                      <a:pt x="26194" y="50197"/>
                      <a:pt x="24003" y="50197"/>
                    </a:cubicBezTo>
                    <a:cubicBezTo>
                      <a:pt x="20383" y="50197"/>
                      <a:pt x="17431" y="48958"/>
                      <a:pt x="15145" y="46577"/>
                    </a:cubicBezTo>
                    <a:cubicBezTo>
                      <a:pt x="12859" y="44196"/>
                      <a:pt x="11716" y="40862"/>
                      <a:pt x="11716" y="36766"/>
                    </a:cubicBezTo>
                    <a:lnTo>
                      <a:pt x="11716" y="0"/>
                    </a:lnTo>
                    <a:lnTo>
                      <a:pt x="0" y="0"/>
                    </a:lnTo>
                    <a:lnTo>
                      <a:pt x="0" y="38195"/>
                    </a:lnTo>
                    <a:cubicBezTo>
                      <a:pt x="0" y="43148"/>
                      <a:pt x="857" y="47339"/>
                      <a:pt x="2476" y="50673"/>
                    </a:cubicBezTo>
                    <a:cubicBezTo>
                      <a:pt x="4191" y="54007"/>
                      <a:pt x="6477" y="56578"/>
                      <a:pt x="9430" y="58293"/>
                    </a:cubicBezTo>
                    <a:close/>
                  </a:path>
                </a:pathLst>
              </a:custGeom>
              <a:solidFill>
                <a:srgbClr val="FFFFFF"/>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2B64B834-A577-9777-CA8F-F475E01BDFD4}"/>
                  </a:ext>
                </a:extLst>
              </p:cNvPr>
              <p:cNvSpPr/>
              <p:nvPr/>
            </p:nvSpPr>
            <p:spPr>
              <a:xfrm>
                <a:off x="422052" y="1058132"/>
                <a:ext cx="32194" cy="60864"/>
              </a:xfrm>
              <a:custGeom>
                <a:avLst/>
                <a:gdLst>
                  <a:gd name="connsiteX0" fmla="*/ 11716 w 32194"/>
                  <a:gd name="connsiteY0" fmla="*/ 24003 h 60864"/>
                  <a:gd name="connsiteX1" fmla="*/ 13621 w 32194"/>
                  <a:gd name="connsiteY1" fmla="*/ 17050 h 60864"/>
                  <a:gd name="connsiteX2" fmla="*/ 18764 w 32194"/>
                  <a:gd name="connsiteY2" fmla="*/ 12287 h 60864"/>
                  <a:gd name="connsiteX3" fmla="*/ 26098 w 32194"/>
                  <a:gd name="connsiteY3" fmla="*/ 10573 h 60864"/>
                  <a:gd name="connsiteX4" fmla="*/ 29718 w 32194"/>
                  <a:gd name="connsiteY4" fmla="*/ 10859 h 60864"/>
                  <a:gd name="connsiteX5" fmla="*/ 32194 w 32194"/>
                  <a:gd name="connsiteY5" fmla="*/ 11335 h 60864"/>
                  <a:gd name="connsiteX6" fmla="*/ 32194 w 32194"/>
                  <a:gd name="connsiteY6" fmla="*/ 191 h 60864"/>
                  <a:gd name="connsiteX7" fmla="*/ 29813 w 32194"/>
                  <a:gd name="connsiteY7" fmla="*/ 0 h 60864"/>
                  <a:gd name="connsiteX8" fmla="*/ 27241 w 32194"/>
                  <a:gd name="connsiteY8" fmla="*/ 0 h 60864"/>
                  <a:gd name="connsiteX9" fmla="*/ 17812 w 32194"/>
                  <a:gd name="connsiteY9" fmla="*/ 2762 h 60864"/>
                  <a:gd name="connsiteX10" fmla="*/ 12001 w 32194"/>
                  <a:gd name="connsiteY10" fmla="*/ 10382 h 60864"/>
                  <a:gd name="connsiteX11" fmla="*/ 11335 w 32194"/>
                  <a:gd name="connsiteY11" fmla="*/ 10382 h 60864"/>
                  <a:gd name="connsiteX12" fmla="*/ 11335 w 32194"/>
                  <a:gd name="connsiteY12" fmla="*/ 857 h 60864"/>
                  <a:gd name="connsiteX13" fmla="*/ 0 w 32194"/>
                  <a:gd name="connsiteY13" fmla="*/ 857 h 60864"/>
                  <a:gd name="connsiteX14" fmla="*/ 0 w 32194"/>
                  <a:gd name="connsiteY14" fmla="*/ 60865 h 60864"/>
                  <a:gd name="connsiteX15" fmla="*/ 11716 w 32194"/>
                  <a:gd name="connsiteY15" fmla="*/ 60865 h 60864"/>
                  <a:gd name="connsiteX16" fmla="*/ 11716 w 32194"/>
                  <a:gd name="connsiteY16" fmla="*/ 24194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194" h="60864">
                    <a:moveTo>
                      <a:pt x="11716" y="24003"/>
                    </a:moveTo>
                    <a:cubicBezTo>
                      <a:pt x="11716" y="21431"/>
                      <a:pt x="12382" y="19050"/>
                      <a:pt x="13621" y="17050"/>
                    </a:cubicBezTo>
                    <a:cubicBezTo>
                      <a:pt x="14859" y="15050"/>
                      <a:pt x="16573" y="13430"/>
                      <a:pt x="18764" y="12287"/>
                    </a:cubicBezTo>
                    <a:cubicBezTo>
                      <a:pt x="20955" y="11144"/>
                      <a:pt x="23336" y="10573"/>
                      <a:pt x="26098" y="10573"/>
                    </a:cubicBezTo>
                    <a:cubicBezTo>
                      <a:pt x="27337" y="10573"/>
                      <a:pt x="28480" y="10573"/>
                      <a:pt x="29718" y="10859"/>
                    </a:cubicBezTo>
                    <a:cubicBezTo>
                      <a:pt x="30956" y="11049"/>
                      <a:pt x="31718" y="11144"/>
                      <a:pt x="32194" y="11335"/>
                    </a:cubicBezTo>
                    <a:lnTo>
                      <a:pt x="32194" y="191"/>
                    </a:lnTo>
                    <a:cubicBezTo>
                      <a:pt x="31623" y="191"/>
                      <a:pt x="30861" y="0"/>
                      <a:pt x="29813" y="0"/>
                    </a:cubicBezTo>
                    <a:cubicBezTo>
                      <a:pt x="28766" y="0"/>
                      <a:pt x="27908" y="0"/>
                      <a:pt x="27241" y="0"/>
                    </a:cubicBezTo>
                    <a:cubicBezTo>
                      <a:pt x="23717" y="0"/>
                      <a:pt x="20574" y="953"/>
                      <a:pt x="17812" y="2762"/>
                    </a:cubicBezTo>
                    <a:cubicBezTo>
                      <a:pt x="15049" y="4667"/>
                      <a:pt x="13144" y="7144"/>
                      <a:pt x="12001" y="10382"/>
                    </a:cubicBezTo>
                    <a:lnTo>
                      <a:pt x="11335" y="10382"/>
                    </a:lnTo>
                    <a:lnTo>
                      <a:pt x="11335" y="857"/>
                    </a:lnTo>
                    <a:lnTo>
                      <a:pt x="0" y="857"/>
                    </a:lnTo>
                    <a:lnTo>
                      <a:pt x="0" y="60865"/>
                    </a:lnTo>
                    <a:lnTo>
                      <a:pt x="11716" y="60865"/>
                    </a:lnTo>
                    <a:lnTo>
                      <a:pt x="11716" y="24194"/>
                    </a:lnTo>
                    <a:close/>
                  </a:path>
                </a:pathLst>
              </a:custGeom>
              <a:solidFill>
                <a:srgbClr val="FFFFFF"/>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AD1B765A-7E45-E810-AC80-AC2B375C81D2}"/>
                  </a:ext>
                </a:extLst>
              </p:cNvPr>
              <p:cNvSpPr/>
              <p:nvPr/>
            </p:nvSpPr>
            <p:spPr>
              <a:xfrm>
                <a:off x="462153" y="1057941"/>
                <a:ext cx="56007" cy="62102"/>
              </a:xfrm>
              <a:custGeom>
                <a:avLst/>
                <a:gdLst>
                  <a:gd name="connsiteX0" fmla="*/ 42767 w 56007"/>
                  <a:gd name="connsiteY0" fmla="*/ 58198 h 62102"/>
                  <a:gd name="connsiteX1" fmla="*/ 52578 w 56007"/>
                  <a:gd name="connsiteY1" fmla="*/ 47339 h 62102"/>
                  <a:gd name="connsiteX2" fmla="*/ 56007 w 56007"/>
                  <a:gd name="connsiteY2" fmla="*/ 31052 h 62102"/>
                  <a:gd name="connsiteX3" fmla="*/ 52578 w 56007"/>
                  <a:gd name="connsiteY3" fmla="*/ 14764 h 62102"/>
                  <a:gd name="connsiteX4" fmla="*/ 42767 w 56007"/>
                  <a:gd name="connsiteY4" fmla="*/ 3905 h 62102"/>
                  <a:gd name="connsiteX5" fmla="*/ 28003 w 56007"/>
                  <a:gd name="connsiteY5" fmla="*/ 0 h 62102"/>
                  <a:gd name="connsiteX6" fmla="*/ 13240 w 56007"/>
                  <a:gd name="connsiteY6" fmla="*/ 3905 h 62102"/>
                  <a:gd name="connsiteX7" fmla="*/ 3429 w 56007"/>
                  <a:gd name="connsiteY7" fmla="*/ 14764 h 62102"/>
                  <a:gd name="connsiteX8" fmla="*/ 0 w 56007"/>
                  <a:gd name="connsiteY8" fmla="*/ 31052 h 62102"/>
                  <a:gd name="connsiteX9" fmla="*/ 3429 w 56007"/>
                  <a:gd name="connsiteY9" fmla="*/ 47339 h 62102"/>
                  <a:gd name="connsiteX10" fmla="*/ 13240 w 56007"/>
                  <a:gd name="connsiteY10" fmla="*/ 58198 h 62102"/>
                  <a:gd name="connsiteX11" fmla="*/ 28003 w 56007"/>
                  <a:gd name="connsiteY11" fmla="*/ 62103 h 62102"/>
                  <a:gd name="connsiteX12" fmla="*/ 42767 w 56007"/>
                  <a:gd name="connsiteY12" fmla="*/ 58198 h 62102"/>
                  <a:gd name="connsiteX13" fmla="*/ 13621 w 56007"/>
                  <a:gd name="connsiteY13" fmla="*/ 41624 h 62102"/>
                  <a:gd name="connsiteX14" fmla="*/ 11906 w 56007"/>
                  <a:gd name="connsiteY14" fmla="*/ 31052 h 62102"/>
                  <a:gd name="connsiteX15" fmla="*/ 13621 w 56007"/>
                  <a:gd name="connsiteY15" fmla="*/ 20479 h 62102"/>
                  <a:gd name="connsiteX16" fmla="*/ 18955 w 56007"/>
                  <a:gd name="connsiteY16" fmla="*/ 12764 h 62102"/>
                  <a:gd name="connsiteX17" fmla="*/ 28099 w 56007"/>
                  <a:gd name="connsiteY17" fmla="*/ 9811 h 62102"/>
                  <a:gd name="connsiteX18" fmla="*/ 37147 w 56007"/>
                  <a:gd name="connsiteY18" fmla="*/ 12764 h 62102"/>
                  <a:gd name="connsiteX19" fmla="*/ 42481 w 56007"/>
                  <a:gd name="connsiteY19" fmla="*/ 20479 h 62102"/>
                  <a:gd name="connsiteX20" fmla="*/ 44196 w 56007"/>
                  <a:gd name="connsiteY20" fmla="*/ 31052 h 62102"/>
                  <a:gd name="connsiteX21" fmla="*/ 42481 w 56007"/>
                  <a:gd name="connsiteY21" fmla="*/ 41624 h 62102"/>
                  <a:gd name="connsiteX22" fmla="*/ 37147 w 56007"/>
                  <a:gd name="connsiteY22" fmla="*/ 49340 h 62102"/>
                  <a:gd name="connsiteX23" fmla="*/ 28099 w 56007"/>
                  <a:gd name="connsiteY23" fmla="*/ 52197 h 62102"/>
                  <a:gd name="connsiteX24" fmla="*/ 18955 w 56007"/>
                  <a:gd name="connsiteY24" fmla="*/ 49340 h 62102"/>
                  <a:gd name="connsiteX25" fmla="*/ 13621 w 56007"/>
                  <a:gd name="connsiteY25" fmla="*/ 41624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007" h="62102">
                    <a:moveTo>
                      <a:pt x="42767" y="58198"/>
                    </a:moveTo>
                    <a:cubicBezTo>
                      <a:pt x="46958" y="55626"/>
                      <a:pt x="50197" y="52006"/>
                      <a:pt x="52578" y="47339"/>
                    </a:cubicBezTo>
                    <a:cubicBezTo>
                      <a:pt x="54864" y="42672"/>
                      <a:pt x="56007" y="37243"/>
                      <a:pt x="56007" y="31052"/>
                    </a:cubicBezTo>
                    <a:cubicBezTo>
                      <a:pt x="56007" y="24860"/>
                      <a:pt x="54864" y="19431"/>
                      <a:pt x="52578" y="14764"/>
                    </a:cubicBezTo>
                    <a:cubicBezTo>
                      <a:pt x="50292" y="10096"/>
                      <a:pt x="46958" y="6477"/>
                      <a:pt x="42767" y="3905"/>
                    </a:cubicBezTo>
                    <a:cubicBezTo>
                      <a:pt x="38576" y="1333"/>
                      <a:pt x="33623" y="0"/>
                      <a:pt x="28003" y="0"/>
                    </a:cubicBezTo>
                    <a:cubicBezTo>
                      <a:pt x="22384" y="0"/>
                      <a:pt x="17431" y="1333"/>
                      <a:pt x="13240" y="3905"/>
                    </a:cubicBezTo>
                    <a:cubicBezTo>
                      <a:pt x="9049" y="6477"/>
                      <a:pt x="5810" y="10096"/>
                      <a:pt x="3429" y="14764"/>
                    </a:cubicBezTo>
                    <a:cubicBezTo>
                      <a:pt x="1143" y="19431"/>
                      <a:pt x="0" y="24860"/>
                      <a:pt x="0" y="31052"/>
                    </a:cubicBezTo>
                    <a:cubicBezTo>
                      <a:pt x="0" y="37243"/>
                      <a:pt x="1143" y="42672"/>
                      <a:pt x="3429" y="47339"/>
                    </a:cubicBezTo>
                    <a:cubicBezTo>
                      <a:pt x="5715" y="52006"/>
                      <a:pt x="9049" y="55626"/>
                      <a:pt x="13240" y="58198"/>
                    </a:cubicBezTo>
                    <a:cubicBezTo>
                      <a:pt x="17431" y="60769"/>
                      <a:pt x="22384" y="62103"/>
                      <a:pt x="28003" y="62103"/>
                    </a:cubicBezTo>
                    <a:cubicBezTo>
                      <a:pt x="33623" y="62103"/>
                      <a:pt x="38576" y="60769"/>
                      <a:pt x="42767" y="58198"/>
                    </a:cubicBezTo>
                    <a:close/>
                    <a:moveTo>
                      <a:pt x="13621" y="41624"/>
                    </a:moveTo>
                    <a:cubicBezTo>
                      <a:pt x="12478" y="38386"/>
                      <a:pt x="11906" y="34862"/>
                      <a:pt x="11906" y="31052"/>
                    </a:cubicBezTo>
                    <a:cubicBezTo>
                      <a:pt x="11906" y="27242"/>
                      <a:pt x="12478" y="23717"/>
                      <a:pt x="13621" y="20479"/>
                    </a:cubicBezTo>
                    <a:cubicBezTo>
                      <a:pt x="14764" y="17240"/>
                      <a:pt x="16573" y="14669"/>
                      <a:pt x="18955" y="12764"/>
                    </a:cubicBezTo>
                    <a:cubicBezTo>
                      <a:pt x="21336" y="10763"/>
                      <a:pt x="24384" y="9811"/>
                      <a:pt x="28099" y="9811"/>
                    </a:cubicBezTo>
                    <a:cubicBezTo>
                      <a:pt x="31814" y="9811"/>
                      <a:pt x="34766" y="10763"/>
                      <a:pt x="37147" y="12764"/>
                    </a:cubicBezTo>
                    <a:cubicBezTo>
                      <a:pt x="39529" y="14764"/>
                      <a:pt x="41339" y="17335"/>
                      <a:pt x="42481" y="20479"/>
                    </a:cubicBezTo>
                    <a:cubicBezTo>
                      <a:pt x="43624" y="23717"/>
                      <a:pt x="44196" y="27242"/>
                      <a:pt x="44196" y="31052"/>
                    </a:cubicBezTo>
                    <a:cubicBezTo>
                      <a:pt x="44196" y="34862"/>
                      <a:pt x="43624" y="38481"/>
                      <a:pt x="42481" y="41624"/>
                    </a:cubicBezTo>
                    <a:cubicBezTo>
                      <a:pt x="41339" y="44863"/>
                      <a:pt x="39529" y="47435"/>
                      <a:pt x="37147" y="49340"/>
                    </a:cubicBezTo>
                    <a:cubicBezTo>
                      <a:pt x="34766" y="51244"/>
                      <a:pt x="31718" y="52197"/>
                      <a:pt x="28099" y="52197"/>
                    </a:cubicBezTo>
                    <a:cubicBezTo>
                      <a:pt x="24479" y="52197"/>
                      <a:pt x="21431" y="51244"/>
                      <a:pt x="18955" y="49340"/>
                    </a:cubicBezTo>
                    <a:cubicBezTo>
                      <a:pt x="16573" y="47435"/>
                      <a:pt x="14764" y="44863"/>
                      <a:pt x="13621" y="41624"/>
                    </a:cubicBezTo>
                    <a:close/>
                  </a:path>
                </a:pathLst>
              </a:custGeom>
              <a:solidFill>
                <a:srgbClr val="FFFFFF"/>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03BA68E5-51B6-5B13-D614-4FAF539BAA76}"/>
                  </a:ext>
                </a:extLst>
              </p:cNvPr>
              <p:cNvSpPr/>
              <p:nvPr/>
            </p:nvSpPr>
            <p:spPr>
              <a:xfrm>
                <a:off x="534066" y="1057941"/>
                <a:ext cx="54768" cy="83248"/>
              </a:xfrm>
              <a:custGeom>
                <a:avLst/>
                <a:gdLst>
                  <a:gd name="connsiteX0" fmla="*/ 29623 w 54768"/>
                  <a:gd name="connsiteY0" fmla="*/ 62008 h 83248"/>
                  <a:gd name="connsiteX1" fmla="*/ 42577 w 54768"/>
                  <a:gd name="connsiteY1" fmla="*/ 58293 h 83248"/>
                  <a:gd name="connsiteX2" fmla="*/ 51530 w 54768"/>
                  <a:gd name="connsiteY2" fmla="*/ 47625 h 83248"/>
                  <a:gd name="connsiteX3" fmla="*/ 54769 w 54768"/>
                  <a:gd name="connsiteY3" fmla="*/ 30956 h 83248"/>
                  <a:gd name="connsiteX4" fmla="*/ 51530 w 54768"/>
                  <a:gd name="connsiteY4" fmla="*/ 14288 h 83248"/>
                  <a:gd name="connsiteX5" fmla="*/ 42577 w 54768"/>
                  <a:gd name="connsiteY5" fmla="*/ 3715 h 83248"/>
                  <a:gd name="connsiteX6" fmla="*/ 29623 w 54768"/>
                  <a:gd name="connsiteY6" fmla="*/ 0 h 83248"/>
                  <a:gd name="connsiteX7" fmla="*/ 20669 w 54768"/>
                  <a:gd name="connsiteY7" fmla="*/ 1810 h 83248"/>
                  <a:gd name="connsiteX8" fmla="*/ 15335 w 54768"/>
                  <a:gd name="connsiteY8" fmla="*/ 6096 h 83248"/>
                  <a:gd name="connsiteX9" fmla="*/ 12382 w 54768"/>
                  <a:gd name="connsiteY9" fmla="*/ 10477 h 83248"/>
                  <a:gd name="connsiteX10" fmla="*/ 11430 w 54768"/>
                  <a:gd name="connsiteY10" fmla="*/ 10477 h 83248"/>
                  <a:gd name="connsiteX11" fmla="*/ 11430 w 54768"/>
                  <a:gd name="connsiteY11" fmla="*/ 762 h 83248"/>
                  <a:gd name="connsiteX12" fmla="*/ 0 w 54768"/>
                  <a:gd name="connsiteY12" fmla="*/ 762 h 83248"/>
                  <a:gd name="connsiteX13" fmla="*/ 0 w 54768"/>
                  <a:gd name="connsiteY13" fmla="*/ 83248 h 83248"/>
                  <a:gd name="connsiteX14" fmla="*/ 11716 w 54768"/>
                  <a:gd name="connsiteY14" fmla="*/ 83248 h 83248"/>
                  <a:gd name="connsiteX15" fmla="*/ 11716 w 54768"/>
                  <a:gd name="connsiteY15" fmla="*/ 51435 h 83248"/>
                  <a:gd name="connsiteX16" fmla="*/ 12382 w 54768"/>
                  <a:gd name="connsiteY16" fmla="*/ 51435 h 83248"/>
                  <a:gd name="connsiteX17" fmla="*/ 15430 w 54768"/>
                  <a:gd name="connsiteY17" fmla="*/ 55817 h 83248"/>
                  <a:gd name="connsiteX18" fmla="*/ 20860 w 54768"/>
                  <a:gd name="connsiteY18" fmla="*/ 60103 h 83248"/>
                  <a:gd name="connsiteX19" fmla="*/ 29813 w 54768"/>
                  <a:gd name="connsiteY19" fmla="*/ 61913 h 83248"/>
                  <a:gd name="connsiteX20" fmla="*/ 13145 w 54768"/>
                  <a:gd name="connsiteY20" fmla="*/ 41910 h 83248"/>
                  <a:gd name="connsiteX21" fmla="*/ 11335 w 54768"/>
                  <a:gd name="connsiteY21" fmla="*/ 30861 h 83248"/>
                  <a:gd name="connsiteX22" fmla="*/ 13145 w 54768"/>
                  <a:gd name="connsiteY22" fmla="*/ 19907 h 83248"/>
                  <a:gd name="connsiteX23" fmla="*/ 18478 w 54768"/>
                  <a:gd name="connsiteY23" fmla="*/ 12573 h 83248"/>
                  <a:gd name="connsiteX24" fmla="*/ 27051 w 54768"/>
                  <a:gd name="connsiteY24" fmla="*/ 10001 h 83248"/>
                  <a:gd name="connsiteX25" fmla="*/ 35909 w 54768"/>
                  <a:gd name="connsiteY25" fmla="*/ 12764 h 83248"/>
                  <a:gd name="connsiteX26" fmla="*/ 41243 w 54768"/>
                  <a:gd name="connsiteY26" fmla="*/ 20193 h 83248"/>
                  <a:gd name="connsiteX27" fmla="*/ 43053 w 54768"/>
                  <a:gd name="connsiteY27" fmla="*/ 30861 h 83248"/>
                  <a:gd name="connsiteX28" fmla="*/ 41243 w 54768"/>
                  <a:gd name="connsiteY28" fmla="*/ 41719 h 83248"/>
                  <a:gd name="connsiteX29" fmla="*/ 35909 w 54768"/>
                  <a:gd name="connsiteY29" fmla="*/ 49340 h 83248"/>
                  <a:gd name="connsiteX30" fmla="*/ 27146 w 54768"/>
                  <a:gd name="connsiteY30" fmla="*/ 52102 h 83248"/>
                  <a:gd name="connsiteX31" fmla="*/ 18669 w 54768"/>
                  <a:gd name="connsiteY31" fmla="*/ 49435 h 83248"/>
                  <a:gd name="connsiteX32" fmla="*/ 13335 w 54768"/>
                  <a:gd name="connsiteY32" fmla="*/ 42005 h 8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768" h="83248">
                    <a:moveTo>
                      <a:pt x="29623" y="62008"/>
                    </a:moveTo>
                    <a:cubicBezTo>
                      <a:pt x="34480" y="62008"/>
                      <a:pt x="38767" y="60769"/>
                      <a:pt x="42577" y="58293"/>
                    </a:cubicBezTo>
                    <a:cubicBezTo>
                      <a:pt x="46387" y="55817"/>
                      <a:pt x="49340" y="52292"/>
                      <a:pt x="51530" y="47625"/>
                    </a:cubicBezTo>
                    <a:cubicBezTo>
                      <a:pt x="53721" y="42958"/>
                      <a:pt x="54769" y="37433"/>
                      <a:pt x="54769" y="30956"/>
                    </a:cubicBezTo>
                    <a:cubicBezTo>
                      <a:pt x="54769" y="24479"/>
                      <a:pt x="53721" y="18955"/>
                      <a:pt x="51530" y="14288"/>
                    </a:cubicBezTo>
                    <a:cubicBezTo>
                      <a:pt x="49340" y="9620"/>
                      <a:pt x="46387" y="6191"/>
                      <a:pt x="42577" y="3715"/>
                    </a:cubicBezTo>
                    <a:cubicBezTo>
                      <a:pt x="38767" y="1238"/>
                      <a:pt x="34480" y="0"/>
                      <a:pt x="29623" y="0"/>
                    </a:cubicBezTo>
                    <a:cubicBezTo>
                      <a:pt x="25908" y="0"/>
                      <a:pt x="22860" y="667"/>
                      <a:pt x="20669" y="1810"/>
                    </a:cubicBezTo>
                    <a:cubicBezTo>
                      <a:pt x="18383" y="3048"/>
                      <a:pt x="16669" y="4477"/>
                      <a:pt x="15335" y="6096"/>
                    </a:cubicBezTo>
                    <a:cubicBezTo>
                      <a:pt x="14097" y="7715"/>
                      <a:pt x="13049" y="9144"/>
                      <a:pt x="12382" y="10477"/>
                    </a:cubicBezTo>
                    <a:lnTo>
                      <a:pt x="11430" y="10477"/>
                    </a:lnTo>
                    <a:lnTo>
                      <a:pt x="11430" y="762"/>
                    </a:lnTo>
                    <a:lnTo>
                      <a:pt x="0" y="762"/>
                    </a:lnTo>
                    <a:lnTo>
                      <a:pt x="0" y="83248"/>
                    </a:lnTo>
                    <a:lnTo>
                      <a:pt x="11716" y="83248"/>
                    </a:lnTo>
                    <a:lnTo>
                      <a:pt x="11716" y="51435"/>
                    </a:lnTo>
                    <a:lnTo>
                      <a:pt x="12382" y="51435"/>
                    </a:lnTo>
                    <a:cubicBezTo>
                      <a:pt x="13049" y="52673"/>
                      <a:pt x="14097" y="54197"/>
                      <a:pt x="15430" y="55817"/>
                    </a:cubicBezTo>
                    <a:cubicBezTo>
                      <a:pt x="16764" y="57436"/>
                      <a:pt x="18574" y="58865"/>
                      <a:pt x="20860" y="60103"/>
                    </a:cubicBezTo>
                    <a:cubicBezTo>
                      <a:pt x="23146" y="61341"/>
                      <a:pt x="26099" y="61913"/>
                      <a:pt x="29813" y="61913"/>
                    </a:cubicBezTo>
                    <a:close/>
                    <a:moveTo>
                      <a:pt x="13145" y="41910"/>
                    </a:moveTo>
                    <a:cubicBezTo>
                      <a:pt x="11906" y="38767"/>
                      <a:pt x="11335" y="35052"/>
                      <a:pt x="11335" y="30861"/>
                    </a:cubicBezTo>
                    <a:cubicBezTo>
                      <a:pt x="11335" y="26670"/>
                      <a:pt x="11906" y="23050"/>
                      <a:pt x="13145" y="19907"/>
                    </a:cubicBezTo>
                    <a:cubicBezTo>
                      <a:pt x="14383" y="16764"/>
                      <a:pt x="16097" y="14383"/>
                      <a:pt x="18478" y="12573"/>
                    </a:cubicBezTo>
                    <a:cubicBezTo>
                      <a:pt x="20765" y="10858"/>
                      <a:pt x="23622" y="10001"/>
                      <a:pt x="27051" y="10001"/>
                    </a:cubicBezTo>
                    <a:cubicBezTo>
                      <a:pt x="30480" y="10001"/>
                      <a:pt x="33528" y="10954"/>
                      <a:pt x="35909" y="12764"/>
                    </a:cubicBezTo>
                    <a:cubicBezTo>
                      <a:pt x="38291" y="14573"/>
                      <a:pt x="40005" y="17050"/>
                      <a:pt x="41243" y="20193"/>
                    </a:cubicBezTo>
                    <a:cubicBezTo>
                      <a:pt x="42386" y="23336"/>
                      <a:pt x="43053" y="26860"/>
                      <a:pt x="43053" y="30861"/>
                    </a:cubicBezTo>
                    <a:cubicBezTo>
                      <a:pt x="43053" y="34862"/>
                      <a:pt x="42481" y="38481"/>
                      <a:pt x="41243" y="41719"/>
                    </a:cubicBezTo>
                    <a:cubicBezTo>
                      <a:pt x="40005" y="44958"/>
                      <a:pt x="38291" y="47435"/>
                      <a:pt x="35909" y="49340"/>
                    </a:cubicBezTo>
                    <a:cubicBezTo>
                      <a:pt x="33528" y="51244"/>
                      <a:pt x="30671" y="52102"/>
                      <a:pt x="27146" y="52102"/>
                    </a:cubicBezTo>
                    <a:cubicBezTo>
                      <a:pt x="23622" y="52102"/>
                      <a:pt x="20955" y="51244"/>
                      <a:pt x="18669" y="49435"/>
                    </a:cubicBezTo>
                    <a:cubicBezTo>
                      <a:pt x="16383" y="47625"/>
                      <a:pt x="14573" y="45148"/>
                      <a:pt x="13335" y="42005"/>
                    </a:cubicBezTo>
                    <a:close/>
                  </a:path>
                </a:pathLst>
              </a:custGeom>
              <a:solidFill>
                <a:srgbClr val="FFFFFF"/>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DCB23DFE-8BD6-9E20-FDE0-C7BFB926C05D}"/>
                  </a:ext>
                </a:extLst>
              </p:cNvPr>
              <p:cNvSpPr/>
              <p:nvPr/>
            </p:nvSpPr>
            <p:spPr>
              <a:xfrm>
                <a:off x="601980" y="1057941"/>
                <a:ext cx="54197" cy="62007"/>
              </a:xfrm>
              <a:custGeom>
                <a:avLst/>
                <a:gdLst>
                  <a:gd name="connsiteX0" fmla="*/ 46101 w 54197"/>
                  <a:gd name="connsiteY0" fmla="*/ 6953 h 62007"/>
                  <a:gd name="connsiteX1" fmla="*/ 37528 w 54197"/>
                  <a:gd name="connsiteY1" fmla="*/ 1715 h 62007"/>
                  <a:gd name="connsiteX2" fmla="*/ 27718 w 54197"/>
                  <a:gd name="connsiteY2" fmla="*/ 0 h 62007"/>
                  <a:gd name="connsiteX3" fmla="*/ 13145 w 54197"/>
                  <a:gd name="connsiteY3" fmla="*/ 3905 h 62007"/>
                  <a:gd name="connsiteX4" fmla="*/ 3429 w 54197"/>
                  <a:gd name="connsiteY4" fmla="*/ 14859 h 62007"/>
                  <a:gd name="connsiteX5" fmla="*/ 0 w 54197"/>
                  <a:gd name="connsiteY5" fmla="*/ 31147 h 62007"/>
                  <a:gd name="connsiteX6" fmla="*/ 3429 w 54197"/>
                  <a:gd name="connsiteY6" fmla="*/ 47435 h 62007"/>
                  <a:gd name="connsiteX7" fmla="*/ 13240 w 54197"/>
                  <a:gd name="connsiteY7" fmla="*/ 58198 h 62007"/>
                  <a:gd name="connsiteX8" fmla="*/ 28480 w 54197"/>
                  <a:gd name="connsiteY8" fmla="*/ 62008 h 62007"/>
                  <a:gd name="connsiteX9" fmla="*/ 40195 w 54197"/>
                  <a:gd name="connsiteY9" fmla="*/ 60008 h 62007"/>
                  <a:gd name="connsiteX10" fmla="*/ 48768 w 54197"/>
                  <a:gd name="connsiteY10" fmla="*/ 54388 h 62007"/>
                  <a:gd name="connsiteX11" fmla="*/ 53530 w 54197"/>
                  <a:gd name="connsiteY11" fmla="*/ 45815 h 62007"/>
                  <a:gd name="connsiteX12" fmla="*/ 42482 w 54197"/>
                  <a:gd name="connsiteY12" fmla="*/ 43815 h 62007"/>
                  <a:gd name="connsiteX13" fmla="*/ 39433 w 54197"/>
                  <a:gd name="connsiteY13" fmla="*/ 48577 h 62007"/>
                  <a:gd name="connsiteX14" fmla="*/ 34671 w 54197"/>
                  <a:gd name="connsiteY14" fmla="*/ 51435 h 62007"/>
                  <a:gd name="connsiteX15" fmla="*/ 28575 w 54197"/>
                  <a:gd name="connsiteY15" fmla="*/ 52388 h 62007"/>
                  <a:gd name="connsiteX16" fmla="*/ 19622 w 54197"/>
                  <a:gd name="connsiteY16" fmla="*/ 50197 h 62007"/>
                  <a:gd name="connsiteX17" fmla="*/ 13621 w 54197"/>
                  <a:gd name="connsiteY17" fmla="*/ 43815 h 62007"/>
                  <a:gd name="connsiteX18" fmla="*/ 11620 w 54197"/>
                  <a:gd name="connsiteY18" fmla="*/ 34385 h 62007"/>
                  <a:gd name="connsiteX19" fmla="*/ 54197 w 54197"/>
                  <a:gd name="connsiteY19" fmla="*/ 34385 h 62007"/>
                  <a:gd name="connsiteX20" fmla="*/ 54197 w 54197"/>
                  <a:gd name="connsiteY20" fmla="*/ 30290 h 62007"/>
                  <a:gd name="connsiteX21" fmla="*/ 52007 w 54197"/>
                  <a:gd name="connsiteY21" fmla="*/ 16383 h 62007"/>
                  <a:gd name="connsiteX22" fmla="*/ 46006 w 54197"/>
                  <a:gd name="connsiteY22" fmla="*/ 7048 h 62007"/>
                  <a:gd name="connsiteX23" fmla="*/ 11716 w 54197"/>
                  <a:gd name="connsiteY23" fmla="*/ 25622 h 62007"/>
                  <a:gd name="connsiteX24" fmla="*/ 13526 w 54197"/>
                  <a:gd name="connsiteY24" fmla="*/ 18383 h 62007"/>
                  <a:gd name="connsiteX25" fmla="*/ 19145 w 54197"/>
                  <a:gd name="connsiteY25" fmla="*/ 12097 h 62007"/>
                  <a:gd name="connsiteX26" fmla="*/ 27718 w 54197"/>
                  <a:gd name="connsiteY26" fmla="*/ 9715 h 62007"/>
                  <a:gd name="connsiteX27" fmla="*/ 35624 w 54197"/>
                  <a:gd name="connsiteY27" fmla="*/ 11811 h 62007"/>
                  <a:gd name="connsiteX28" fmla="*/ 40862 w 54197"/>
                  <a:gd name="connsiteY28" fmla="*/ 17431 h 62007"/>
                  <a:gd name="connsiteX29" fmla="*/ 42767 w 54197"/>
                  <a:gd name="connsiteY29" fmla="*/ 25622 h 62007"/>
                  <a:gd name="connsiteX30" fmla="*/ 11716 w 54197"/>
                  <a:gd name="connsiteY30" fmla="*/ 25622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97" h="62007">
                    <a:moveTo>
                      <a:pt x="46101" y="6953"/>
                    </a:moveTo>
                    <a:cubicBezTo>
                      <a:pt x="43529" y="4572"/>
                      <a:pt x="40767" y="2762"/>
                      <a:pt x="37528" y="1715"/>
                    </a:cubicBezTo>
                    <a:cubicBezTo>
                      <a:pt x="34385" y="571"/>
                      <a:pt x="31051" y="0"/>
                      <a:pt x="27718" y="0"/>
                    </a:cubicBezTo>
                    <a:cubicBezTo>
                      <a:pt x="22193" y="0"/>
                      <a:pt x="17240" y="1333"/>
                      <a:pt x="13145" y="3905"/>
                    </a:cubicBezTo>
                    <a:cubicBezTo>
                      <a:pt x="8953"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6" y="61341"/>
                      <a:pt x="40195" y="60008"/>
                    </a:cubicBezTo>
                    <a:cubicBezTo>
                      <a:pt x="43624" y="58674"/>
                      <a:pt x="46482" y="56769"/>
                      <a:pt x="48768" y="54388"/>
                    </a:cubicBezTo>
                    <a:cubicBezTo>
                      <a:pt x="51054" y="51911"/>
                      <a:pt x="52673" y="49149"/>
                      <a:pt x="53530" y="45815"/>
                    </a:cubicBezTo>
                    <a:lnTo>
                      <a:pt x="42482" y="43815"/>
                    </a:lnTo>
                    <a:cubicBezTo>
                      <a:pt x="41815" y="45720"/>
                      <a:pt x="40767" y="47244"/>
                      <a:pt x="39433" y="48577"/>
                    </a:cubicBezTo>
                    <a:cubicBezTo>
                      <a:pt x="38100" y="49816"/>
                      <a:pt x="36481" y="50768"/>
                      <a:pt x="34671" y="51435"/>
                    </a:cubicBezTo>
                    <a:cubicBezTo>
                      <a:pt x="32861" y="52102"/>
                      <a:pt x="30861" y="52388"/>
                      <a:pt x="28575" y="52388"/>
                    </a:cubicBezTo>
                    <a:cubicBezTo>
                      <a:pt x="25146" y="52388"/>
                      <a:pt x="22193" y="51625"/>
                      <a:pt x="19622" y="50197"/>
                    </a:cubicBezTo>
                    <a:cubicBezTo>
                      <a:pt x="17050" y="48768"/>
                      <a:pt x="15049" y="46577"/>
                      <a:pt x="13621" y="43815"/>
                    </a:cubicBezTo>
                    <a:cubicBezTo>
                      <a:pt x="12287" y="41243"/>
                      <a:pt x="11716" y="38005"/>
                      <a:pt x="11620" y="34385"/>
                    </a:cubicBezTo>
                    <a:lnTo>
                      <a:pt x="54197" y="34385"/>
                    </a:lnTo>
                    <a:lnTo>
                      <a:pt x="54197" y="30290"/>
                    </a:lnTo>
                    <a:cubicBezTo>
                      <a:pt x="54197" y="24860"/>
                      <a:pt x="53435" y="20193"/>
                      <a:pt x="52007" y="16383"/>
                    </a:cubicBezTo>
                    <a:cubicBezTo>
                      <a:pt x="50578" y="12573"/>
                      <a:pt x="48578" y="9430"/>
                      <a:pt x="46006" y="7048"/>
                    </a:cubicBezTo>
                    <a:close/>
                    <a:moveTo>
                      <a:pt x="11716" y="25622"/>
                    </a:moveTo>
                    <a:cubicBezTo>
                      <a:pt x="11906" y="23050"/>
                      <a:pt x="12382" y="20574"/>
                      <a:pt x="13526" y="18383"/>
                    </a:cubicBezTo>
                    <a:cubicBezTo>
                      <a:pt x="14859" y="15812"/>
                      <a:pt x="16764" y="13716"/>
                      <a:pt x="19145" y="12097"/>
                    </a:cubicBezTo>
                    <a:cubicBezTo>
                      <a:pt x="21622" y="10477"/>
                      <a:pt x="24479" y="9715"/>
                      <a:pt x="27718" y="9715"/>
                    </a:cubicBezTo>
                    <a:cubicBezTo>
                      <a:pt x="30766" y="9715"/>
                      <a:pt x="33337" y="10382"/>
                      <a:pt x="35624" y="11811"/>
                    </a:cubicBezTo>
                    <a:cubicBezTo>
                      <a:pt x="37909" y="13240"/>
                      <a:pt x="39624" y="15050"/>
                      <a:pt x="40862" y="17431"/>
                    </a:cubicBezTo>
                    <a:cubicBezTo>
                      <a:pt x="42101" y="19812"/>
                      <a:pt x="42767" y="22574"/>
                      <a:pt x="42767" y="25622"/>
                    </a:cubicBezTo>
                    <a:lnTo>
                      <a:pt x="11716" y="25622"/>
                    </a:lnTo>
                    <a:close/>
                  </a:path>
                </a:pathLst>
              </a:custGeom>
              <a:solidFill>
                <a:srgbClr val="FFFFFF"/>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B69959B5-16F2-2835-F919-730844372BD1}"/>
                  </a:ext>
                </a:extLst>
              </p:cNvPr>
              <p:cNvSpPr/>
              <p:nvPr/>
            </p:nvSpPr>
            <p:spPr>
              <a:xfrm>
                <a:off x="669131" y="1057941"/>
                <a:ext cx="49815" cy="62198"/>
              </a:xfrm>
              <a:custGeom>
                <a:avLst/>
                <a:gdLst>
                  <a:gd name="connsiteX0" fmla="*/ 41815 w 49815"/>
                  <a:gd name="connsiteY0" fmla="*/ 3905 h 62198"/>
                  <a:gd name="connsiteX1" fmla="*/ 34195 w 49815"/>
                  <a:gd name="connsiteY1" fmla="*/ 857 h 62198"/>
                  <a:gd name="connsiteX2" fmla="*/ 26575 w 49815"/>
                  <a:gd name="connsiteY2" fmla="*/ 0 h 62198"/>
                  <a:gd name="connsiteX3" fmla="*/ 16192 w 49815"/>
                  <a:gd name="connsiteY3" fmla="*/ 1524 h 62198"/>
                  <a:gd name="connsiteX4" fmla="*/ 7525 w 49815"/>
                  <a:gd name="connsiteY4" fmla="*/ 6477 h 62198"/>
                  <a:gd name="connsiteX5" fmla="*/ 1810 w 49815"/>
                  <a:gd name="connsiteY5" fmla="*/ 15335 h 62198"/>
                  <a:gd name="connsiteX6" fmla="*/ 12763 w 49815"/>
                  <a:gd name="connsiteY6" fmla="*/ 17812 h 62198"/>
                  <a:gd name="connsiteX7" fmla="*/ 17431 w 49815"/>
                  <a:gd name="connsiteY7" fmla="*/ 12002 h 62198"/>
                  <a:gd name="connsiteX8" fmla="*/ 26670 w 49815"/>
                  <a:gd name="connsiteY8" fmla="*/ 9430 h 62198"/>
                  <a:gd name="connsiteX9" fmla="*/ 35242 w 49815"/>
                  <a:gd name="connsiteY9" fmla="*/ 12287 h 62198"/>
                  <a:gd name="connsiteX10" fmla="*/ 38100 w 49815"/>
                  <a:gd name="connsiteY10" fmla="*/ 20193 h 62198"/>
                  <a:gd name="connsiteX11" fmla="*/ 38100 w 49815"/>
                  <a:gd name="connsiteY11" fmla="*/ 20479 h 62198"/>
                  <a:gd name="connsiteX12" fmla="*/ 36576 w 49815"/>
                  <a:gd name="connsiteY12" fmla="*/ 23527 h 62198"/>
                  <a:gd name="connsiteX13" fmla="*/ 31718 w 49815"/>
                  <a:gd name="connsiteY13" fmla="*/ 24860 h 62198"/>
                  <a:gd name="connsiteX14" fmla="*/ 22955 w 49815"/>
                  <a:gd name="connsiteY14" fmla="*/ 25908 h 62198"/>
                  <a:gd name="connsiteX15" fmla="*/ 14573 w 49815"/>
                  <a:gd name="connsiteY15" fmla="*/ 27432 h 62198"/>
                  <a:gd name="connsiteX16" fmla="*/ 7144 w 49815"/>
                  <a:gd name="connsiteY16" fmla="*/ 30290 h 62198"/>
                  <a:gd name="connsiteX17" fmla="*/ 1905 w 49815"/>
                  <a:gd name="connsiteY17" fmla="*/ 35528 h 62198"/>
                  <a:gd name="connsiteX18" fmla="*/ 0 w 49815"/>
                  <a:gd name="connsiteY18" fmla="*/ 43910 h 62198"/>
                  <a:gd name="connsiteX19" fmla="*/ 2667 w 49815"/>
                  <a:gd name="connsiteY19" fmla="*/ 53912 h 62198"/>
                  <a:gd name="connsiteX20" fmla="*/ 9906 w 49815"/>
                  <a:gd name="connsiteY20" fmla="*/ 60103 h 62198"/>
                  <a:gd name="connsiteX21" fmla="*/ 20193 w 49815"/>
                  <a:gd name="connsiteY21" fmla="*/ 62198 h 62198"/>
                  <a:gd name="connsiteX22" fmla="*/ 28670 w 49815"/>
                  <a:gd name="connsiteY22" fmla="*/ 60769 h 62198"/>
                  <a:gd name="connsiteX23" fmla="*/ 34481 w 49815"/>
                  <a:gd name="connsiteY23" fmla="*/ 57150 h 62198"/>
                  <a:gd name="connsiteX24" fmla="*/ 37910 w 49815"/>
                  <a:gd name="connsiteY24" fmla="*/ 52673 h 62198"/>
                  <a:gd name="connsiteX25" fmla="*/ 38386 w 49815"/>
                  <a:gd name="connsiteY25" fmla="*/ 52673 h 62198"/>
                  <a:gd name="connsiteX26" fmla="*/ 38386 w 49815"/>
                  <a:gd name="connsiteY26" fmla="*/ 60865 h 62198"/>
                  <a:gd name="connsiteX27" fmla="*/ 49816 w 49815"/>
                  <a:gd name="connsiteY27" fmla="*/ 60865 h 62198"/>
                  <a:gd name="connsiteX28" fmla="*/ 49816 w 49815"/>
                  <a:gd name="connsiteY28" fmla="*/ 21050 h 62198"/>
                  <a:gd name="connsiteX29" fmla="*/ 47530 w 49815"/>
                  <a:gd name="connsiteY29" fmla="*/ 10382 h 62198"/>
                  <a:gd name="connsiteX30" fmla="*/ 41719 w 49815"/>
                  <a:gd name="connsiteY30" fmla="*/ 4000 h 62198"/>
                  <a:gd name="connsiteX31" fmla="*/ 38195 w 49815"/>
                  <a:gd name="connsiteY31" fmla="*/ 39148 h 62198"/>
                  <a:gd name="connsiteX32" fmla="*/ 36385 w 49815"/>
                  <a:gd name="connsiteY32" fmla="*/ 45815 h 62198"/>
                  <a:gd name="connsiteX33" fmla="*/ 31147 w 49815"/>
                  <a:gd name="connsiteY33" fmla="*/ 50864 h 62198"/>
                  <a:gd name="connsiteX34" fmla="*/ 22860 w 49815"/>
                  <a:gd name="connsiteY34" fmla="*/ 52769 h 62198"/>
                  <a:gd name="connsiteX35" fmla="*/ 14669 w 49815"/>
                  <a:gd name="connsiteY35" fmla="*/ 50578 h 62198"/>
                  <a:gd name="connsiteX36" fmla="*/ 11430 w 49815"/>
                  <a:gd name="connsiteY36" fmla="*/ 44006 h 62198"/>
                  <a:gd name="connsiteX37" fmla="*/ 13049 w 49815"/>
                  <a:gd name="connsiteY37" fmla="*/ 38957 h 62198"/>
                  <a:gd name="connsiteX38" fmla="*/ 17526 w 49815"/>
                  <a:gd name="connsiteY38" fmla="*/ 36004 h 62198"/>
                  <a:gd name="connsiteX39" fmla="*/ 23717 w 49815"/>
                  <a:gd name="connsiteY39" fmla="*/ 34576 h 62198"/>
                  <a:gd name="connsiteX40" fmla="*/ 27337 w 49815"/>
                  <a:gd name="connsiteY40" fmla="*/ 34100 h 62198"/>
                  <a:gd name="connsiteX41" fmla="*/ 31718 w 49815"/>
                  <a:gd name="connsiteY41" fmla="*/ 33433 h 62198"/>
                  <a:gd name="connsiteX42" fmla="*/ 35719 w 49815"/>
                  <a:gd name="connsiteY42" fmla="*/ 32575 h 62198"/>
                  <a:gd name="connsiteX43" fmla="*/ 38100 w 49815"/>
                  <a:gd name="connsiteY43" fmla="*/ 31433 h 62198"/>
                  <a:gd name="connsiteX44" fmla="*/ 38100 w 49815"/>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815" h="62198">
                    <a:moveTo>
                      <a:pt x="41815" y="3905"/>
                    </a:moveTo>
                    <a:cubicBezTo>
                      <a:pt x="39433" y="2381"/>
                      <a:pt x="36957" y="1429"/>
                      <a:pt x="34195" y="857"/>
                    </a:cubicBezTo>
                    <a:cubicBezTo>
                      <a:pt x="31528" y="286"/>
                      <a:pt x="28956" y="0"/>
                      <a:pt x="26575" y="0"/>
                    </a:cubicBezTo>
                    <a:cubicBezTo>
                      <a:pt x="22955" y="0"/>
                      <a:pt x="19526" y="476"/>
                      <a:pt x="16192" y="1524"/>
                    </a:cubicBezTo>
                    <a:cubicBezTo>
                      <a:pt x="12954" y="2572"/>
                      <a:pt x="10001" y="4191"/>
                      <a:pt x="7525" y="6477"/>
                    </a:cubicBezTo>
                    <a:cubicBezTo>
                      <a:pt x="5048" y="8763"/>
                      <a:pt x="3143" y="11716"/>
                      <a:pt x="1810" y="15335"/>
                    </a:cubicBezTo>
                    <a:lnTo>
                      <a:pt x="12763" y="17812"/>
                    </a:lnTo>
                    <a:cubicBezTo>
                      <a:pt x="13621" y="15716"/>
                      <a:pt x="15145" y="13811"/>
                      <a:pt x="17431" y="12002"/>
                    </a:cubicBezTo>
                    <a:cubicBezTo>
                      <a:pt x="19717" y="10287"/>
                      <a:pt x="22765" y="9430"/>
                      <a:pt x="26670" y="9430"/>
                    </a:cubicBezTo>
                    <a:cubicBezTo>
                      <a:pt x="30575" y="9430"/>
                      <a:pt x="33242" y="10382"/>
                      <a:pt x="35242" y="12287"/>
                    </a:cubicBezTo>
                    <a:cubicBezTo>
                      <a:pt x="37148" y="14192"/>
                      <a:pt x="38100" y="16764"/>
                      <a:pt x="38100" y="20193"/>
                    </a:cubicBezTo>
                    <a:lnTo>
                      <a:pt x="38100" y="20479"/>
                    </a:lnTo>
                    <a:cubicBezTo>
                      <a:pt x="38100" y="21908"/>
                      <a:pt x="37624" y="22860"/>
                      <a:pt x="36576" y="23527"/>
                    </a:cubicBezTo>
                    <a:cubicBezTo>
                      <a:pt x="35528" y="24194"/>
                      <a:pt x="33909" y="24575"/>
                      <a:pt x="31718" y="24860"/>
                    </a:cubicBezTo>
                    <a:cubicBezTo>
                      <a:pt x="29432" y="25146"/>
                      <a:pt x="26575" y="25432"/>
                      <a:pt x="22955" y="25908"/>
                    </a:cubicBezTo>
                    <a:cubicBezTo>
                      <a:pt x="20098" y="26289"/>
                      <a:pt x="17335" y="26765"/>
                      <a:pt x="14573" y="27432"/>
                    </a:cubicBezTo>
                    <a:cubicBezTo>
                      <a:pt x="11811" y="28099"/>
                      <a:pt x="9335" y="29051"/>
                      <a:pt x="7144" y="30290"/>
                    </a:cubicBezTo>
                    <a:cubicBezTo>
                      <a:pt x="4953" y="31528"/>
                      <a:pt x="3143" y="33338"/>
                      <a:pt x="1905" y="35528"/>
                    </a:cubicBezTo>
                    <a:cubicBezTo>
                      <a:pt x="571" y="37719"/>
                      <a:pt x="0" y="40481"/>
                      <a:pt x="0" y="43910"/>
                    </a:cubicBezTo>
                    <a:cubicBezTo>
                      <a:pt x="0" y="47815"/>
                      <a:pt x="857" y="51149"/>
                      <a:pt x="2667" y="53912"/>
                    </a:cubicBezTo>
                    <a:cubicBezTo>
                      <a:pt x="4477" y="56579"/>
                      <a:pt x="6858" y="58674"/>
                      <a:pt x="9906" y="60103"/>
                    </a:cubicBezTo>
                    <a:cubicBezTo>
                      <a:pt x="12954" y="61531"/>
                      <a:pt x="16383" y="62198"/>
                      <a:pt x="20193" y="62198"/>
                    </a:cubicBezTo>
                    <a:cubicBezTo>
                      <a:pt x="23527" y="62198"/>
                      <a:pt x="26384" y="61722"/>
                      <a:pt x="28670" y="60769"/>
                    </a:cubicBezTo>
                    <a:cubicBezTo>
                      <a:pt x="31052" y="59817"/>
                      <a:pt x="32956" y="58579"/>
                      <a:pt x="34481" y="57150"/>
                    </a:cubicBezTo>
                    <a:cubicBezTo>
                      <a:pt x="36004" y="55721"/>
                      <a:pt x="37148" y="54197"/>
                      <a:pt x="37910" y="52673"/>
                    </a:cubicBezTo>
                    <a:lnTo>
                      <a:pt x="38386" y="52673"/>
                    </a:lnTo>
                    <a:lnTo>
                      <a:pt x="38386" y="60865"/>
                    </a:lnTo>
                    <a:lnTo>
                      <a:pt x="49816" y="60865"/>
                    </a:lnTo>
                    <a:lnTo>
                      <a:pt x="49816" y="21050"/>
                    </a:lnTo>
                    <a:cubicBezTo>
                      <a:pt x="49816" y="16669"/>
                      <a:pt x="49054" y="13144"/>
                      <a:pt x="47530" y="10382"/>
                    </a:cubicBezTo>
                    <a:cubicBezTo>
                      <a:pt x="46006" y="7620"/>
                      <a:pt x="44101" y="5525"/>
                      <a:pt x="41719" y="4000"/>
                    </a:cubicBezTo>
                    <a:close/>
                    <a:moveTo>
                      <a:pt x="38195" y="39148"/>
                    </a:moveTo>
                    <a:cubicBezTo>
                      <a:pt x="38195" y="41529"/>
                      <a:pt x="37624" y="43720"/>
                      <a:pt x="36385" y="45815"/>
                    </a:cubicBezTo>
                    <a:cubicBezTo>
                      <a:pt x="35147" y="47911"/>
                      <a:pt x="33433" y="49530"/>
                      <a:pt x="31147" y="50864"/>
                    </a:cubicBezTo>
                    <a:cubicBezTo>
                      <a:pt x="28861" y="52102"/>
                      <a:pt x="26098" y="52769"/>
                      <a:pt x="22860" y="52769"/>
                    </a:cubicBezTo>
                    <a:cubicBezTo>
                      <a:pt x="19621" y="52769"/>
                      <a:pt x="16859" y="52006"/>
                      <a:pt x="14669" y="50578"/>
                    </a:cubicBezTo>
                    <a:cubicBezTo>
                      <a:pt x="12573" y="49149"/>
                      <a:pt x="11430" y="46958"/>
                      <a:pt x="11430" y="44006"/>
                    </a:cubicBezTo>
                    <a:cubicBezTo>
                      <a:pt x="11430" y="41910"/>
                      <a:pt x="12002" y="40291"/>
                      <a:pt x="13049" y="38957"/>
                    </a:cubicBezTo>
                    <a:cubicBezTo>
                      <a:pt x="14192" y="37719"/>
                      <a:pt x="15621" y="36767"/>
                      <a:pt x="17526" y="36004"/>
                    </a:cubicBezTo>
                    <a:cubicBezTo>
                      <a:pt x="19431" y="35338"/>
                      <a:pt x="21431" y="34862"/>
                      <a:pt x="23717" y="34576"/>
                    </a:cubicBezTo>
                    <a:cubicBezTo>
                      <a:pt x="24670" y="34481"/>
                      <a:pt x="25908" y="34290"/>
                      <a:pt x="27337" y="34100"/>
                    </a:cubicBezTo>
                    <a:cubicBezTo>
                      <a:pt x="28765" y="33909"/>
                      <a:pt x="30290" y="33719"/>
                      <a:pt x="31718" y="33433"/>
                    </a:cubicBezTo>
                    <a:cubicBezTo>
                      <a:pt x="33242" y="33147"/>
                      <a:pt x="34576" y="32861"/>
                      <a:pt x="35719" y="32575"/>
                    </a:cubicBezTo>
                    <a:cubicBezTo>
                      <a:pt x="36862" y="32194"/>
                      <a:pt x="37719" y="31814"/>
                      <a:pt x="38100" y="31433"/>
                    </a:cubicBezTo>
                    <a:lnTo>
                      <a:pt x="38100" y="39148"/>
                    </a:lnTo>
                    <a:close/>
                  </a:path>
                </a:pathLst>
              </a:custGeom>
              <a:solidFill>
                <a:srgbClr val="FFFFFF"/>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4394C18E-B45C-8B12-3318-5F6DD6152F9A}"/>
                  </a:ext>
                </a:extLst>
              </p:cNvPr>
              <p:cNvSpPr/>
              <p:nvPr/>
            </p:nvSpPr>
            <p:spPr>
              <a:xfrm>
                <a:off x="737235" y="1057941"/>
                <a:ext cx="50196" cy="60769"/>
              </a:xfrm>
              <a:custGeom>
                <a:avLst/>
                <a:gdLst>
                  <a:gd name="connsiteX0" fmla="*/ 40481 w 50196"/>
                  <a:gd name="connsiteY0" fmla="*/ 2572 h 60769"/>
                  <a:gd name="connsiteX1" fmla="*/ 29718 w 50196"/>
                  <a:gd name="connsiteY1" fmla="*/ 0 h 60769"/>
                  <a:gd name="connsiteX2" fmla="*/ 18478 w 50196"/>
                  <a:gd name="connsiteY2" fmla="*/ 2858 h 60769"/>
                  <a:gd name="connsiteX3" fmla="*/ 12002 w 50196"/>
                  <a:gd name="connsiteY3" fmla="*/ 10477 h 60769"/>
                  <a:gd name="connsiteX4" fmla="*/ 11240 w 50196"/>
                  <a:gd name="connsiteY4" fmla="*/ 10477 h 60769"/>
                  <a:gd name="connsiteX5" fmla="*/ 11240 w 50196"/>
                  <a:gd name="connsiteY5" fmla="*/ 667 h 60769"/>
                  <a:gd name="connsiteX6" fmla="*/ 0 w 50196"/>
                  <a:gd name="connsiteY6" fmla="*/ 667 h 60769"/>
                  <a:gd name="connsiteX7" fmla="*/ 0 w 50196"/>
                  <a:gd name="connsiteY7" fmla="*/ 60674 h 60769"/>
                  <a:gd name="connsiteX8" fmla="*/ 11716 w 50196"/>
                  <a:gd name="connsiteY8" fmla="*/ 60674 h 60769"/>
                  <a:gd name="connsiteX9" fmla="*/ 11716 w 50196"/>
                  <a:gd name="connsiteY9" fmla="*/ 25051 h 60769"/>
                  <a:gd name="connsiteX10" fmla="*/ 13525 w 50196"/>
                  <a:gd name="connsiteY10" fmla="*/ 16954 h 60769"/>
                  <a:gd name="connsiteX11" fmla="*/ 18478 w 50196"/>
                  <a:gd name="connsiteY11" fmla="*/ 11811 h 60769"/>
                  <a:gd name="connsiteX12" fmla="*/ 25717 w 50196"/>
                  <a:gd name="connsiteY12" fmla="*/ 10096 h 60769"/>
                  <a:gd name="connsiteX13" fmla="*/ 35052 w 50196"/>
                  <a:gd name="connsiteY13" fmla="*/ 13811 h 60769"/>
                  <a:gd name="connsiteX14" fmla="*/ 38481 w 50196"/>
                  <a:gd name="connsiteY14" fmla="*/ 24003 h 60769"/>
                  <a:gd name="connsiteX15" fmla="*/ 38481 w 50196"/>
                  <a:gd name="connsiteY15" fmla="*/ 60769 h 60769"/>
                  <a:gd name="connsiteX16" fmla="*/ 50197 w 50196"/>
                  <a:gd name="connsiteY16" fmla="*/ 60769 h 60769"/>
                  <a:gd name="connsiteX17" fmla="*/ 50197 w 50196"/>
                  <a:gd name="connsiteY17" fmla="*/ 22574 h 60769"/>
                  <a:gd name="connsiteX18" fmla="*/ 47625 w 50196"/>
                  <a:gd name="connsiteY18" fmla="*/ 10096 h 60769"/>
                  <a:gd name="connsiteX19" fmla="*/ 40481 w 50196"/>
                  <a:gd name="connsiteY19" fmla="*/ 2477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96" h="60769">
                    <a:moveTo>
                      <a:pt x="40481" y="2572"/>
                    </a:moveTo>
                    <a:cubicBezTo>
                      <a:pt x="37433" y="857"/>
                      <a:pt x="33814" y="0"/>
                      <a:pt x="29718" y="0"/>
                    </a:cubicBezTo>
                    <a:cubicBezTo>
                      <a:pt x="25241" y="0"/>
                      <a:pt x="21431" y="952"/>
                      <a:pt x="18478" y="2858"/>
                    </a:cubicBezTo>
                    <a:cubicBezTo>
                      <a:pt x="15526" y="4763"/>
                      <a:pt x="13335" y="7334"/>
                      <a:pt x="12002" y="10477"/>
                    </a:cubicBezTo>
                    <a:lnTo>
                      <a:pt x="11240" y="10477"/>
                    </a:lnTo>
                    <a:lnTo>
                      <a:pt x="11240" y="667"/>
                    </a:lnTo>
                    <a:lnTo>
                      <a:pt x="0" y="667"/>
                    </a:lnTo>
                    <a:lnTo>
                      <a:pt x="0" y="60674"/>
                    </a:lnTo>
                    <a:lnTo>
                      <a:pt x="11716" y="60674"/>
                    </a:lnTo>
                    <a:lnTo>
                      <a:pt x="11716" y="25051"/>
                    </a:lnTo>
                    <a:cubicBezTo>
                      <a:pt x="11716" y="21908"/>
                      <a:pt x="12287" y="19145"/>
                      <a:pt x="13525" y="16954"/>
                    </a:cubicBezTo>
                    <a:cubicBezTo>
                      <a:pt x="14764" y="14669"/>
                      <a:pt x="16383" y="12954"/>
                      <a:pt x="18478" y="11811"/>
                    </a:cubicBezTo>
                    <a:cubicBezTo>
                      <a:pt x="20574" y="10668"/>
                      <a:pt x="22955" y="10096"/>
                      <a:pt x="25717" y="10096"/>
                    </a:cubicBezTo>
                    <a:cubicBezTo>
                      <a:pt x="29718" y="10096"/>
                      <a:pt x="32766" y="11335"/>
                      <a:pt x="35052" y="13811"/>
                    </a:cubicBezTo>
                    <a:cubicBezTo>
                      <a:pt x="37338" y="16288"/>
                      <a:pt x="38481" y="19717"/>
                      <a:pt x="38481" y="24003"/>
                    </a:cubicBezTo>
                    <a:lnTo>
                      <a:pt x="38481" y="60769"/>
                    </a:lnTo>
                    <a:lnTo>
                      <a:pt x="50197" y="60769"/>
                    </a:lnTo>
                    <a:lnTo>
                      <a:pt x="50197" y="22574"/>
                    </a:lnTo>
                    <a:cubicBezTo>
                      <a:pt x="50197" y="17621"/>
                      <a:pt x="49340" y="13430"/>
                      <a:pt x="47625" y="10096"/>
                    </a:cubicBezTo>
                    <a:cubicBezTo>
                      <a:pt x="45910" y="6763"/>
                      <a:pt x="43529" y="4191"/>
                      <a:pt x="40481" y="2477"/>
                    </a:cubicBezTo>
                    <a:close/>
                  </a:path>
                </a:pathLst>
              </a:custGeom>
              <a:solidFill>
                <a:srgbClr val="FFFFFF"/>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F34526D9-EA63-68D7-C91F-221B7DA7323A}"/>
                  </a:ext>
                </a:extLst>
              </p:cNvPr>
              <p:cNvSpPr/>
              <p:nvPr/>
            </p:nvSpPr>
            <p:spPr>
              <a:xfrm>
                <a:off x="285750" y="1176908"/>
                <a:ext cx="59245" cy="80010"/>
              </a:xfrm>
              <a:custGeom>
                <a:avLst/>
                <a:gdLst>
                  <a:gd name="connsiteX0" fmla="*/ 43910 w 59245"/>
                  <a:gd name="connsiteY0" fmla="*/ 46768 h 80010"/>
                  <a:gd name="connsiteX1" fmla="*/ 53150 w 59245"/>
                  <a:gd name="connsiteY1" fmla="*/ 38100 h 80010"/>
                  <a:gd name="connsiteX2" fmla="*/ 56198 w 59245"/>
                  <a:gd name="connsiteY2" fmla="*/ 25146 h 80010"/>
                  <a:gd name="connsiteX3" fmla="*/ 53150 w 59245"/>
                  <a:gd name="connsiteY3" fmla="*/ 12097 h 80010"/>
                  <a:gd name="connsiteX4" fmla="*/ 43910 w 59245"/>
                  <a:gd name="connsiteY4" fmla="*/ 3239 h 80010"/>
                  <a:gd name="connsiteX5" fmla="*/ 28480 w 59245"/>
                  <a:gd name="connsiteY5" fmla="*/ 0 h 80010"/>
                  <a:gd name="connsiteX6" fmla="*/ 0 w 59245"/>
                  <a:gd name="connsiteY6" fmla="*/ 0 h 80010"/>
                  <a:gd name="connsiteX7" fmla="*/ 0 w 59245"/>
                  <a:gd name="connsiteY7" fmla="*/ 80010 h 80010"/>
                  <a:gd name="connsiteX8" fmla="*/ 12097 w 59245"/>
                  <a:gd name="connsiteY8" fmla="*/ 80010 h 80010"/>
                  <a:gd name="connsiteX9" fmla="*/ 12097 w 59245"/>
                  <a:gd name="connsiteY9" fmla="*/ 49721 h 80010"/>
                  <a:gd name="connsiteX10" fmla="*/ 28480 w 59245"/>
                  <a:gd name="connsiteY10" fmla="*/ 49721 h 80010"/>
                  <a:gd name="connsiteX11" fmla="*/ 29242 w 59245"/>
                  <a:gd name="connsiteY11" fmla="*/ 49721 h 80010"/>
                  <a:gd name="connsiteX12" fmla="*/ 45529 w 59245"/>
                  <a:gd name="connsiteY12" fmla="*/ 80010 h 80010"/>
                  <a:gd name="connsiteX13" fmla="*/ 59246 w 59245"/>
                  <a:gd name="connsiteY13" fmla="*/ 80010 h 80010"/>
                  <a:gd name="connsiteX14" fmla="*/ 41529 w 59245"/>
                  <a:gd name="connsiteY14" fmla="*/ 47625 h 80010"/>
                  <a:gd name="connsiteX15" fmla="*/ 43910 w 59245"/>
                  <a:gd name="connsiteY15" fmla="*/ 46673 h 80010"/>
                  <a:gd name="connsiteX16" fmla="*/ 12097 w 59245"/>
                  <a:gd name="connsiteY16" fmla="*/ 10478 h 80010"/>
                  <a:gd name="connsiteX17" fmla="*/ 27242 w 59245"/>
                  <a:gd name="connsiteY17" fmla="*/ 10478 h 80010"/>
                  <a:gd name="connsiteX18" fmla="*/ 36957 w 59245"/>
                  <a:gd name="connsiteY18" fmla="*/ 12287 h 80010"/>
                  <a:gd name="connsiteX19" fmla="*/ 42386 w 59245"/>
                  <a:gd name="connsiteY19" fmla="*/ 17431 h 80010"/>
                  <a:gd name="connsiteX20" fmla="*/ 44101 w 59245"/>
                  <a:gd name="connsiteY20" fmla="*/ 25241 h 80010"/>
                  <a:gd name="connsiteX21" fmla="*/ 42386 w 59245"/>
                  <a:gd name="connsiteY21" fmla="*/ 32956 h 80010"/>
                  <a:gd name="connsiteX22" fmla="*/ 36957 w 59245"/>
                  <a:gd name="connsiteY22" fmla="*/ 37814 h 80010"/>
                  <a:gd name="connsiteX23" fmla="*/ 27432 w 59245"/>
                  <a:gd name="connsiteY23" fmla="*/ 39529 h 80010"/>
                  <a:gd name="connsiteX24" fmla="*/ 12097 w 59245"/>
                  <a:gd name="connsiteY24" fmla="*/ 39529 h 80010"/>
                  <a:gd name="connsiteX25" fmla="*/ 12097 w 59245"/>
                  <a:gd name="connsiteY25" fmla="*/ 10573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245" h="80010">
                    <a:moveTo>
                      <a:pt x="43910" y="46768"/>
                    </a:moveTo>
                    <a:cubicBezTo>
                      <a:pt x="48006" y="44672"/>
                      <a:pt x="51054" y="41815"/>
                      <a:pt x="53150" y="38100"/>
                    </a:cubicBezTo>
                    <a:cubicBezTo>
                      <a:pt x="55150" y="34385"/>
                      <a:pt x="56198" y="30099"/>
                      <a:pt x="56198" y="25146"/>
                    </a:cubicBezTo>
                    <a:cubicBezTo>
                      <a:pt x="56198" y="20193"/>
                      <a:pt x="55150" y="15907"/>
                      <a:pt x="53150" y="12097"/>
                    </a:cubicBezTo>
                    <a:cubicBezTo>
                      <a:pt x="51149" y="8287"/>
                      <a:pt x="48006" y="5429"/>
                      <a:pt x="43910" y="3239"/>
                    </a:cubicBezTo>
                    <a:cubicBezTo>
                      <a:pt x="39815" y="1143"/>
                      <a:pt x="34671" y="0"/>
                      <a:pt x="28480" y="0"/>
                    </a:cubicBezTo>
                    <a:lnTo>
                      <a:pt x="0" y="0"/>
                    </a:lnTo>
                    <a:lnTo>
                      <a:pt x="0" y="80010"/>
                    </a:lnTo>
                    <a:lnTo>
                      <a:pt x="12097" y="80010"/>
                    </a:lnTo>
                    <a:lnTo>
                      <a:pt x="12097" y="49721"/>
                    </a:lnTo>
                    <a:lnTo>
                      <a:pt x="28480" y="49721"/>
                    </a:lnTo>
                    <a:cubicBezTo>
                      <a:pt x="28480" y="49721"/>
                      <a:pt x="28956" y="49721"/>
                      <a:pt x="29242" y="49721"/>
                    </a:cubicBezTo>
                    <a:lnTo>
                      <a:pt x="45529" y="80010"/>
                    </a:lnTo>
                    <a:lnTo>
                      <a:pt x="59246" y="80010"/>
                    </a:lnTo>
                    <a:lnTo>
                      <a:pt x="41529" y="47625"/>
                    </a:lnTo>
                    <a:cubicBezTo>
                      <a:pt x="42386" y="47339"/>
                      <a:pt x="43148" y="47054"/>
                      <a:pt x="43910" y="46673"/>
                    </a:cubicBezTo>
                    <a:close/>
                    <a:moveTo>
                      <a:pt x="12097" y="10478"/>
                    </a:moveTo>
                    <a:lnTo>
                      <a:pt x="27242" y="10478"/>
                    </a:lnTo>
                    <a:cubicBezTo>
                      <a:pt x="31242" y="10478"/>
                      <a:pt x="34480" y="11049"/>
                      <a:pt x="36957" y="12287"/>
                    </a:cubicBezTo>
                    <a:cubicBezTo>
                      <a:pt x="39433" y="13430"/>
                      <a:pt x="41243" y="15145"/>
                      <a:pt x="42386" y="17431"/>
                    </a:cubicBezTo>
                    <a:cubicBezTo>
                      <a:pt x="43529" y="19622"/>
                      <a:pt x="44101" y="22289"/>
                      <a:pt x="44101" y="25241"/>
                    </a:cubicBezTo>
                    <a:cubicBezTo>
                      <a:pt x="44101" y="28194"/>
                      <a:pt x="43529" y="30766"/>
                      <a:pt x="42386" y="32956"/>
                    </a:cubicBezTo>
                    <a:cubicBezTo>
                      <a:pt x="41243" y="35052"/>
                      <a:pt x="39433" y="36767"/>
                      <a:pt x="36957" y="37814"/>
                    </a:cubicBezTo>
                    <a:cubicBezTo>
                      <a:pt x="34480" y="38957"/>
                      <a:pt x="31337" y="39529"/>
                      <a:pt x="27432" y="39529"/>
                    </a:cubicBezTo>
                    <a:lnTo>
                      <a:pt x="12097" y="39529"/>
                    </a:lnTo>
                    <a:lnTo>
                      <a:pt x="12097" y="10573"/>
                    </a:lnTo>
                    <a:close/>
                  </a:path>
                </a:pathLst>
              </a:custGeom>
              <a:solidFill>
                <a:srgbClr val="FFFFFF"/>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96F5C741-4665-D218-78CF-D24AE0DEF5CF}"/>
                  </a:ext>
                </a:extLst>
              </p:cNvPr>
              <p:cNvSpPr/>
              <p:nvPr/>
            </p:nvSpPr>
            <p:spPr>
              <a:xfrm>
                <a:off x="355091" y="1196339"/>
                <a:ext cx="54102" cy="62007"/>
              </a:xfrm>
              <a:custGeom>
                <a:avLst/>
                <a:gdLst>
                  <a:gd name="connsiteX0" fmla="*/ 46101 w 54102"/>
                  <a:gd name="connsiteY0" fmla="*/ 6953 h 62007"/>
                  <a:gd name="connsiteX1" fmla="*/ 37529 w 54102"/>
                  <a:gd name="connsiteY1" fmla="*/ 1715 h 62007"/>
                  <a:gd name="connsiteX2" fmla="*/ 27718 w 54102"/>
                  <a:gd name="connsiteY2" fmla="*/ 0 h 62007"/>
                  <a:gd name="connsiteX3" fmla="*/ 13145 w 54102"/>
                  <a:gd name="connsiteY3" fmla="*/ 3905 h 62007"/>
                  <a:gd name="connsiteX4" fmla="*/ 3429 w 54102"/>
                  <a:gd name="connsiteY4" fmla="*/ 14859 h 62007"/>
                  <a:gd name="connsiteX5" fmla="*/ 0 w 54102"/>
                  <a:gd name="connsiteY5" fmla="*/ 31147 h 62007"/>
                  <a:gd name="connsiteX6" fmla="*/ 3429 w 54102"/>
                  <a:gd name="connsiteY6" fmla="*/ 47435 h 62007"/>
                  <a:gd name="connsiteX7" fmla="*/ 13240 w 54102"/>
                  <a:gd name="connsiteY7" fmla="*/ 58198 h 62007"/>
                  <a:gd name="connsiteX8" fmla="*/ 28480 w 54102"/>
                  <a:gd name="connsiteY8" fmla="*/ 62008 h 62007"/>
                  <a:gd name="connsiteX9" fmla="*/ 40196 w 54102"/>
                  <a:gd name="connsiteY9" fmla="*/ 60007 h 62007"/>
                  <a:gd name="connsiteX10" fmla="*/ 48768 w 54102"/>
                  <a:gd name="connsiteY10" fmla="*/ 54293 h 62007"/>
                  <a:gd name="connsiteX11" fmla="*/ 53531 w 54102"/>
                  <a:gd name="connsiteY11" fmla="*/ 45720 h 62007"/>
                  <a:gd name="connsiteX12" fmla="*/ 42482 w 54102"/>
                  <a:gd name="connsiteY12" fmla="*/ 43720 h 62007"/>
                  <a:gd name="connsiteX13" fmla="*/ 39433 w 54102"/>
                  <a:gd name="connsiteY13" fmla="*/ 48482 h 62007"/>
                  <a:gd name="connsiteX14" fmla="*/ 34671 w 54102"/>
                  <a:gd name="connsiteY14" fmla="*/ 51340 h 62007"/>
                  <a:gd name="connsiteX15" fmla="*/ 28575 w 54102"/>
                  <a:gd name="connsiteY15" fmla="*/ 52292 h 62007"/>
                  <a:gd name="connsiteX16" fmla="*/ 19622 w 54102"/>
                  <a:gd name="connsiteY16" fmla="*/ 50102 h 62007"/>
                  <a:gd name="connsiteX17" fmla="*/ 13621 w 54102"/>
                  <a:gd name="connsiteY17" fmla="*/ 43720 h 62007"/>
                  <a:gd name="connsiteX18" fmla="*/ 11525 w 54102"/>
                  <a:gd name="connsiteY18" fmla="*/ 34290 h 62007"/>
                  <a:gd name="connsiteX19" fmla="*/ 54102 w 54102"/>
                  <a:gd name="connsiteY19" fmla="*/ 34290 h 62007"/>
                  <a:gd name="connsiteX20" fmla="*/ 54102 w 54102"/>
                  <a:gd name="connsiteY20" fmla="*/ 30194 h 62007"/>
                  <a:gd name="connsiteX21" fmla="*/ 51911 w 54102"/>
                  <a:gd name="connsiteY21" fmla="*/ 16288 h 62007"/>
                  <a:gd name="connsiteX22" fmla="*/ 45910 w 54102"/>
                  <a:gd name="connsiteY22" fmla="*/ 6953 h 62007"/>
                  <a:gd name="connsiteX23" fmla="*/ 11716 w 54102"/>
                  <a:gd name="connsiteY23" fmla="*/ 25527 h 62007"/>
                  <a:gd name="connsiteX24" fmla="*/ 13526 w 54102"/>
                  <a:gd name="connsiteY24" fmla="*/ 18288 h 62007"/>
                  <a:gd name="connsiteX25" fmla="*/ 19145 w 54102"/>
                  <a:gd name="connsiteY25" fmla="*/ 12002 h 62007"/>
                  <a:gd name="connsiteX26" fmla="*/ 27718 w 54102"/>
                  <a:gd name="connsiteY26" fmla="*/ 9620 h 62007"/>
                  <a:gd name="connsiteX27" fmla="*/ 35624 w 54102"/>
                  <a:gd name="connsiteY27" fmla="*/ 11716 h 62007"/>
                  <a:gd name="connsiteX28" fmla="*/ 40862 w 54102"/>
                  <a:gd name="connsiteY28" fmla="*/ 17335 h 62007"/>
                  <a:gd name="connsiteX29" fmla="*/ 42767 w 54102"/>
                  <a:gd name="connsiteY29" fmla="*/ 25527 h 62007"/>
                  <a:gd name="connsiteX30" fmla="*/ 11716 w 54102"/>
                  <a:gd name="connsiteY30" fmla="*/ 25527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02" h="62007">
                    <a:moveTo>
                      <a:pt x="46101" y="6953"/>
                    </a:moveTo>
                    <a:cubicBezTo>
                      <a:pt x="43625" y="4572"/>
                      <a:pt x="40767" y="2762"/>
                      <a:pt x="37529" y="1715"/>
                    </a:cubicBezTo>
                    <a:cubicBezTo>
                      <a:pt x="34385" y="572"/>
                      <a:pt x="31052" y="0"/>
                      <a:pt x="27718" y="0"/>
                    </a:cubicBezTo>
                    <a:cubicBezTo>
                      <a:pt x="22098" y="0"/>
                      <a:pt x="17240" y="1333"/>
                      <a:pt x="13145" y="3905"/>
                    </a:cubicBezTo>
                    <a:cubicBezTo>
                      <a:pt x="8954"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7" y="61341"/>
                      <a:pt x="40196" y="60007"/>
                    </a:cubicBezTo>
                    <a:cubicBezTo>
                      <a:pt x="43625" y="58674"/>
                      <a:pt x="46482" y="56769"/>
                      <a:pt x="48768" y="54293"/>
                    </a:cubicBezTo>
                    <a:cubicBezTo>
                      <a:pt x="51054" y="51816"/>
                      <a:pt x="52673" y="49054"/>
                      <a:pt x="53531" y="45720"/>
                    </a:cubicBezTo>
                    <a:lnTo>
                      <a:pt x="42482" y="43720"/>
                    </a:lnTo>
                    <a:cubicBezTo>
                      <a:pt x="41815" y="45625"/>
                      <a:pt x="40767" y="47149"/>
                      <a:pt x="39433" y="48482"/>
                    </a:cubicBezTo>
                    <a:cubicBezTo>
                      <a:pt x="38100" y="49816"/>
                      <a:pt x="36576" y="50673"/>
                      <a:pt x="34671" y="51340"/>
                    </a:cubicBezTo>
                    <a:cubicBezTo>
                      <a:pt x="32861" y="52006"/>
                      <a:pt x="30861" y="52292"/>
                      <a:pt x="28575" y="52292"/>
                    </a:cubicBezTo>
                    <a:cubicBezTo>
                      <a:pt x="25146" y="52292"/>
                      <a:pt x="22193" y="51530"/>
                      <a:pt x="19622" y="50102"/>
                    </a:cubicBezTo>
                    <a:cubicBezTo>
                      <a:pt x="17050" y="48673"/>
                      <a:pt x="15050" y="46482"/>
                      <a:pt x="13621" y="43720"/>
                    </a:cubicBezTo>
                    <a:cubicBezTo>
                      <a:pt x="12287" y="41148"/>
                      <a:pt x="11621" y="37910"/>
                      <a:pt x="11525" y="34290"/>
                    </a:cubicBezTo>
                    <a:lnTo>
                      <a:pt x="54102" y="34290"/>
                    </a:lnTo>
                    <a:lnTo>
                      <a:pt x="54102" y="30194"/>
                    </a:lnTo>
                    <a:cubicBezTo>
                      <a:pt x="54102" y="24765"/>
                      <a:pt x="53340" y="20098"/>
                      <a:pt x="51911" y="16288"/>
                    </a:cubicBezTo>
                    <a:cubicBezTo>
                      <a:pt x="50483" y="12478"/>
                      <a:pt x="48482" y="9335"/>
                      <a:pt x="45910" y="6953"/>
                    </a:cubicBezTo>
                    <a:close/>
                    <a:moveTo>
                      <a:pt x="11716" y="25527"/>
                    </a:moveTo>
                    <a:cubicBezTo>
                      <a:pt x="11906" y="22955"/>
                      <a:pt x="12383" y="20479"/>
                      <a:pt x="13526" y="18288"/>
                    </a:cubicBezTo>
                    <a:cubicBezTo>
                      <a:pt x="14859" y="15716"/>
                      <a:pt x="16764" y="13621"/>
                      <a:pt x="19145" y="12002"/>
                    </a:cubicBezTo>
                    <a:cubicBezTo>
                      <a:pt x="21622" y="10382"/>
                      <a:pt x="24479" y="9620"/>
                      <a:pt x="27718" y="9620"/>
                    </a:cubicBezTo>
                    <a:cubicBezTo>
                      <a:pt x="30766" y="9620"/>
                      <a:pt x="33338" y="10287"/>
                      <a:pt x="35624" y="11716"/>
                    </a:cubicBezTo>
                    <a:cubicBezTo>
                      <a:pt x="37909" y="13145"/>
                      <a:pt x="39624" y="14954"/>
                      <a:pt x="40862" y="17335"/>
                    </a:cubicBezTo>
                    <a:cubicBezTo>
                      <a:pt x="42101" y="19717"/>
                      <a:pt x="42767" y="22479"/>
                      <a:pt x="42767" y="25527"/>
                    </a:cubicBezTo>
                    <a:lnTo>
                      <a:pt x="11716" y="25527"/>
                    </a:lnTo>
                    <a:close/>
                  </a:path>
                </a:pathLst>
              </a:custGeom>
              <a:solidFill>
                <a:srgbClr val="FFFFFF"/>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B3BF2B3A-D9D6-D989-394F-9FC1ED4B5229}"/>
                  </a:ext>
                </a:extLst>
              </p:cNvPr>
              <p:cNvSpPr/>
              <p:nvPr/>
            </p:nvSpPr>
            <p:spPr>
              <a:xfrm>
                <a:off x="422529" y="1196244"/>
                <a:ext cx="48863" cy="61912"/>
              </a:xfrm>
              <a:custGeom>
                <a:avLst/>
                <a:gdLst>
                  <a:gd name="connsiteX0" fmla="*/ 32385 w 48863"/>
                  <a:gd name="connsiteY0" fmla="*/ 27242 h 61912"/>
                  <a:gd name="connsiteX1" fmla="*/ 22860 w 48863"/>
                  <a:gd name="connsiteY1" fmla="*/ 25051 h 61912"/>
                  <a:gd name="connsiteX2" fmla="*/ 15716 w 48863"/>
                  <a:gd name="connsiteY2" fmla="*/ 22003 h 61912"/>
                  <a:gd name="connsiteX3" fmla="*/ 13525 w 48863"/>
                  <a:gd name="connsiteY3" fmla="*/ 17145 h 61912"/>
                  <a:gd name="connsiteX4" fmla="*/ 16859 w 48863"/>
                  <a:gd name="connsiteY4" fmla="*/ 11430 h 61912"/>
                  <a:gd name="connsiteX5" fmla="*/ 25146 w 48863"/>
                  <a:gd name="connsiteY5" fmla="*/ 9239 h 61912"/>
                  <a:gd name="connsiteX6" fmla="*/ 31242 w 48863"/>
                  <a:gd name="connsiteY6" fmla="*/ 10382 h 61912"/>
                  <a:gd name="connsiteX7" fmla="*/ 35052 w 48863"/>
                  <a:gd name="connsiteY7" fmla="*/ 13430 h 61912"/>
                  <a:gd name="connsiteX8" fmla="*/ 37147 w 48863"/>
                  <a:gd name="connsiteY8" fmla="*/ 17336 h 61912"/>
                  <a:gd name="connsiteX9" fmla="*/ 47720 w 48863"/>
                  <a:gd name="connsiteY9" fmla="*/ 15431 h 61912"/>
                  <a:gd name="connsiteX10" fmla="*/ 40291 w 48863"/>
                  <a:gd name="connsiteY10" fmla="*/ 4191 h 61912"/>
                  <a:gd name="connsiteX11" fmla="*/ 24955 w 48863"/>
                  <a:gd name="connsiteY11" fmla="*/ 0 h 61912"/>
                  <a:gd name="connsiteX12" fmla="*/ 12954 w 48863"/>
                  <a:gd name="connsiteY12" fmla="*/ 2286 h 61912"/>
                  <a:gd name="connsiteX13" fmla="*/ 4763 w 48863"/>
                  <a:gd name="connsiteY13" fmla="*/ 8477 h 61912"/>
                  <a:gd name="connsiteX14" fmla="*/ 1810 w 48863"/>
                  <a:gd name="connsiteY14" fmla="*/ 17812 h 61912"/>
                  <a:gd name="connsiteX15" fmla="*/ 5810 w 48863"/>
                  <a:gd name="connsiteY15" fmla="*/ 28385 h 61912"/>
                  <a:gd name="connsiteX16" fmla="*/ 18193 w 48863"/>
                  <a:gd name="connsiteY16" fmla="*/ 34481 h 61912"/>
                  <a:gd name="connsiteX17" fmla="*/ 28384 w 48863"/>
                  <a:gd name="connsiteY17" fmla="*/ 36671 h 61912"/>
                  <a:gd name="connsiteX18" fmla="*/ 34766 w 48863"/>
                  <a:gd name="connsiteY18" fmla="*/ 39529 h 61912"/>
                  <a:gd name="connsiteX19" fmla="*/ 36862 w 48863"/>
                  <a:gd name="connsiteY19" fmla="*/ 44291 h 61912"/>
                  <a:gd name="connsiteX20" fmla="*/ 33433 w 48863"/>
                  <a:gd name="connsiteY20" fmla="*/ 50197 h 61912"/>
                  <a:gd name="connsiteX21" fmla="*/ 24289 w 48863"/>
                  <a:gd name="connsiteY21" fmla="*/ 52578 h 61912"/>
                  <a:gd name="connsiteX22" fmla="*/ 15716 w 48863"/>
                  <a:gd name="connsiteY22" fmla="*/ 50292 h 61912"/>
                  <a:gd name="connsiteX23" fmla="*/ 11335 w 48863"/>
                  <a:gd name="connsiteY23" fmla="*/ 43625 h 61912"/>
                  <a:gd name="connsiteX24" fmla="*/ 0 w 48863"/>
                  <a:gd name="connsiteY24" fmla="*/ 45339 h 61912"/>
                  <a:gd name="connsiteX25" fmla="*/ 7810 w 48863"/>
                  <a:gd name="connsiteY25" fmla="*/ 57626 h 61912"/>
                  <a:gd name="connsiteX26" fmla="*/ 24289 w 48863"/>
                  <a:gd name="connsiteY26" fmla="*/ 61913 h 61912"/>
                  <a:gd name="connsiteX27" fmla="*/ 37052 w 48863"/>
                  <a:gd name="connsiteY27" fmla="*/ 59531 h 61912"/>
                  <a:gd name="connsiteX28" fmla="*/ 45720 w 48863"/>
                  <a:gd name="connsiteY28" fmla="*/ 52959 h 61912"/>
                  <a:gd name="connsiteX29" fmla="*/ 48863 w 48863"/>
                  <a:gd name="connsiteY29" fmla="*/ 43339 h 61912"/>
                  <a:gd name="connsiteX30" fmla="*/ 44768 w 48863"/>
                  <a:gd name="connsiteY30" fmla="*/ 32957 h 61912"/>
                  <a:gd name="connsiteX31" fmla="*/ 32385 w 48863"/>
                  <a:gd name="connsiteY31" fmla="*/ 27051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61912">
                    <a:moveTo>
                      <a:pt x="32385" y="27242"/>
                    </a:moveTo>
                    <a:lnTo>
                      <a:pt x="22860" y="25051"/>
                    </a:lnTo>
                    <a:cubicBezTo>
                      <a:pt x="19526" y="24289"/>
                      <a:pt x="17145" y="23241"/>
                      <a:pt x="15716" y="22003"/>
                    </a:cubicBezTo>
                    <a:cubicBezTo>
                      <a:pt x="14192" y="20765"/>
                      <a:pt x="13525" y="19145"/>
                      <a:pt x="13525" y="17145"/>
                    </a:cubicBezTo>
                    <a:cubicBezTo>
                      <a:pt x="13525" y="14859"/>
                      <a:pt x="14669" y="12954"/>
                      <a:pt x="16859" y="11430"/>
                    </a:cubicBezTo>
                    <a:cubicBezTo>
                      <a:pt x="19050" y="10001"/>
                      <a:pt x="21812" y="9239"/>
                      <a:pt x="25146" y="9239"/>
                    </a:cubicBezTo>
                    <a:cubicBezTo>
                      <a:pt x="27527" y="9239"/>
                      <a:pt x="29623" y="9620"/>
                      <a:pt x="31242" y="10382"/>
                    </a:cubicBezTo>
                    <a:cubicBezTo>
                      <a:pt x="32861" y="11144"/>
                      <a:pt x="34099" y="12192"/>
                      <a:pt x="35052" y="13430"/>
                    </a:cubicBezTo>
                    <a:cubicBezTo>
                      <a:pt x="36004" y="14669"/>
                      <a:pt x="36671" y="15907"/>
                      <a:pt x="37147" y="17336"/>
                    </a:cubicBezTo>
                    <a:lnTo>
                      <a:pt x="47720" y="15431"/>
                    </a:lnTo>
                    <a:cubicBezTo>
                      <a:pt x="46482" y="10763"/>
                      <a:pt x="44101" y="6953"/>
                      <a:pt x="40291" y="4191"/>
                    </a:cubicBezTo>
                    <a:cubicBezTo>
                      <a:pt x="36576" y="1429"/>
                      <a:pt x="31432" y="0"/>
                      <a:pt x="24955" y="0"/>
                    </a:cubicBezTo>
                    <a:cubicBezTo>
                      <a:pt x="20479" y="0"/>
                      <a:pt x="16478" y="762"/>
                      <a:pt x="12954" y="2286"/>
                    </a:cubicBezTo>
                    <a:cubicBezTo>
                      <a:pt x="9430" y="3810"/>
                      <a:pt x="6763" y="5906"/>
                      <a:pt x="4763" y="8477"/>
                    </a:cubicBezTo>
                    <a:cubicBezTo>
                      <a:pt x="2762" y="11144"/>
                      <a:pt x="1810" y="14192"/>
                      <a:pt x="1810" y="17812"/>
                    </a:cubicBezTo>
                    <a:cubicBezTo>
                      <a:pt x="1810" y="22098"/>
                      <a:pt x="3143" y="25622"/>
                      <a:pt x="5810" y="28385"/>
                    </a:cubicBezTo>
                    <a:cubicBezTo>
                      <a:pt x="8477" y="31147"/>
                      <a:pt x="12573" y="33242"/>
                      <a:pt x="18193" y="34481"/>
                    </a:cubicBezTo>
                    <a:lnTo>
                      <a:pt x="28384" y="36671"/>
                    </a:lnTo>
                    <a:cubicBezTo>
                      <a:pt x="31242" y="37338"/>
                      <a:pt x="33338" y="38291"/>
                      <a:pt x="34766" y="39529"/>
                    </a:cubicBezTo>
                    <a:cubicBezTo>
                      <a:pt x="36195" y="40767"/>
                      <a:pt x="36862" y="42386"/>
                      <a:pt x="36862" y="44291"/>
                    </a:cubicBezTo>
                    <a:cubicBezTo>
                      <a:pt x="36862" y="46577"/>
                      <a:pt x="35719" y="48578"/>
                      <a:pt x="33433" y="50197"/>
                    </a:cubicBezTo>
                    <a:cubicBezTo>
                      <a:pt x="31147" y="51816"/>
                      <a:pt x="28099" y="52578"/>
                      <a:pt x="24289" y="52578"/>
                    </a:cubicBezTo>
                    <a:cubicBezTo>
                      <a:pt x="20765" y="52578"/>
                      <a:pt x="17907" y="51816"/>
                      <a:pt x="15716" y="50292"/>
                    </a:cubicBezTo>
                    <a:cubicBezTo>
                      <a:pt x="13525" y="48768"/>
                      <a:pt x="12097" y="46577"/>
                      <a:pt x="11335" y="43625"/>
                    </a:cubicBezTo>
                    <a:lnTo>
                      <a:pt x="0" y="45339"/>
                    </a:lnTo>
                    <a:cubicBezTo>
                      <a:pt x="952" y="50673"/>
                      <a:pt x="3524" y="54769"/>
                      <a:pt x="7810" y="57626"/>
                    </a:cubicBezTo>
                    <a:cubicBezTo>
                      <a:pt x="12097" y="60484"/>
                      <a:pt x="17526" y="61913"/>
                      <a:pt x="24289" y="61913"/>
                    </a:cubicBezTo>
                    <a:cubicBezTo>
                      <a:pt x="29146" y="61913"/>
                      <a:pt x="33433" y="61150"/>
                      <a:pt x="37052" y="59531"/>
                    </a:cubicBezTo>
                    <a:cubicBezTo>
                      <a:pt x="40767" y="57912"/>
                      <a:pt x="43624" y="55721"/>
                      <a:pt x="45720" y="52959"/>
                    </a:cubicBezTo>
                    <a:cubicBezTo>
                      <a:pt x="47816" y="50197"/>
                      <a:pt x="48863" y="46958"/>
                      <a:pt x="48863" y="43339"/>
                    </a:cubicBezTo>
                    <a:cubicBezTo>
                      <a:pt x="48863" y="39053"/>
                      <a:pt x="47530" y="35624"/>
                      <a:pt x="44768" y="32957"/>
                    </a:cubicBezTo>
                    <a:cubicBezTo>
                      <a:pt x="42100" y="30290"/>
                      <a:pt x="37909" y="28289"/>
                      <a:pt x="32385" y="27051"/>
                    </a:cubicBezTo>
                    <a:close/>
                  </a:path>
                </a:pathLst>
              </a:custGeom>
              <a:solidFill>
                <a:srgbClr val="FFFFFF"/>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46DE56E3-1CFA-3FB2-C230-075581E42EAE}"/>
                  </a:ext>
                </a:extLst>
              </p:cNvPr>
              <p:cNvSpPr/>
              <p:nvPr/>
            </p:nvSpPr>
            <p:spPr>
              <a:xfrm>
                <a:off x="484251" y="1196339"/>
                <a:ext cx="54102" cy="62007"/>
              </a:xfrm>
              <a:custGeom>
                <a:avLst/>
                <a:gdLst>
                  <a:gd name="connsiteX0" fmla="*/ 46101 w 54102"/>
                  <a:gd name="connsiteY0" fmla="*/ 6953 h 62007"/>
                  <a:gd name="connsiteX1" fmla="*/ 37528 w 54102"/>
                  <a:gd name="connsiteY1" fmla="*/ 1715 h 62007"/>
                  <a:gd name="connsiteX2" fmla="*/ 27718 w 54102"/>
                  <a:gd name="connsiteY2" fmla="*/ 0 h 62007"/>
                  <a:gd name="connsiteX3" fmla="*/ 13145 w 54102"/>
                  <a:gd name="connsiteY3" fmla="*/ 3905 h 62007"/>
                  <a:gd name="connsiteX4" fmla="*/ 3429 w 54102"/>
                  <a:gd name="connsiteY4" fmla="*/ 14859 h 62007"/>
                  <a:gd name="connsiteX5" fmla="*/ 0 w 54102"/>
                  <a:gd name="connsiteY5" fmla="*/ 31147 h 62007"/>
                  <a:gd name="connsiteX6" fmla="*/ 3429 w 54102"/>
                  <a:gd name="connsiteY6" fmla="*/ 47435 h 62007"/>
                  <a:gd name="connsiteX7" fmla="*/ 13240 w 54102"/>
                  <a:gd name="connsiteY7" fmla="*/ 58198 h 62007"/>
                  <a:gd name="connsiteX8" fmla="*/ 28480 w 54102"/>
                  <a:gd name="connsiteY8" fmla="*/ 62008 h 62007"/>
                  <a:gd name="connsiteX9" fmla="*/ 40196 w 54102"/>
                  <a:gd name="connsiteY9" fmla="*/ 60007 h 62007"/>
                  <a:gd name="connsiteX10" fmla="*/ 48768 w 54102"/>
                  <a:gd name="connsiteY10" fmla="*/ 54293 h 62007"/>
                  <a:gd name="connsiteX11" fmla="*/ 53530 w 54102"/>
                  <a:gd name="connsiteY11" fmla="*/ 45720 h 62007"/>
                  <a:gd name="connsiteX12" fmla="*/ 42481 w 54102"/>
                  <a:gd name="connsiteY12" fmla="*/ 43720 h 62007"/>
                  <a:gd name="connsiteX13" fmla="*/ 39433 w 54102"/>
                  <a:gd name="connsiteY13" fmla="*/ 48482 h 62007"/>
                  <a:gd name="connsiteX14" fmla="*/ 34671 w 54102"/>
                  <a:gd name="connsiteY14" fmla="*/ 51340 h 62007"/>
                  <a:gd name="connsiteX15" fmla="*/ 28575 w 54102"/>
                  <a:gd name="connsiteY15" fmla="*/ 52292 h 62007"/>
                  <a:gd name="connsiteX16" fmla="*/ 19622 w 54102"/>
                  <a:gd name="connsiteY16" fmla="*/ 50102 h 62007"/>
                  <a:gd name="connsiteX17" fmla="*/ 13621 w 54102"/>
                  <a:gd name="connsiteY17" fmla="*/ 43720 h 62007"/>
                  <a:gd name="connsiteX18" fmla="*/ 11525 w 54102"/>
                  <a:gd name="connsiteY18" fmla="*/ 34290 h 62007"/>
                  <a:gd name="connsiteX19" fmla="*/ 54102 w 54102"/>
                  <a:gd name="connsiteY19" fmla="*/ 34290 h 62007"/>
                  <a:gd name="connsiteX20" fmla="*/ 54102 w 54102"/>
                  <a:gd name="connsiteY20" fmla="*/ 30194 h 62007"/>
                  <a:gd name="connsiteX21" fmla="*/ 51911 w 54102"/>
                  <a:gd name="connsiteY21" fmla="*/ 16288 h 62007"/>
                  <a:gd name="connsiteX22" fmla="*/ 45910 w 54102"/>
                  <a:gd name="connsiteY22" fmla="*/ 6953 h 62007"/>
                  <a:gd name="connsiteX23" fmla="*/ 11716 w 54102"/>
                  <a:gd name="connsiteY23" fmla="*/ 25527 h 62007"/>
                  <a:gd name="connsiteX24" fmla="*/ 13525 w 54102"/>
                  <a:gd name="connsiteY24" fmla="*/ 18288 h 62007"/>
                  <a:gd name="connsiteX25" fmla="*/ 19145 w 54102"/>
                  <a:gd name="connsiteY25" fmla="*/ 12002 h 62007"/>
                  <a:gd name="connsiteX26" fmla="*/ 27718 w 54102"/>
                  <a:gd name="connsiteY26" fmla="*/ 9620 h 62007"/>
                  <a:gd name="connsiteX27" fmla="*/ 35624 w 54102"/>
                  <a:gd name="connsiteY27" fmla="*/ 11716 h 62007"/>
                  <a:gd name="connsiteX28" fmla="*/ 40862 w 54102"/>
                  <a:gd name="connsiteY28" fmla="*/ 17335 h 62007"/>
                  <a:gd name="connsiteX29" fmla="*/ 42767 w 54102"/>
                  <a:gd name="connsiteY29" fmla="*/ 25527 h 62007"/>
                  <a:gd name="connsiteX30" fmla="*/ 11716 w 54102"/>
                  <a:gd name="connsiteY30" fmla="*/ 25527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02" h="62007">
                    <a:moveTo>
                      <a:pt x="46101" y="6953"/>
                    </a:moveTo>
                    <a:cubicBezTo>
                      <a:pt x="43624" y="4572"/>
                      <a:pt x="40767" y="2762"/>
                      <a:pt x="37528" y="1715"/>
                    </a:cubicBezTo>
                    <a:cubicBezTo>
                      <a:pt x="34385" y="572"/>
                      <a:pt x="31051" y="0"/>
                      <a:pt x="27718" y="0"/>
                    </a:cubicBezTo>
                    <a:cubicBezTo>
                      <a:pt x="22098" y="0"/>
                      <a:pt x="17240" y="1333"/>
                      <a:pt x="13145" y="3905"/>
                    </a:cubicBezTo>
                    <a:cubicBezTo>
                      <a:pt x="8953"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7" y="61341"/>
                      <a:pt x="40196" y="60007"/>
                    </a:cubicBezTo>
                    <a:cubicBezTo>
                      <a:pt x="43624" y="58674"/>
                      <a:pt x="46482" y="56769"/>
                      <a:pt x="48768" y="54293"/>
                    </a:cubicBezTo>
                    <a:cubicBezTo>
                      <a:pt x="51054" y="51816"/>
                      <a:pt x="52673" y="49054"/>
                      <a:pt x="53530" y="45720"/>
                    </a:cubicBezTo>
                    <a:lnTo>
                      <a:pt x="42481" y="43720"/>
                    </a:lnTo>
                    <a:cubicBezTo>
                      <a:pt x="41815" y="45625"/>
                      <a:pt x="40767" y="47149"/>
                      <a:pt x="39433" y="48482"/>
                    </a:cubicBezTo>
                    <a:cubicBezTo>
                      <a:pt x="38100" y="49721"/>
                      <a:pt x="36576" y="50673"/>
                      <a:pt x="34671" y="51340"/>
                    </a:cubicBezTo>
                    <a:cubicBezTo>
                      <a:pt x="32861" y="52006"/>
                      <a:pt x="30861" y="52292"/>
                      <a:pt x="28575" y="52292"/>
                    </a:cubicBezTo>
                    <a:cubicBezTo>
                      <a:pt x="25146" y="52292"/>
                      <a:pt x="22193" y="51530"/>
                      <a:pt x="19622" y="50102"/>
                    </a:cubicBezTo>
                    <a:cubicBezTo>
                      <a:pt x="17050" y="48673"/>
                      <a:pt x="15049" y="46482"/>
                      <a:pt x="13621" y="43720"/>
                    </a:cubicBezTo>
                    <a:cubicBezTo>
                      <a:pt x="12287" y="41148"/>
                      <a:pt x="11621" y="37910"/>
                      <a:pt x="11525" y="34290"/>
                    </a:cubicBezTo>
                    <a:lnTo>
                      <a:pt x="54102" y="34290"/>
                    </a:lnTo>
                    <a:lnTo>
                      <a:pt x="54102" y="30194"/>
                    </a:lnTo>
                    <a:cubicBezTo>
                      <a:pt x="54102" y="24765"/>
                      <a:pt x="53340" y="20098"/>
                      <a:pt x="51911" y="16288"/>
                    </a:cubicBezTo>
                    <a:cubicBezTo>
                      <a:pt x="50482" y="12478"/>
                      <a:pt x="48482" y="9335"/>
                      <a:pt x="45910" y="6953"/>
                    </a:cubicBezTo>
                    <a:close/>
                    <a:moveTo>
                      <a:pt x="11716" y="25527"/>
                    </a:moveTo>
                    <a:cubicBezTo>
                      <a:pt x="11906" y="22955"/>
                      <a:pt x="12382" y="20479"/>
                      <a:pt x="13525" y="18288"/>
                    </a:cubicBezTo>
                    <a:cubicBezTo>
                      <a:pt x="14859" y="15716"/>
                      <a:pt x="16764" y="13621"/>
                      <a:pt x="19145" y="12002"/>
                    </a:cubicBezTo>
                    <a:cubicBezTo>
                      <a:pt x="21622" y="10382"/>
                      <a:pt x="24479" y="9620"/>
                      <a:pt x="27718" y="9620"/>
                    </a:cubicBezTo>
                    <a:cubicBezTo>
                      <a:pt x="30766" y="9620"/>
                      <a:pt x="33338" y="10287"/>
                      <a:pt x="35624" y="11716"/>
                    </a:cubicBezTo>
                    <a:cubicBezTo>
                      <a:pt x="37909" y="13145"/>
                      <a:pt x="39624" y="14954"/>
                      <a:pt x="40862" y="17335"/>
                    </a:cubicBezTo>
                    <a:cubicBezTo>
                      <a:pt x="42100" y="19717"/>
                      <a:pt x="42767" y="22479"/>
                      <a:pt x="42767" y="25527"/>
                    </a:cubicBezTo>
                    <a:lnTo>
                      <a:pt x="11716" y="25527"/>
                    </a:lnTo>
                    <a:close/>
                  </a:path>
                </a:pathLst>
              </a:custGeom>
              <a:solidFill>
                <a:srgbClr val="FFFFFF"/>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1ADE734C-2E31-F6D2-4ACB-99633C3E62E2}"/>
                  </a:ext>
                </a:extLst>
              </p:cNvPr>
              <p:cNvSpPr/>
              <p:nvPr/>
            </p:nvSpPr>
            <p:spPr>
              <a:xfrm>
                <a:off x="551402" y="1196339"/>
                <a:ext cx="49911" cy="62198"/>
              </a:xfrm>
              <a:custGeom>
                <a:avLst/>
                <a:gdLst>
                  <a:gd name="connsiteX0" fmla="*/ 41815 w 49911"/>
                  <a:gd name="connsiteY0" fmla="*/ 3905 h 62198"/>
                  <a:gd name="connsiteX1" fmla="*/ 34195 w 49911"/>
                  <a:gd name="connsiteY1" fmla="*/ 857 h 62198"/>
                  <a:gd name="connsiteX2" fmla="*/ 26575 w 49911"/>
                  <a:gd name="connsiteY2" fmla="*/ 0 h 62198"/>
                  <a:gd name="connsiteX3" fmla="*/ 16193 w 49911"/>
                  <a:gd name="connsiteY3" fmla="*/ 1524 h 62198"/>
                  <a:gd name="connsiteX4" fmla="*/ 7525 w 49911"/>
                  <a:gd name="connsiteY4" fmla="*/ 6477 h 62198"/>
                  <a:gd name="connsiteX5" fmla="*/ 1810 w 49911"/>
                  <a:gd name="connsiteY5" fmla="*/ 15335 h 62198"/>
                  <a:gd name="connsiteX6" fmla="*/ 12764 w 49911"/>
                  <a:gd name="connsiteY6" fmla="*/ 17812 h 62198"/>
                  <a:gd name="connsiteX7" fmla="*/ 17431 w 49911"/>
                  <a:gd name="connsiteY7" fmla="*/ 12002 h 62198"/>
                  <a:gd name="connsiteX8" fmla="*/ 26670 w 49911"/>
                  <a:gd name="connsiteY8" fmla="*/ 9430 h 62198"/>
                  <a:gd name="connsiteX9" fmla="*/ 35243 w 49911"/>
                  <a:gd name="connsiteY9" fmla="*/ 12287 h 62198"/>
                  <a:gd name="connsiteX10" fmla="*/ 38100 w 49911"/>
                  <a:gd name="connsiteY10" fmla="*/ 20193 h 62198"/>
                  <a:gd name="connsiteX11" fmla="*/ 38100 w 49911"/>
                  <a:gd name="connsiteY11" fmla="*/ 20479 h 62198"/>
                  <a:gd name="connsiteX12" fmla="*/ 36576 w 49911"/>
                  <a:gd name="connsiteY12" fmla="*/ 23527 h 62198"/>
                  <a:gd name="connsiteX13" fmla="*/ 31718 w 49911"/>
                  <a:gd name="connsiteY13" fmla="*/ 24860 h 62198"/>
                  <a:gd name="connsiteX14" fmla="*/ 22955 w 49911"/>
                  <a:gd name="connsiteY14" fmla="*/ 25908 h 62198"/>
                  <a:gd name="connsiteX15" fmla="*/ 14573 w 49911"/>
                  <a:gd name="connsiteY15" fmla="*/ 27432 h 62198"/>
                  <a:gd name="connsiteX16" fmla="*/ 7144 w 49911"/>
                  <a:gd name="connsiteY16" fmla="*/ 30290 h 62198"/>
                  <a:gd name="connsiteX17" fmla="*/ 1905 w 49911"/>
                  <a:gd name="connsiteY17" fmla="*/ 35528 h 62198"/>
                  <a:gd name="connsiteX18" fmla="*/ 0 w 49911"/>
                  <a:gd name="connsiteY18" fmla="*/ 43910 h 62198"/>
                  <a:gd name="connsiteX19" fmla="*/ 2667 w 49911"/>
                  <a:gd name="connsiteY19" fmla="*/ 53911 h 62198"/>
                  <a:gd name="connsiteX20" fmla="*/ 10001 w 49911"/>
                  <a:gd name="connsiteY20" fmla="*/ 60103 h 62198"/>
                  <a:gd name="connsiteX21" fmla="*/ 20288 w 49911"/>
                  <a:gd name="connsiteY21" fmla="*/ 62198 h 62198"/>
                  <a:gd name="connsiteX22" fmla="*/ 28766 w 49911"/>
                  <a:gd name="connsiteY22" fmla="*/ 60769 h 62198"/>
                  <a:gd name="connsiteX23" fmla="*/ 34576 w 49911"/>
                  <a:gd name="connsiteY23" fmla="*/ 57150 h 62198"/>
                  <a:gd name="connsiteX24" fmla="*/ 38005 w 49911"/>
                  <a:gd name="connsiteY24" fmla="*/ 52673 h 62198"/>
                  <a:gd name="connsiteX25" fmla="*/ 38481 w 49911"/>
                  <a:gd name="connsiteY25" fmla="*/ 52673 h 62198"/>
                  <a:gd name="connsiteX26" fmla="*/ 38481 w 49911"/>
                  <a:gd name="connsiteY26" fmla="*/ 60865 h 62198"/>
                  <a:gd name="connsiteX27" fmla="*/ 49911 w 49911"/>
                  <a:gd name="connsiteY27" fmla="*/ 60865 h 62198"/>
                  <a:gd name="connsiteX28" fmla="*/ 49911 w 49911"/>
                  <a:gd name="connsiteY28" fmla="*/ 21050 h 62198"/>
                  <a:gd name="connsiteX29" fmla="*/ 47625 w 49911"/>
                  <a:gd name="connsiteY29" fmla="*/ 10382 h 62198"/>
                  <a:gd name="connsiteX30" fmla="*/ 41815 w 49911"/>
                  <a:gd name="connsiteY30" fmla="*/ 4000 h 62198"/>
                  <a:gd name="connsiteX31" fmla="*/ 38291 w 49911"/>
                  <a:gd name="connsiteY31" fmla="*/ 39148 h 62198"/>
                  <a:gd name="connsiteX32" fmla="*/ 36481 w 49911"/>
                  <a:gd name="connsiteY32" fmla="*/ 45815 h 62198"/>
                  <a:gd name="connsiteX33" fmla="*/ 31242 w 49911"/>
                  <a:gd name="connsiteY33" fmla="*/ 50864 h 62198"/>
                  <a:gd name="connsiteX34" fmla="*/ 22955 w 49911"/>
                  <a:gd name="connsiteY34" fmla="*/ 52769 h 62198"/>
                  <a:gd name="connsiteX35" fmla="*/ 14764 w 49911"/>
                  <a:gd name="connsiteY35" fmla="*/ 50578 h 62198"/>
                  <a:gd name="connsiteX36" fmla="*/ 11525 w 49911"/>
                  <a:gd name="connsiteY36" fmla="*/ 44006 h 62198"/>
                  <a:gd name="connsiteX37" fmla="*/ 13145 w 49911"/>
                  <a:gd name="connsiteY37" fmla="*/ 38957 h 62198"/>
                  <a:gd name="connsiteX38" fmla="*/ 17621 w 49911"/>
                  <a:gd name="connsiteY38" fmla="*/ 36005 h 62198"/>
                  <a:gd name="connsiteX39" fmla="*/ 23813 w 49911"/>
                  <a:gd name="connsiteY39" fmla="*/ 34576 h 62198"/>
                  <a:gd name="connsiteX40" fmla="*/ 27432 w 49911"/>
                  <a:gd name="connsiteY40" fmla="*/ 34099 h 62198"/>
                  <a:gd name="connsiteX41" fmla="*/ 31814 w 49911"/>
                  <a:gd name="connsiteY41" fmla="*/ 33433 h 62198"/>
                  <a:gd name="connsiteX42" fmla="*/ 35814 w 49911"/>
                  <a:gd name="connsiteY42" fmla="*/ 32576 h 62198"/>
                  <a:gd name="connsiteX43" fmla="*/ 38195 w 49911"/>
                  <a:gd name="connsiteY43" fmla="*/ 31432 h 62198"/>
                  <a:gd name="connsiteX44" fmla="*/ 38195 w 49911"/>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911" h="62198">
                    <a:moveTo>
                      <a:pt x="41815" y="3905"/>
                    </a:moveTo>
                    <a:cubicBezTo>
                      <a:pt x="39433" y="2381"/>
                      <a:pt x="36957" y="1429"/>
                      <a:pt x="34195" y="857"/>
                    </a:cubicBezTo>
                    <a:cubicBezTo>
                      <a:pt x="31528" y="286"/>
                      <a:pt x="28956" y="0"/>
                      <a:pt x="26575" y="0"/>
                    </a:cubicBezTo>
                    <a:cubicBezTo>
                      <a:pt x="22955" y="0"/>
                      <a:pt x="19526" y="476"/>
                      <a:pt x="16193" y="1524"/>
                    </a:cubicBezTo>
                    <a:cubicBezTo>
                      <a:pt x="12954" y="2572"/>
                      <a:pt x="10001" y="4191"/>
                      <a:pt x="7525" y="6477"/>
                    </a:cubicBezTo>
                    <a:cubicBezTo>
                      <a:pt x="5048" y="8763"/>
                      <a:pt x="3143" y="11716"/>
                      <a:pt x="1810" y="15335"/>
                    </a:cubicBezTo>
                    <a:lnTo>
                      <a:pt x="12764" y="17812"/>
                    </a:lnTo>
                    <a:cubicBezTo>
                      <a:pt x="13621" y="15716"/>
                      <a:pt x="15145" y="13811"/>
                      <a:pt x="17431" y="12002"/>
                    </a:cubicBezTo>
                    <a:cubicBezTo>
                      <a:pt x="19717" y="10287"/>
                      <a:pt x="22765" y="9430"/>
                      <a:pt x="26670" y="9430"/>
                    </a:cubicBezTo>
                    <a:cubicBezTo>
                      <a:pt x="30575" y="9430"/>
                      <a:pt x="33338" y="10382"/>
                      <a:pt x="35243" y="12287"/>
                    </a:cubicBezTo>
                    <a:cubicBezTo>
                      <a:pt x="37148" y="14192"/>
                      <a:pt x="38100" y="16764"/>
                      <a:pt x="38100" y="20193"/>
                    </a:cubicBezTo>
                    <a:lnTo>
                      <a:pt x="38100" y="20479"/>
                    </a:lnTo>
                    <a:cubicBezTo>
                      <a:pt x="38100" y="21908"/>
                      <a:pt x="37624" y="22860"/>
                      <a:pt x="36576" y="23527"/>
                    </a:cubicBezTo>
                    <a:cubicBezTo>
                      <a:pt x="35528" y="24194"/>
                      <a:pt x="33909" y="24574"/>
                      <a:pt x="31718" y="24860"/>
                    </a:cubicBezTo>
                    <a:cubicBezTo>
                      <a:pt x="29432" y="25146"/>
                      <a:pt x="26575" y="25432"/>
                      <a:pt x="22955" y="25908"/>
                    </a:cubicBezTo>
                    <a:cubicBezTo>
                      <a:pt x="20098" y="26289"/>
                      <a:pt x="17335" y="26765"/>
                      <a:pt x="14573" y="27432"/>
                    </a:cubicBezTo>
                    <a:cubicBezTo>
                      <a:pt x="11811" y="28099"/>
                      <a:pt x="9334" y="29051"/>
                      <a:pt x="7144" y="30290"/>
                    </a:cubicBezTo>
                    <a:cubicBezTo>
                      <a:pt x="4953" y="31528"/>
                      <a:pt x="3143" y="33338"/>
                      <a:pt x="1905" y="35528"/>
                    </a:cubicBezTo>
                    <a:cubicBezTo>
                      <a:pt x="572" y="37719"/>
                      <a:pt x="0" y="40481"/>
                      <a:pt x="0" y="43910"/>
                    </a:cubicBezTo>
                    <a:cubicBezTo>
                      <a:pt x="0" y="47815"/>
                      <a:pt x="857" y="51149"/>
                      <a:pt x="2667" y="53911"/>
                    </a:cubicBezTo>
                    <a:cubicBezTo>
                      <a:pt x="4477" y="56578"/>
                      <a:pt x="6858" y="58674"/>
                      <a:pt x="10001" y="60103"/>
                    </a:cubicBezTo>
                    <a:cubicBezTo>
                      <a:pt x="13049" y="61531"/>
                      <a:pt x="16478" y="62198"/>
                      <a:pt x="20288" y="62198"/>
                    </a:cubicBezTo>
                    <a:cubicBezTo>
                      <a:pt x="23622" y="62198"/>
                      <a:pt x="26479" y="61722"/>
                      <a:pt x="28766" y="60769"/>
                    </a:cubicBezTo>
                    <a:cubicBezTo>
                      <a:pt x="31052" y="59817"/>
                      <a:pt x="33052" y="58579"/>
                      <a:pt x="34576" y="57150"/>
                    </a:cubicBezTo>
                    <a:cubicBezTo>
                      <a:pt x="36100" y="55721"/>
                      <a:pt x="37243" y="54197"/>
                      <a:pt x="38005" y="52673"/>
                    </a:cubicBezTo>
                    <a:lnTo>
                      <a:pt x="38481" y="52673"/>
                    </a:lnTo>
                    <a:lnTo>
                      <a:pt x="38481" y="60865"/>
                    </a:lnTo>
                    <a:lnTo>
                      <a:pt x="49911" y="60865"/>
                    </a:lnTo>
                    <a:lnTo>
                      <a:pt x="49911" y="21050"/>
                    </a:lnTo>
                    <a:cubicBezTo>
                      <a:pt x="49911" y="16669"/>
                      <a:pt x="49149" y="13145"/>
                      <a:pt x="47625" y="10382"/>
                    </a:cubicBezTo>
                    <a:cubicBezTo>
                      <a:pt x="46101" y="7620"/>
                      <a:pt x="44196" y="5525"/>
                      <a:pt x="41815" y="4000"/>
                    </a:cubicBezTo>
                    <a:close/>
                    <a:moveTo>
                      <a:pt x="38291" y="39148"/>
                    </a:moveTo>
                    <a:cubicBezTo>
                      <a:pt x="38291" y="41529"/>
                      <a:pt x="37719" y="43720"/>
                      <a:pt x="36481" y="45815"/>
                    </a:cubicBezTo>
                    <a:cubicBezTo>
                      <a:pt x="35243" y="47911"/>
                      <a:pt x="33528" y="49530"/>
                      <a:pt x="31242" y="50864"/>
                    </a:cubicBezTo>
                    <a:cubicBezTo>
                      <a:pt x="28956" y="52102"/>
                      <a:pt x="26194" y="52769"/>
                      <a:pt x="22955" y="52769"/>
                    </a:cubicBezTo>
                    <a:cubicBezTo>
                      <a:pt x="19717" y="52769"/>
                      <a:pt x="16954" y="52006"/>
                      <a:pt x="14764" y="50578"/>
                    </a:cubicBezTo>
                    <a:cubicBezTo>
                      <a:pt x="12668" y="49149"/>
                      <a:pt x="11525" y="46958"/>
                      <a:pt x="11525" y="44006"/>
                    </a:cubicBezTo>
                    <a:cubicBezTo>
                      <a:pt x="11525" y="41910"/>
                      <a:pt x="12097" y="40291"/>
                      <a:pt x="13145" y="38957"/>
                    </a:cubicBezTo>
                    <a:cubicBezTo>
                      <a:pt x="14192" y="37624"/>
                      <a:pt x="15716" y="36767"/>
                      <a:pt x="17621" y="36005"/>
                    </a:cubicBezTo>
                    <a:cubicBezTo>
                      <a:pt x="19526" y="35338"/>
                      <a:pt x="21527" y="34861"/>
                      <a:pt x="23813" y="34576"/>
                    </a:cubicBezTo>
                    <a:cubicBezTo>
                      <a:pt x="24765" y="34481"/>
                      <a:pt x="26003" y="34290"/>
                      <a:pt x="27432" y="34099"/>
                    </a:cubicBezTo>
                    <a:cubicBezTo>
                      <a:pt x="28861" y="33909"/>
                      <a:pt x="30385" y="33719"/>
                      <a:pt x="31814" y="33433"/>
                    </a:cubicBezTo>
                    <a:cubicBezTo>
                      <a:pt x="33338" y="33147"/>
                      <a:pt x="34671" y="32861"/>
                      <a:pt x="35814" y="32576"/>
                    </a:cubicBezTo>
                    <a:cubicBezTo>
                      <a:pt x="36957" y="32194"/>
                      <a:pt x="37814" y="31814"/>
                      <a:pt x="38195" y="31432"/>
                    </a:cubicBezTo>
                    <a:lnTo>
                      <a:pt x="38195" y="39148"/>
                    </a:lnTo>
                    <a:close/>
                  </a:path>
                </a:pathLst>
              </a:custGeom>
              <a:solidFill>
                <a:srgbClr val="FFFFFF"/>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F5BC60E3-D671-0318-6DD7-D33174E92E05}"/>
                  </a:ext>
                </a:extLst>
              </p:cNvPr>
              <p:cNvSpPr/>
              <p:nvPr/>
            </p:nvSpPr>
            <p:spPr>
              <a:xfrm>
                <a:off x="619506" y="1196149"/>
                <a:ext cx="32194" cy="60864"/>
              </a:xfrm>
              <a:custGeom>
                <a:avLst/>
                <a:gdLst>
                  <a:gd name="connsiteX0" fmla="*/ 27242 w 32194"/>
                  <a:gd name="connsiteY0" fmla="*/ 0 h 60864"/>
                  <a:gd name="connsiteX1" fmla="*/ 17812 w 32194"/>
                  <a:gd name="connsiteY1" fmla="*/ 2762 h 60864"/>
                  <a:gd name="connsiteX2" fmla="*/ 12002 w 32194"/>
                  <a:gd name="connsiteY2" fmla="*/ 10382 h 60864"/>
                  <a:gd name="connsiteX3" fmla="*/ 11335 w 32194"/>
                  <a:gd name="connsiteY3" fmla="*/ 10382 h 60864"/>
                  <a:gd name="connsiteX4" fmla="*/ 11335 w 32194"/>
                  <a:gd name="connsiteY4" fmla="*/ 857 h 60864"/>
                  <a:gd name="connsiteX5" fmla="*/ 0 w 32194"/>
                  <a:gd name="connsiteY5" fmla="*/ 857 h 60864"/>
                  <a:gd name="connsiteX6" fmla="*/ 0 w 32194"/>
                  <a:gd name="connsiteY6" fmla="*/ 60865 h 60864"/>
                  <a:gd name="connsiteX7" fmla="*/ 11716 w 32194"/>
                  <a:gd name="connsiteY7" fmla="*/ 60865 h 60864"/>
                  <a:gd name="connsiteX8" fmla="*/ 11716 w 32194"/>
                  <a:gd name="connsiteY8" fmla="*/ 24193 h 60864"/>
                  <a:gd name="connsiteX9" fmla="*/ 13621 w 32194"/>
                  <a:gd name="connsiteY9" fmla="*/ 17240 h 60864"/>
                  <a:gd name="connsiteX10" fmla="*/ 18764 w 32194"/>
                  <a:gd name="connsiteY10" fmla="*/ 12478 h 60864"/>
                  <a:gd name="connsiteX11" fmla="*/ 26098 w 32194"/>
                  <a:gd name="connsiteY11" fmla="*/ 10763 h 60864"/>
                  <a:gd name="connsiteX12" fmla="*/ 29718 w 32194"/>
                  <a:gd name="connsiteY12" fmla="*/ 11049 h 60864"/>
                  <a:gd name="connsiteX13" fmla="*/ 32194 w 32194"/>
                  <a:gd name="connsiteY13" fmla="*/ 11525 h 60864"/>
                  <a:gd name="connsiteX14" fmla="*/ 32194 w 32194"/>
                  <a:gd name="connsiteY14" fmla="*/ 381 h 60864"/>
                  <a:gd name="connsiteX15" fmla="*/ 29813 w 32194"/>
                  <a:gd name="connsiteY15" fmla="*/ 190 h 60864"/>
                  <a:gd name="connsiteX16" fmla="*/ 27242 w 32194"/>
                  <a:gd name="connsiteY16" fmla="*/ 190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194" h="60864">
                    <a:moveTo>
                      <a:pt x="27242" y="0"/>
                    </a:moveTo>
                    <a:cubicBezTo>
                      <a:pt x="23717" y="0"/>
                      <a:pt x="20574" y="952"/>
                      <a:pt x="17812" y="2762"/>
                    </a:cubicBezTo>
                    <a:cubicBezTo>
                      <a:pt x="15050" y="4667"/>
                      <a:pt x="13144" y="7144"/>
                      <a:pt x="12002" y="10382"/>
                    </a:cubicBezTo>
                    <a:lnTo>
                      <a:pt x="11335" y="10382"/>
                    </a:lnTo>
                    <a:lnTo>
                      <a:pt x="11335" y="857"/>
                    </a:lnTo>
                    <a:lnTo>
                      <a:pt x="0" y="857"/>
                    </a:lnTo>
                    <a:lnTo>
                      <a:pt x="0" y="60865"/>
                    </a:lnTo>
                    <a:lnTo>
                      <a:pt x="11716" y="60865"/>
                    </a:lnTo>
                    <a:lnTo>
                      <a:pt x="11716" y="24193"/>
                    </a:lnTo>
                    <a:cubicBezTo>
                      <a:pt x="11716" y="21622"/>
                      <a:pt x="12382" y="19240"/>
                      <a:pt x="13621" y="17240"/>
                    </a:cubicBezTo>
                    <a:cubicBezTo>
                      <a:pt x="14859" y="15240"/>
                      <a:pt x="16573" y="13621"/>
                      <a:pt x="18764" y="12478"/>
                    </a:cubicBezTo>
                    <a:cubicBezTo>
                      <a:pt x="20955" y="11335"/>
                      <a:pt x="23336" y="10763"/>
                      <a:pt x="26098" y="10763"/>
                    </a:cubicBezTo>
                    <a:cubicBezTo>
                      <a:pt x="27337" y="10763"/>
                      <a:pt x="28480" y="10763"/>
                      <a:pt x="29718" y="11049"/>
                    </a:cubicBezTo>
                    <a:cubicBezTo>
                      <a:pt x="30956" y="11240"/>
                      <a:pt x="31718" y="11335"/>
                      <a:pt x="32194" y="11525"/>
                    </a:cubicBezTo>
                    <a:lnTo>
                      <a:pt x="32194" y="381"/>
                    </a:lnTo>
                    <a:cubicBezTo>
                      <a:pt x="31623" y="381"/>
                      <a:pt x="30861" y="190"/>
                      <a:pt x="29813" y="190"/>
                    </a:cubicBezTo>
                    <a:cubicBezTo>
                      <a:pt x="28765" y="190"/>
                      <a:pt x="27908" y="190"/>
                      <a:pt x="27242" y="190"/>
                    </a:cubicBezTo>
                    <a:close/>
                  </a:path>
                </a:pathLst>
              </a:custGeom>
              <a:solidFill>
                <a:srgbClr val="FFFFFF"/>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49F51D0F-4880-5253-7A64-8756507C1B9C}"/>
                  </a:ext>
                </a:extLst>
              </p:cNvPr>
              <p:cNvSpPr/>
              <p:nvPr/>
            </p:nvSpPr>
            <p:spPr>
              <a:xfrm>
                <a:off x="659796" y="1196339"/>
                <a:ext cx="52673" cy="62007"/>
              </a:xfrm>
              <a:custGeom>
                <a:avLst/>
                <a:gdLst>
                  <a:gd name="connsiteX0" fmla="*/ 19526 w 52673"/>
                  <a:gd name="connsiteY0" fmla="*/ 12383 h 62007"/>
                  <a:gd name="connsiteX1" fmla="*/ 28099 w 52673"/>
                  <a:gd name="connsiteY1" fmla="*/ 9811 h 62007"/>
                  <a:gd name="connsiteX2" fmla="*/ 37052 w 52673"/>
                  <a:gd name="connsiteY2" fmla="*/ 12859 h 62007"/>
                  <a:gd name="connsiteX3" fmla="*/ 41339 w 52673"/>
                  <a:gd name="connsiteY3" fmla="*/ 20098 h 62007"/>
                  <a:gd name="connsiteX4" fmla="*/ 52673 w 52673"/>
                  <a:gd name="connsiteY4" fmla="*/ 20098 h 62007"/>
                  <a:gd name="connsiteX5" fmla="*/ 48768 w 52673"/>
                  <a:gd name="connsiteY5" fmla="*/ 9525 h 62007"/>
                  <a:gd name="connsiteX6" fmla="*/ 40100 w 52673"/>
                  <a:gd name="connsiteY6" fmla="*/ 2477 h 62007"/>
                  <a:gd name="connsiteX7" fmla="*/ 27908 w 52673"/>
                  <a:gd name="connsiteY7" fmla="*/ 0 h 62007"/>
                  <a:gd name="connsiteX8" fmla="*/ 13145 w 52673"/>
                  <a:gd name="connsiteY8" fmla="*/ 3905 h 62007"/>
                  <a:gd name="connsiteX9" fmla="*/ 3429 w 52673"/>
                  <a:gd name="connsiteY9" fmla="*/ 14859 h 62007"/>
                  <a:gd name="connsiteX10" fmla="*/ 0 w 52673"/>
                  <a:gd name="connsiteY10" fmla="*/ 31052 h 62007"/>
                  <a:gd name="connsiteX11" fmla="*/ 3334 w 52673"/>
                  <a:gd name="connsiteY11" fmla="*/ 47053 h 62007"/>
                  <a:gd name="connsiteX12" fmla="*/ 12954 w 52673"/>
                  <a:gd name="connsiteY12" fmla="*/ 58007 h 62007"/>
                  <a:gd name="connsiteX13" fmla="*/ 27908 w 52673"/>
                  <a:gd name="connsiteY13" fmla="*/ 62008 h 62007"/>
                  <a:gd name="connsiteX14" fmla="*/ 40291 w 52673"/>
                  <a:gd name="connsiteY14" fmla="*/ 59436 h 62007"/>
                  <a:gd name="connsiteX15" fmla="*/ 48768 w 52673"/>
                  <a:gd name="connsiteY15" fmla="*/ 52292 h 62007"/>
                  <a:gd name="connsiteX16" fmla="*/ 52578 w 52673"/>
                  <a:gd name="connsiteY16" fmla="*/ 41910 h 62007"/>
                  <a:gd name="connsiteX17" fmla="*/ 41243 w 52673"/>
                  <a:gd name="connsiteY17" fmla="*/ 41910 h 62007"/>
                  <a:gd name="connsiteX18" fmla="*/ 38672 w 52673"/>
                  <a:gd name="connsiteY18" fmla="*/ 47435 h 62007"/>
                  <a:gd name="connsiteX19" fmla="*/ 34100 w 52673"/>
                  <a:gd name="connsiteY19" fmla="*/ 50959 h 62007"/>
                  <a:gd name="connsiteX20" fmla="*/ 28099 w 52673"/>
                  <a:gd name="connsiteY20" fmla="*/ 52197 h 62007"/>
                  <a:gd name="connsiteX21" fmla="*/ 19526 w 52673"/>
                  <a:gd name="connsiteY21" fmla="*/ 49625 h 62007"/>
                  <a:gd name="connsiteX22" fmla="*/ 13907 w 52673"/>
                  <a:gd name="connsiteY22" fmla="*/ 42196 h 62007"/>
                  <a:gd name="connsiteX23" fmla="*/ 11906 w 52673"/>
                  <a:gd name="connsiteY23" fmla="*/ 30861 h 62007"/>
                  <a:gd name="connsiteX24" fmla="*/ 13907 w 52673"/>
                  <a:gd name="connsiteY24" fmla="*/ 19717 h 62007"/>
                  <a:gd name="connsiteX25" fmla="*/ 19622 w 52673"/>
                  <a:gd name="connsiteY25" fmla="*/ 12478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673" h="62007">
                    <a:moveTo>
                      <a:pt x="19526" y="12383"/>
                    </a:moveTo>
                    <a:cubicBezTo>
                      <a:pt x="22003" y="10668"/>
                      <a:pt x="24765" y="9811"/>
                      <a:pt x="28099" y="9811"/>
                    </a:cubicBezTo>
                    <a:cubicBezTo>
                      <a:pt x="31814" y="9811"/>
                      <a:pt x="34766" y="10858"/>
                      <a:pt x="37052" y="12859"/>
                    </a:cubicBezTo>
                    <a:cubicBezTo>
                      <a:pt x="39243" y="14859"/>
                      <a:pt x="40672" y="17335"/>
                      <a:pt x="41339" y="20098"/>
                    </a:cubicBezTo>
                    <a:lnTo>
                      <a:pt x="52673" y="20098"/>
                    </a:lnTo>
                    <a:cubicBezTo>
                      <a:pt x="52292" y="16097"/>
                      <a:pt x="50959" y="12573"/>
                      <a:pt x="48768" y="9525"/>
                    </a:cubicBezTo>
                    <a:cubicBezTo>
                      <a:pt x="46577" y="6477"/>
                      <a:pt x="43720" y="4191"/>
                      <a:pt x="40100" y="2477"/>
                    </a:cubicBezTo>
                    <a:cubicBezTo>
                      <a:pt x="36576" y="762"/>
                      <a:pt x="32480" y="0"/>
                      <a:pt x="27908" y="0"/>
                    </a:cubicBezTo>
                    <a:cubicBezTo>
                      <a:pt x="22289" y="0"/>
                      <a:pt x="17335" y="1333"/>
                      <a:pt x="13145" y="3905"/>
                    </a:cubicBezTo>
                    <a:cubicBezTo>
                      <a:pt x="8954" y="6572"/>
                      <a:pt x="5715" y="10192"/>
                      <a:pt x="3429" y="14859"/>
                    </a:cubicBezTo>
                    <a:cubicBezTo>
                      <a:pt x="1143" y="19526"/>
                      <a:pt x="0" y="24956"/>
                      <a:pt x="0" y="31052"/>
                    </a:cubicBezTo>
                    <a:cubicBezTo>
                      <a:pt x="0" y="37148"/>
                      <a:pt x="1143" y="42386"/>
                      <a:pt x="3334" y="47053"/>
                    </a:cubicBezTo>
                    <a:cubicBezTo>
                      <a:pt x="5525" y="51721"/>
                      <a:pt x="8763" y="55340"/>
                      <a:pt x="12954" y="58007"/>
                    </a:cubicBezTo>
                    <a:cubicBezTo>
                      <a:pt x="17145" y="60674"/>
                      <a:pt x="22098" y="62008"/>
                      <a:pt x="27908" y="62008"/>
                    </a:cubicBezTo>
                    <a:cubicBezTo>
                      <a:pt x="32671" y="62008"/>
                      <a:pt x="36767" y="61151"/>
                      <a:pt x="40291" y="59436"/>
                    </a:cubicBezTo>
                    <a:cubicBezTo>
                      <a:pt x="43815" y="57722"/>
                      <a:pt x="46673" y="55245"/>
                      <a:pt x="48768" y="52292"/>
                    </a:cubicBezTo>
                    <a:cubicBezTo>
                      <a:pt x="50864" y="49244"/>
                      <a:pt x="52102" y="45815"/>
                      <a:pt x="52578" y="41910"/>
                    </a:cubicBezTo>
                    <a:lnTo>
                      <a:pt x="41243" y="41910"/>
                    </a:lnTo>
                    <a:cubicBezTo>
                      <a:pt x="40767" y="44101"/>
                      <a:pt x="39910" y="45910"/>
                      <a:pt x="38672" y="47435"/>
                    </a:cubicBezTo>
                    <a:cubicBezTo>
                      <a:pt x="37433" y="48959"/>
                      <a:pt x="35909" y="50102"/>
                      <a:pt x="34100" y="50959"/>
                    </a:cubicBezTo>
                    <a:cubicBezTo>
                      <a:pt x="32290" y="51816"/>
                      <a:pt x="30290" y="52197"/>
                      <a:pt x="28099" y="52197"/>
                    </a:cubicBezTo>
                    <a:cubicBezTo>
                      <a:pt x="24765" y="52197"/>
                      <a:pt x="21908" y="51340"/>
                      <a:pt x="19526" y="49625"/>
                    </a:cubicBezTo>
                    <a:cubicBezTo>
                      <a:pt x="17050" y="47911"/>
                      <a:pt x="15240" y="45434"/>
                      <a:pt x="13907" y="42196"/>
                    </a:cubicBezTo>
                    <a:cubicBezTo>
                      <a:pt x="12573" y="39052"/>
                      <a:pt x="11906" y="35243"/>
                      <a:pt x="11906" y="30861"/>
                    </a:cubicBezTo>
                    <a:cubicBezTo>
                      <a:pt x="11906" y="26480"/>
                      <a:pt x="12573" y="22860"/>
                      <a:pt x="13907" y="19717"/>
                    </a:cubicBezTo>
                    <a:cubicBezTo>
                      <a:pt x="15240" y="16573"/>
                      <a:pt x="17145" y="14192"/>
                      <a:pt x="19622" y="12478"/>
                    </a:cubicBez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8D89BEA2-5304-94CF-B11A-23A7938F8145}"/>
                  </a:ext>
                </a:extLst>
              </p:cNvPr>
              <p:cNvSpPr/>
              <p:nvPr/>
            </p:nvSpPr>
            <p:spPr>
              <a:xfrm>
                <a:off x="727710" y="1177004"/>
                <a:ext cx="50672" cy="80105"/>
              </a:xfrm>
              <a:custGeom>
                <a:avLst/>
                <a:gdLst>
                  <a:gd name="connsiteX0" fmla="*/ 40862 w 50672"/>
                  <a:gd name="connsiteY0" fmla="*/ 21812 h 80105"/>
                  <a:gd name="connsiteX1" fmla="*/ 30099 w 50672"/>
                  <a:gd name="connsiteY1" fmla="*/ 19240 h 80105"/>
                  <a:gd name="connsiteX2" fmla="*/ 18764 w 50672"/>
                  <a:gd name="connsiteY2" fmla="*/ 22098 h 80105"/>
                  <a:gd name="connsiteX3" fmla="*/ 12287 w 50672"/>
                  <a:gd name="connsiteY3" fmla="*/ 29813 h 80105"/>
                  <a:gd name="connsiteX4" fmla="*/ 11525 w 50672"/>
                  <a:gd name="connsiteY4" fmla="*/ 29813 h 80105"/>
                  <a:gd name="connsiteX5" fmla="*/ 11525 w 50672"/>
                  <a:gd name="connsiteY5" fmla="*/ 0 h 80105"/>
                  <a:gd name="connsiteX6" fmla="*/ 0 w 50672"/>
                  <a:gd name="connsiteY6" fmla="*/ 0 h 80105"/>
                  <a:gd name="connsiteX7" fmla="*/ 0 w 50672"/>
                  <a:gd name="connsiteY7" fmla="*/ 80010 h 80105"/>
                  <a:gd name="connsiteX8" fmla="*/ 11716 w 50672"/>
                  <a:gd name="connsiteY8" fmla="*/ 80010 h 80105"/>
                  <a:gd name="connsiteX9" fmla="*/ 11716 w 50672"/>
                  <a:gd name="connsiteY9" fmla="*/ 44386 h 80105"/>
                  <a:gd name="connsiteX10" fmla="*/ 13525 w 50672"/>
                  <a:gd name="connsiteY10" fmla="*/ 36290 h 80105"/>
                  <a:gd name="connsiteX11" fmla="*/ 18669 w 50672"/>
                  <a:gd name="connsiteY11" fmla="*/ 31147 h 80105"/>
                  <a:gd name="connsiteX12" fmla="*/ 26098 w 50672"/>
                  <a:gd name="connsiteY12" fmla="*/ 29432 h 80105"/>
                  <a:gd name="connsiteX13" fmla="*/ 35528 w 50672"/>
                  <a:gd name="connsiteY13" fmla="*/ 33052 h 80105"/>
                  <a:gd name="connsiteX14" fmla="*/ 38957 w 50672"/>
                  <a:gd name="connsiteY14" fmla="*/ 43339 h 80105"/>
                  <a:gd name="connsiteX15" fmla="*/ 38957 w 50672"/>
                  <a:gd name="connsiteY15" fmla="*/ 80105 h 80105"/>
                  <a:gd name="connsiteX16" fmla="*/ 50673 w 50672"/>
                  <a:gd name="connsiteY16" fmla="*/ 80105 h 80105"/>
                  <a:gd name="connsiteX17" fmla="*/ 50673 w 50672"/>
                  <a:gd name="connsiteY17" fmla="*/ 41910 h 80105"/>
                  <a:gd name="connsiteX18" fmla="*/ 48101 w 50672"/>
                  <a:gd name="connsiteY18" fmla="*/ 29337 h 80105"/>
                  <a:gd name="connsiteX19" fmla="*/ 40957 w 50672"/>
                  <a:gd name="connsiteY19" fmla="*/ 21812 h 8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672" h="80105">
                    <a:moveTo>
                      <a:pt x="40862" y="21812"/>
                    </a:moveTo>
                    <a:cubicBezTo>
                      <a:pt x="37814" y="20098"/>
                      <a:pt x="34195" y="19240"/>
                      <a:pt x="30099" y="19240"/>
                    </a:cubicBezTo>
                    <a:cubicBezTo>
                      <a:pt x="25432" y="19240"/>
                      <a:pt x="21622" y="20193"/>
                      <a:pt x="18764" y="22098"/>
                    </a:cubicBezTo>
                    <a:cubicBezTo>
                      <a:pt x="15907" y="24003"/>
                      <a:pt x="13716" y="26575"/>
                      <a:pt x="12287" y="29813"/>
                    </a:cubicBezTo>
                    <a:lnTo>
                      <a:pt x="11525" y="29813"/>
                    </a:lnTo>
                    <a:lnTo>
                      <a:pt x="11525" y="0"/>
                    </a:lnTo>
                    <a:lnTo>
                      <a:pt x="0" y="0"/>
                    </a:lnTo>
                    <a:lnTo>
                      <a:pt x="0" y="80010"/>
                    </a:lnTo>
                    <a:lnTo>
                      <a:pt x="11716" y="80010"/>
                    </a:lnTo>
                    <a:lnTo>
                      <a:pt x="11716" y="44386"/>
                    </a:lnTo>
                    <a:cubicBezTo>
                      <a:pt x="11716" y="41243"/>
                      <a:pt x="12287" y="38481"/>
                      <a:pt x="13525" y="36290"/>
                    </a:cubicBezTo>
                    <a:cubicBezTo>
                      <a:pt x="14764" y="34004"/>
                      <a:pt x="16478" y="32290"/>
                      <a:pt x="18669" y="31147"/>
                    </a:cubicBezTo>
                    <a:cubicBezTo>
                      <a:pt x="20860" y="30004"/>
                      <a:pt x="23336" y="29432"/>
                      <a:pt x="26098" y="29432"/>
                    </a:cubicBezTo>
                    <a:cubicBezTo>
                      <a:pt x="30099" y="29432"/>
                      <a:pt x="33242" y="30671"/>
                      <a:pt x="35528" y="33052"/>
                    </a:cubicBezTo>
                    <a:cubicBezTo>
                      <a:pt x="37814" y="35528"/>
                      <a:pt x="38957" y="38957"/>
                      <a:pt x="38957" y="43339"/>
                    </a:cubicBezTo>
                    <a:lnTo>
                      <a:pt x="38957" y="80105"/>
                    </a:lnTo>
                    <a:lnTo>
                      <a:pt x="50673" y="80105"/>
                    </a:lnTo>
                    <a:lnTo>
                      <a:pt x="50673" y="41910"/>
                    </a:lnTo>
                    <a:cubicBezTo>
                      <a:pt x="50673" y="36862"/>
                      <a:pt x="49816" y="32766"/>
                      <a:pt x="48101" y="29337"/>
                    </a:cubicBezTo>
                    <a:cubicBezTo>
                      <a:pt x="46387" y="26003"/>
                      <a:pt x="44005" y="23431"/>
                      <a:pt x="40957" y="21812"/>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796F50ED-E454-4D3D-42F3-527477BD43DF}"/>
                  </a:ext>
                </a:extLst>
              </p:cNvPr>
              <p:cNvSpPr/>
              <p:nvPr/>
            </p:nvSpPr>
            <p:spPr>
              <a:xfrm>
                <a:off x="823531" y="1177099"/>
                <a:ext cx="71628" cy="80009"/>
              </a:xfrm>
              <a:custGeom>
                <a:avLst/>
                <a:gdLst>
                  <a:gd name="connsiteX0" fmla="*/ 28766 w 71628"/>
                  <a:gd name="connsiteY0" fmla="*/ 0 h 80009"/>
                  <a:gd name="connsiteX1" fmla="*/ 0 w 71628"/>
                  <a:gd name="connsiteY1" fmla="*/ 80010 h 80009"/>
                  <a:gd name="connsiteX2" fmla="*/ 12859 w 71628"/>
                  <a:gd name="connsiteY2" fmla="*/ 80010 h 80009"/>
                  <a:gd name="connsiteX3" fmla="*/ 20193 w 71628"/>
                  <a:gd name="connsiteY3" fmla="*/ 58864 h 80009"/>
                  <a:gd name="connsiteX4" fmla="*/ 51435 w 71628"/>
                  <a:gd name="connsiteY4" fmla="*/ 58864 h 80009"/>
                  <a:gd name="connsiteX5" fmla="*/ 58769 w 71628"/>
                  <a:gd name="connsiteY5" fmla="*/ 80010 h 80009"/>
                  <a:gd name="connsiteX6" fmla="*/ 71628 w 71628"/>
                  <a:gd name="connsiteY6" fmla="*/ 80010 h 80009"/>
                  <a:gd name="connsiteX7" fmla="*/ 42863 w 71628"/>
                  <a:gd name="connsiteY7" fmla="*/ 0 h 80009"/>
                  <a:gd name="connsiteX8" fmla="*/ 28956 w 71628"/>
                  <a:gd name="connsiteY8" fmla="*/ 0 h 80009"/>
                  <a:gd name="connsiteX9" fmla="*/ 23622 w 71628"/>
                  <a:gd name="connsiteY9" fmla="*/ 48673 h 80009"/>
                  <a:gd name="connsiteX10" fmla="*/ 35433 w 71628"/>
                  <a:gd name="connsiteY10" fmla="*/ 14573 h 80009"/>
                  <a:gd name="connsiteX11" fmla="*/ 36100 w 71628"/>
                  <a:gd name="connsiteY11" fmla="*/ 14573 h 80009"/>
                  <a:gd name="connsiteX12" fmla="*/ 47911 w 71628"/>
                  <a:gd name="connsiteY12" fmla="*/ 48673 h 80009"/>
                  <a:gd name="connsiteX13" fmla="*/ 23717 w 71628"/>
                  <a:gd name="connsiteY13" fmla="*/ 48673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28" h="80009">
                    <a:moveTo>
                      <a:pt x="28766" y="0"/>
                    </a:moveTo>
                    <a:lnTo>
                      <a:pt x="0" y="80010"/>
                    </a:lnTo>
                    <a:lnTo>
                      <a:pt x="12859" y="80010"/>
                    </a:lnTo>
                    <a:lnTo>
                      <a:pt x="20193" y="58864"/>
                    </a:lnTo>
                    <a:lnTo>
                      <a:pt x="51435" y="58864"/>
                    </a:lnTo>
                    <a:lnTo>
                      <a:pt x="58769" y="80010"/>
                    </a:lnTo>
                    <a:lnTo>
                      <a:pt x="71628" y="80010"/>
                    </a:lnTo>
                    <a:lnTo>
                      <a:pt x="42863" y="0"/>
                    </a:lnTo>
                    <a:lnTo>
                      <a:pt x="28956" y="0"/>
                    </a:lnTo>
                    <a:close/>
                    <a:moveTo>
                      <a:pt x="23622" y="48673"/>
                    </a:moveTo>
                    <a:lnTo>
                      <a:pt x="35433" y="14573"/>
                    </a:lnTo>
                    <a:lnTo>
                      <a:pt x="36100" y="14573"/>
                    </a:lnTo>
                    <a:lnTo>
                      <a:pt x="47911" y="48673"/>
                    </a:lnTo>
                    <a:lnTo>
                      <a:pt x="23717" y="48673"/>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5BD7070A-F5AF-E9EB-F6B1-6E7C53C3651A}"/>
                  </a:ext>
                </a:extLst>
              </p:cNvPr>
              <p:cNvSpPr/>
              <p:nvPr/>
            </p:nvSpPr>
            <p:spPr>
              <a:xfrm>
                <a:off x="908304" y="1177099"/>
                <a:ext cx="11715" cy="80009"/>
              </a:xfrm>
              <a:custGeom>
                <a:avLst/>
                <a:gdLst>
                  <a:gd name="connsiteX0" fmla="*/ 0 w 11715"/>
                  <a:gd name="connsiteY0" fmla="*/ 0 h 80009"/>
                  <a:gd name="connsiteX1" fmla="*/ 11716 w 11715"/>
                  <a:gd name="connsiteY1" fmla="*/ 0 h 80009"/>
                  <a:gd name="connsiteX2" fmla="*/ 11716 w 11715"/>
                  <a:gd name="connsiteY2" fmla="*/ 80010 h 80009"/>
                  <a:gd name="connsiteX3" fmla="*/ 0 w 11715"/>
                  <a:gd name="connsiteY3" fmla="*/ 80010 h 80009"/>
                </a:gdLst>
                <a:ahLst/>
                <a:cxnLst>
                  <a:cxn ang="0">
                    <a:pos x="connsiteX0" y="connsiteY0"/>
                  </a:cxn>
                  <a:cxn ang="0">
                    <a:pos x="connsiteX1" y="connsiteY1"/>
                  </a:cxn>
                  <a:cxn ang="0">
                    <a:pos x="connsiteX2" y="connsiteY2"/>
                  </a:cxn>
                  <a:cxn ang="0">
                    <a:pos x="connsiteX3" y="connsiteY3"/>
                  </a:cxn>
                </a:cxnLst>
                <a:rect l="l" t="t" r="r" b="b"/>
                <a:pathLst>
                  <a:path w="11715" h="80009">
                    <a:moveTo>
                      <a:pt x="0" y="0"/>
                    </a:moveTo>
                    <a:lnTo>
                      <a:pt x="11716" y="0"/>
                    </a:lnTo>
                    <a:lnTo>
                      <a:pt x="11716" y="80010"/>
                    </a:lnTo>
                    <a:lnTo>
                      <a:pt x="0" y="80010"/>
                    </a:ln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A99B03BF-CEB6-12C7-BEB5-69DD3F73F441}"/>
                  </a:ext>
                </a:extLst>
              </p:cNvPr>
              <p:cNvSpPr/>
              <p:nvPr/>
            </p:nvSpPr>
            <p:spPr>
              <a:xfrm>
                <a:off x="938498" y="1177099"/>
                <a:ext cx="11715" cy="80009"/>
              </a:xfrm>
              <a:custGeom>
                <a:avLst/>
                <a:gdLst>
                  <a:gd name="connsiteX0" fmla="*/ 0 w 11715"/>
                  <a:gd name="connsiteY0" fmla="*/ 0 h 80009"/>
                  <a:gd name="connsiteX1" fmla="*/ 11716 w 11715"/>
                  <a:gd name="connsiteY1" fmla="*/ 0 h 80009"/>
                  <a:gd name="connsiteX2" fmla="*/ 11716 w 11715"/>
                  <a:gd name="connsiteY2" fmla="*/ 80010 h 80009"/>
                  <a:gd name="connsiteX3" fmla="*/ 0 w 11715"/>
                  <a:gd name="connsiteY3" fmla="*/ 80010 h 80009"/>
                </a:gdLst>
                <a:ahLst/>
                <a:cxnLst>
                  <a:cxn ang="0">
                    <a:pos x="connsiteX0" y="connsiteY0"/>
                  </a:cxn>
                  <a:cxn ang="0">
                    <a:pos x="connsiteX1" y="connsiteY1"/>
                  </a:cxn>
                  <a:cxn ang="0">
                    <a:pos x="connsiteX2" y="connsiteY2"/>
                  </a:cxn>
                  <a:cxn ang="0">
                    <a:pos x="connsiteX3" y="connsiteY3"/>
                  </a:cxn>
                </a:cxnLst>
                <a:rect l="l" t="t" r="r" b="b"/>
                <a:pathLst>
                  <a:path w="11715" h="80009">
                    <a:moveTo>
                      <a:pt x="0" y="0"/>
                    </a:moveTo>
                    <a:lnTo>
                      <a:pt x="11716" y="0"/>
                    </a:lnTo>
                    <a:lnTo>
                      <a:pt x="11716" y="80010"/>
                    </a:lnTo>
                    <a:lnTo>
                      <a:pt x="0" y="80010"/>
                    </a:ln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AD9349C1-0C40-D3C0-1548-D39FCE95E7EC}"/>
                  </a:ext>
                </a:extLst>
              </p:cNvPr>
              <p:cNvSpPr/>
              <p:nvPr/>
            </p:nvSpPr>
            <p:spPr>
              <a:xfrm>
                <a:off x="967073" y="1173860"/>
                <a:ext cx="14858" cy="14001"/>
              </a:xfrm>
              <a:custGeom>
                <a:avLst/>
                <a:gdLst>
                  <a:gd name="connsiteX0" fmla="*/ 7429 w 14858"/>
                  <a:gd name="connsiteY0" fmla="*/ 0 h 14001"/>
                  <a:gd name="connsiteX1" fmla="*/ 2191 w 14858"/>
                  <a:gd name="connsiteY1" fmla="*/ 2096 h 14001"/>
                  <a:gd name="connsiteX2" fmla="*/ 0 w 14858"/>
                  <a:gd name="connsiteY2" fmla="*/ 7049 h 14001"/>
                  <a:gd name="connsiteX3" fmla="*/ 2191 w 14858"/>
                  <a:gd name="connsiteY3" fmla="*/ 11906 h 14001"/>
                  <a:gd name="connsiteX4" fmla="*/ 7429 w 14858"/>
                  <a:gd name="connsiteY4" fmla="*/ 14002 h 14001"/>
                  <a:gd name="connsiteX5" fmla="*/ 12668 w 14858"/>
                  <a:gd name="connsiteY5" fmla="*/ 11906 h 14001"/>
                  <a:gd name="connsiteX6" fmla="*/ 14859 w 14858"/>
                  <a:gd name="connsiteY6" fmla="*/ 7049 h 14001"/>
                  <a:gd name="connsiteX7" fmla="*/ 12668 w 14858"/>
                  <a:gd name="connsiteY7" fmla="*/ 2096 h 14001"/>
                  <a:gd name="connsiteX8" fmla="*/ 7429 w 14858"/>
                  <a:gd name="connsiteY8" fmla="*/ 0 h 1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8" h="14001">
                    <a:moveTo>
                      <a:pt x="7429" y="0"/>
                    </a:moveTo>
                    <a:cubicBezTo>
                      <a:pt x="5429" y="0"/>
                      <a:pt x="3620" y="667"/>
                      <a:pt x="2191" y="2096"/>
                    </a:cubicBezTo>
                    <a:cubicBezTo>
                      <a:pt x="762" y="3429"/>
                      <a:pt x="0" y="5144"/>
                      <a:pt x="0" y="7049"/>
                    </a:cubicBezTo>
                    <a:cubicBezTo>
                      <a:pt x="0" y="8954"/>
                      <a:pt x="762" y="10573"/>
                      <a:pt x="2191" y="11906"/>
                    </a:cubicBezTo>
                    <a:cubicBezTo>
                      <a:pt x="3620" y="13240"/>
                      <a:pt x="5334" y="14002"/>
                      <a:pt x="7429" y="14002"/>
                    </a:cubicBezTo>
                    <a:cubicBezTo>
                      <a:pt x="9525" y="14002"/>
                      <a:pt x="11240" y="13335"/>
                      <a:pt x="12668" y="11906"/>
                    </a:cubicBezTo>
                    <a:cubicBezTo>
                      <a:pt x="14097" y="10573"/>
                      <a:pt x="14859" y="8858"/>
                      <a:pt x="14859" y="7049"/>
                    </a:cubicBezTo>
                    <a:cubicBezTo>
                      <a:pt x="14859" y="5239"/>
                      <a:pt x="14097" y="3429"/>
                      <a:pt x="12668" y="2096"/>
                    </a:cubicBezTo>
                    <a:cubicBezTo>
                      <a:pt x="11240" y="762"/>
                      <a:pt x="9525" y="0"/>
                      <a:pt x="7429" y="0"/>
                    </a:cubicBez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5B4318E4-89F3-5A90-C7C2-2B48EC3FB2C5}"/>
                  </a:ext>
                </a:extLst>
              </p:cNvPr>
              <p:cNvSpPr/>
              <p:nvPr/>
            </p:nvSpPr>
            <p:spPr>
              <a:xfrm>
                <a:off x="968597" y="1197102"/>
                <a:ext cx="11715" cy="60007"/>
              </a:xfrm>
              <a:custGeom>
                <a:avLst/>
                <a:gdLst>
                  <a:gd name="connsiteX0" fmla="*/ 0 w 11715"/>
                  <a:gd name="connsiteY0" fmla="*/ 0 h 60007"/>
                  <a:gd name="connsiteX1" fmla="*/ 11716 w 11715"/>
                  <a:gd name="connsiteY1" fmla="*/ 0 h 60007"/>
                  <a:gd name="connsiteX2" fmla="*/ 11716 w 11715"/>
                  <a:gd name="connsiteY2" fmla="*/ 60007 h 60007"/>
                  <a:gd name="connsiteX3" fmla="*/ 0 w 11715"/>
                  <a:gd name="connsiteY3" fmla="*/ 60007 h 60007"/>
                </a:gdLst>
                <a:ahLst/>
                <a:cxnLst>
                  <a:cxn ang="0">
                    <a:pos x="connsiteX0" y="connsiteY0"/>
                  </a:cxn>
                  <a:cxn ang="0">
                    <a:pos x="connsiteX1" y="connsiteY1"/>
                  </a:cxn>
                  <a:cxn ang="0">
                    <a:pos x="connsiteX2" y="connsiteY2"/>
                  </a:cxn>
                  <a:cxn ang="0">
                    <a:pos x="connsiteX3" y="connsiteY3"/>
                  </a:cxn>
                </a:cxnLst>
                <a:rect l="l" t="t" r="r" b="b"/>
                <a:pathLst>
                  <a:path w="11715" h="60007">
                    <a:moveTo>
                      <a:pt x="0" y="0"/>
                    </a:moveTo>
                    <a:lnTo>
                      <a:pt x="11716" y="0"/>
                    </a:lnTo>
                    <a:lnTo>
                      <a:pt x="11716" y="60007"/>
                    </a:lnTo>
                    <a:lnTo>
                      <a:pt x="0" y="60007"/>
                    </a:lnTo>
                    <a:close/>
                  </a:path>
                </a:pathLst>
              </a:custGeom>
              <a:solidFill>
                <a:srgbClr val="FFFFFF"/>
              </a:solidFill>
              <a:ln w="0" cap="flat">
                <a:noFill/>
                <a:prstDash val="solid"/>
                <a:miter/>
              </a:ln>
            </p:spPr>
            <p:txBody>
              <a:bodyPr rtlCol="0" anchor="ctr"/>
              <a:lstStyle/>
              <a:p>
                <a:endParaRPr lang="en-GB" sz="2880"/>
              </a:p>
            </p:txBody>
          </p:sp>
          <p:sp>
            <p:nvSpPr>
              <p:cNvPr id="42" name="Freeform 41">
                <a:extLst>
                  <a:ext uri="{FF2B5EF4-FFF2-40B4-BE49-F238E27FC236}">
                    <a16:creationId xmlns:a16="http://schemas.microsoft.com/office/drawing/2014/main" id="{BBA7E8B8-65D0-E45D-F5F8-A87995B4438C}"/>
                  </a:ext>
                </a:extLst>
              </p:cNvPr>
              <p:cNvSpPr/>
              <p:nvPr/>
            </p:nvSpPr>
            <p:spPr>
              <a:xfrm>
                <a:off x="995933" y="1196339"/>
                <a:ext cx="49815" cy="62198"/>
              </a:xfrm>
              <a:custGeom>
                <a:avLst/>
                <a:gdLst>
                  <a:gd name="connsiteX0" fmla="*/ 41815 w 49815"/>
                  <a:gd name="connsiteY0" fmla="*/ 3905 h 62198"/>
                  <a:gd name="connsiteX1" fmla="*/ 34195 w 49815"/>
                  <a:gd name="connsiteY1" fmla="*/ 857 h 62198"/>
                  <a:gd name="connsiteX2" fmla="*/ 26575 w 49815"/>
                  <a:gd name="connsiteY2" fmla="*/ 0 h 62198"/>
                  <a:gd name="connsiteX3" fmla="*/ 16193 w 49815"/>
                  <a:gd name="connsiteY3" fmla="*/ 1524 h 62198"/>
                  <a:gd name="connsiteX4" fmla="*/ 7525 w 49815"/>
                  <a:gd name="connsiteY4" fmla="*/ 6477 h 62198"/>
                  <a:gd name="connsiteX5" fmla="*/ 1810 w 49815"/>
                  <a:gd name="connsiteY5" fmla="*/ 15335 h 62198"/>
                  <a:gd name="connsiteX6" fmla="*/ 12764 w 49815"/>
                  <a:gd name="connsiteY6" fmla="*/ 17812 h 62198"/>
                  <a:gd name="connsiteX7" fmla="*/ 17431 w 49815"/>
                  <a:gd name="connsiteY7" fmla="*/ 12002 h 62198"/>
                  <a:gd name="connsiteX8" fmla="*/ 26670 w 49815"/>
                  <a:gd name="connsiteY8" fmla="*/ 9430 h 62198"/>
                  <a:gd name="connsiteX9" fmla="*/ 35243 w 49815"/>
                  <a:gd name="connsiteY9" fmla="*/ 12287 h 62198"/>
                  <a:gd name="connsiteX10" fmla="*/ 38100 w 49815"/>
                  <a:gd name="connsiteY10" fmla="*/ 20193 h 62198"/>
                  <a:gd name="connsiteX11" fmla="*/ 38100 w 49815"/>
                  <a:gd name="connsiteY11" fmla="*/ 20479 h 62198"/>
                  <a:gd name="connsiteX12" fmla="*/ 36576 w 49815"/>
                  <a:gd name="connsiteY12" fmla="*/ 23527 h 62198"/>
                  <a:gd name="connsiteX13" fmla="*/ 31718 w 49815"/>
                  <a:gd name="connsiteY13" fmla="*/ 24860 h 62198"/>
                  <a:gd name="connsiteX14" fmla="*/ 22955 w 49815"/>
                  <a:gd name="connsiteY14" fmla="*/ 25908 h 62198"/>
                  <a:gd name="connsiteX15" fmla="*/ 14573 w 49815"/>
                  <a:gd name="connsiteY15" fmla="*/ 27432 h 62198"/>
                  <a:gd name="connsiteX16" fmla="*/ 7144 w 49815"/>
                  <a:gd name="connsiteY16" fmla="*/ 30290 h 62198"/>
                  <a:gd name="connsiteX17" fmla="*/ 1905 w 49815"/>
                  <a:gd name="connsiteY17" fmla="*/ 35528 h 62198"/>
                  <a:gd name="connsiteX18" fmla="*/ 0 w 49815"/>
                  <a:gd name="connsiteY18" fmla="*/ 43910 h 62198"/>
                  <a:gd name="connsiteX19" fmla="*/ 2667 w 49815"/>
                  <a:gd name="connsiteY19" fmla="*/ 53911 h 62198"/>
                  <a:gd name="connsiteX20" fmla="*/ 9906 w 49815"/>
                  <a:gd name="connsiteY20" fmla="*/ 60103 h 62198"/>
                  <a:gd name="connsiteX21" fmla="*/ 20193 w 49815"/>
                  <a:gd name="connsiteY21" fmla="*/ 62198 h 62198"/>
                  <a:gd name="connsiteX22" fmla="*/ 28670 w 49815"/>
                  <a:gd name="connsiteY22" fmla="*/ 60769 h 62198"/>
                  <a:gd name="connsiteX23" fmla="*/ 34481 w 49815"/>
                  <a:gd name="connsiteY23" fmla="*/ 57150 h 62198"/>
                  <a:gd name="connsiteX24" fmla="*/ 37910 w 49815"/>
                  <a:gd name="connsiteY24" fmla="*/ 52673 h 62198"/>
                  <a:gd name="connsiteX25" fmla="*/ 38386 w 49815"/>
                  <a:gd name="connsiteY25" fmla="*/ 52673 h 62198"/>
                  <a:gd name="connsiteX26" fmla="*/ 38386 w 49815"/>
                  <a:gd name="connsiteY26" fmla="*/ 60865 h 62198"/>
                  <a:gd name="connsiteX27" fmla="*/ 49816 w 49815"/>
                  <a:gd name="connsiteY27" fmla="*/ 60865 h 62198"/>
                  <a:gd name="connsiteX28" fmla="*/ 49816 w 49815"/>
                  <a:gd name="connsiteY28" fmla="*/ 21050 h 62198"/>
                  <a:gd name="connsiteX29" fmla="*/ 47530 w 49815"/>
                  <a:gd name="connsiteY29" fmla="*/ 10382 h 62198"/>
                  <a:gd name="connsiteX30" fmla="*/ 41720 w 49815"/>
                  <a:gd name="connsiteY30" fmla="*/ 4000 h 62198"/>
                  <a:gd name="connsiteX31" fmla="*/ 38195 w 49815"/>
                  <a:gd name="connsiteY31" fmla="*/ 39148 h 62198"/>
                  <a:gd name="connsiteX32" fmla="*/ 36385 w 49815"/>
                  <a:gd name="connsiteY32" fmla="*/ 45815 h 62198"/>
                  <a:gd name="connsiteX33" fmla="*/ 31147 w 49815"/>
                  <a:gd name="connsiteY33" fmla="*/ 50864 h 62198"/>
                  <a:gd name="connsiteX34" fmla="*/ 22860 w 49815"/>
                  <a:gd name="connsiteY34" fmla="*/ 52769 h 62198"/>
                  <a:gd name="connsiteX35" fmla="*/ 14669 w 49815"/>
                  <a:gd name="connsiteY35" fmla="*/ 50578 h 62198"/>
                  <a:gd name="connsiteX36" fmla="*/ 11430 w 49815"/>
                  <a:gd name="connsiteY36" fmla="*/ 44006 h 62198"/>
                  <a:gd name="connsiteX37" fmla="*/ 13049 w 49815"/>
                  <a:gd name="connsiteY37" fmla="*/ 38957 h 62198"/>
                  <a:gd name="connsiteX38" fmla="*/ 17526 w 49815"/>
                  <a:gd name="connsiteY38" fmla="*/ 36005 h 62198"/>
                  <a:gd name="connsiteX39" fmla="*/ 23717 w 49815"/>
                  <a:gd name="connsiteY39" fmla="*/ 34576 h 62198"/>
                  <a:gd name="connsiteX40" fmla="*/ 27337 w 49815"/>
                  <a:gd name="connsiteY40" fmla="*/ 34099 h 62198"/>
                  <a:gd name="connsiteX41" fmla="*/ 31718 w 49815"/>
                  <a:gd name="connsiteY41" fmla="*/ 33433 h 62198"/>
                  <a:gd name="connsiteX42" fmla="*/ 35719 w 49815"/>
                  <a:gd name="connsiteY42" fmla="*/ 32576 h 62198"/>
                  <a:gd name="connsiteX43" fmla="*/ 38100 w 49815"/>
                  <a:gd name="connsiteY43" fmla="*/ 31432 h 62198"/>
                  <a:gd name="connsiteX44" fmla="*/ 38100 w 49815"/>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815" h="62198">
                    <a:moveTo>
                      <a:pt x="41815" y="3905"/>
                    </a:moveTo>
                    <a:cubicBezTo>
                      <a:pt x="39433" y="2381"/>
                      <a:pt x="36957" y="1429"/>
                      <a:pt x="34195" y="857"/>
                    </a:cubicBezTo>
                    <a:cubicBezTo>
                      <a:pt x="31433" y="286"/>
                      <a:pt x="28956" y="0"/>
                      <a:pt x="26575" y="0"/>
                    </a:cubicBezTo>
                    <a:cubicBezTo>
                      <a:pt x="22955" y="0"/>
                      <a:pt x="19526" y="476"/>
                      <a:pt x="16193" y="1524"/>
                    </a:cubicBezTo>
                    <a:cubicBezTo>
                      <a:pt x="12954" y="2572"/>
                      <a:pt x="10001" y="4191"/>
                      <a:pt x="7525" y="6477"/>
                    </a:cubicBezTo>
                    <a:cubicBezTo>
                      <a:pt x="5048" y="8763"/>
                      <a:pt x="3143" y="11716"/>
                      <a:pt x="1810" y="15335"/>
                    </a:cubicBezTo>
                    <a:lnTo>
                      <a:pt x="12764" y="17812"/>
                    </a:lnTo>
                    <a:cubicBezTo>
                      <a:pt x="13621" y="15716"/>
                      <a:pt x="15145" y="13811"/>
                      <a:pt x="17431" y="12002"/>
                    </a:cubicBezTo>
                    <a:cubicBezTo>
                      <a:pt x="19717" y="10287"/>
                      <a:pt x="22765" y="9430"/>
                      <a:pt x="26670" y="9430"/>
                    </a:cubicBezTo>
                    <a:cubicBezTo>
                      <a:pt x="30575" y="9430"/>
                      <a:pt x="33242" y="10382"/>
                      <a:pt x="35243" y="12287"/>
                    </a:cubicBezTo>
                    <a:cubicBezTo>
                      <a:pt x="37148" y="14192"/>
                      <a:pt x="38100" y="16764"/>
                      <a:pt x="38100" y="20193"/>
                    </a:cubicBezTo>
                    <a:lnTo>
                      <a:pt x="38100" y="20479"/>
                    </a:lnTo>
                    <a:cubicBezTo>
                      <a:pt x="38100" y="21908"/>
                      <a:pt x="37624" y="22860"/>
                      <a:pt x="36576" y="23527"/>
                    </a:cubicBezTo>
                    <a:cubicBezTo>
                      <a:pt x="35528" y="24194"/>
                      <a:pt x="33909" y="24574"/>
                      <a:pt x="31718" y="24860"/>
                    </a:cubicBezTo>
                    <a:cubicBezTo>
                      <a:pt x="29432" y="25146"/>
                      <a:pt x="26575" y="25432"/>
                      <a:pt x="22955" y="25908"/>
                    </a:cubicBezTo>
                    <a:cubicBezTo>
                      <a:pt x="20098" y="26289"/>
                      <a:pt x="17335" y="26765"/>
                      <a:pt x="14573" y="27432"/>
                    </a:cubicBezTo>
                    <a:cubicBezTo>
                      <a:pt x="11811" y="28099"/>
                      <a:pt x="9335" y="29051"/>
                      <a:pt x="7144" y="30290"/>
                    </a:cubicBezTo>
                    <a:cubicBezTo>
                      <a:pt x="4953" y="31528"/>
                      <a:pt x="3143" y="33338"/>
                      <a:pt x="1905" y="35528"/>
                    </a:cubicBezTo>
                    <a:cubicBezTo>
                      <a:pt x="572" y="37719"/>
                      <a:pt x="0" y="40481"/>
                      <a:pt x="0" y="43910"/>
                    </a:cubicBezTo>
                    <a:cubicBezTo>
                      <a:pt x="0" y="47815"/>
                      <a:pt x="857" y="51149"/>
                      <a:pt x="2667" y="53911"/>
                    </a:cubicBezTo>
                    <a:cubicBezTo>
                      <a:pt x="4477" y="56578"/>
                      <a:pt x="6858" y="58674"/>
                      <a:pt x="9906" y="60103"/>
                    </a:cubicBezTo>
                    <a:cubicBezTo>
                      <a:pt x="12954" y="61531"/>
                      <a:pt x="16383" y="62198"/>
                      <a:pt x="20193" y="62198"/>
                    </a:cubicBezTo>
                    <a:cubicBezTo>
                      <a:pt x="23527" y="62198"/>
                      <a:pt x="26384" y="61722"/>
                      <a:pt x="28670" y="60769"/>
                    </a:cubicBezTo>
                    <a:cubicBezTo>
                      <a:pt x="31052" y="59817"/>
                      <a:pt x="32956" y="58579"/>
                      <a:pt x="34481" y="57150"/>
                    </a:cubicBezTo>
                    <a:cubicBezTo>
                      <a:pt x="36004" y="55721"/>
                      <a:pt x="37148" y="54197"/>
                      <a:pt x="37910" y="52673"/>
                    </a:cubicBezTo>
                    <a:lnTo>
                      <a:pt x="38386" y="52673"/>
                    </a:lnTo>
                    <a:lnTo>
                      <a:pt x="38386" y="60865"/>
                    </a:lnTo>
                    <a:lnTo>
                      <a:pt x="49816" y="60865"/>
                    </a:lnTo>
                    <a:lnTo>
                      <a:pt x="49816" y="21050"/>
                    </a:lnTo>
                    <a:cubicBezTo>
                      <a:pt x="49816" y="16669"/>
                      <a:pt x="49054" y="13145"/>
                      <a:pt x="47530" y="10382"/>
                    </a:cubicBezTo>
                    <a:cubicBezTo>
                      <a:pt x="46006" y="7620"/>
                      <a:pt x="44101" y="5525"/>
                      <a:pt x="41720" y="4000"/>
                    </a:cubicBezTo>
                    <a:close/>
                    <a:moveTo>
                      <a:pt x="38195" y="39148"/>
                    </a:moveTo>
                    <a:cubicBezTo>
                      <a:pt x="38195" y="41529"/>
                      <a:pt x="37624" y="43720"/>
                      <a:pt x="36385" y="45815"/>
                    </a:cubicBezTo>
                    <a:cubicBezTo>
                      <a:pt x="35147" y="47911"/>
                      <a:pt x="33433" y="49530"/>
                      <a:pt x="31147" y="50864"/>
                    </a:cubicBezTo>
                    <a:cubicBezTo>
                      <a:pt x="28861" y="52102"/>
                      <a:pt x="26099" y="52769"/>
                      <a:pt x="22860" y="52769"/>
                    </a:cubicBezTo>
                    <a:cubicBezTo>
                      <a:pt x="19622" y="52769"/>
                      <a:pt x="16859" y="52006"/>
                      <a:pt x="14669" y="50578"/>
                    </a:cubicBezTo>
                    <a:cubicBezTo>
                      <a:pt x="12573" y="49149"/>
                      <a:pt x="11430" y="46958"/>
                      <a:pt x="11430" y="44006"/>
                    </a:cubicBezTo>
                    <a:cubicBezTo>
                      <a:pt x="11430" y="41910"/>
                      <a:pt x="12002" y="40291"/>
                      <a:pt x="13049" y="38957"/>
                    </a:cubicBezTo>
                    <a:cubicBezTo>
                      <a:pt x="14192" y="37719"/>
                      <a:pt x="15621" y="36767"/>
                      <a:pt x="17526" y="36005"/>
                    </a:cubicBezTo>
                    <a:cubicBezTo>
                      <a:pt x="19431" y="35338"/>
                      <a:pt x="21431" y="34861"/>
                      <a:pt x="23717" y="34576"/>
                    </a:cubicBezTo>
                    <a:cubicBezTo>
                      <a:pt x="24670" y="34481"/>
                      <a:pt x="25908" y="34290"/>
                      <a:pt x="27337" y="34099"/>
                    </a:cubicBezTo>
                    <a:cubicBezTo>
                      <a:pt x="28766" y="33909"/>
                      <a:pt x="30194" y="33719"/>
                      <a:pt x="31718" y="33433"/>
                    </a:cubicBezTo>
                    <a:cubicBezTo>
                      <a:pt x="33242" y="33147"/>
                      <a:pt x="34576" y="32861"/>
                      <a:pt x="35719" y="32576"/>
                    </a:cubicBezTo>
                    <a:cubicBezTo>
                      <a:pt x="36862" y="32194"/>
                      <a:pt x="37719" y="31814"/>
                      <a:pt x="38100" y="31432"/>
                    </a:cubicBezTo>
                    <a:lnTo>
                      <a:pt x="38100" y="39148"/>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69414887-9BCB-00AC-B85A-F69C318A612F}"/>
                  </a:ext>
                </a:extLst>
              </p:cNvPr>
              <p:cNvSpPr/>
              <p:nvPr/>
            </p:nvSpPr>
            <p:spPr>
              <a:xfrm>
                <a:off x="1064037" y="1196244"/>
                <a:ext cx="50196" cy="60769"/>
              </a:xfrm>
              <a:custGeom>
                <a:avLst/>
                <a:gdLst>
                  <a:gd name="connsiteX0" fmla="*/ 40481 w 50196"/>
                  <a:gd name="connsiteY0" fmla="*/ 2572 h 60769"/>
                  <a:gd name="connsiteX1" fmla="*/ 29718 w 50196"/>
                  <a:gd name="connsiteY1" fmla="*/ 0 h 60769"/>
                  <a:gd name="connsiteX2" fmla="*/ 18479 w 50196"/>
                  <a:gd name="connsiteY2" fmla="*/ 2858 h 60769"/>
                  <a:gd name="connsiteX3" fmla="*/ 12002 w 50196"/>
                  <a:gd name="connsiteY3" fmla="*/ 10478 h 60769"/>
                  <a:gd name="connsiteX4" fmla="*/ 11240 w 50196"/>
                  <a:gd name="connsiteY4" fmla="*/ 10478 h 60769"/>
                  <a:gd name="connsiteX5" fmla="*/ 11240 w 50196"/>
                  <a:gd name="connsiteY5" fmla="*/ 667 h 60769"/>
                  <a:gd name="connsiteX6" fmla="*/ 0 w 50196"/>
                  <a:gd name="connsiteY6" fmla="*/ 667 h 60769"/>
                  <a:gd name="connsiteX7" fmla="*/ 0 w 50196"/>
                  <a:gd name="connsiteY7" fmla="*/ 60674 h 60769"/>
                  <a:gd name="connsiteX8" fmla="*/ 11716 w 50196"/>
                  <a:gd name="connsiteY8" fmla="*/ 60674 h 60769"/>
                  <a:gd name="connsiteX9" fmla="*/ 11716 w 50196"/>
                  <a:gd name="connsiteY9" fmla="*/ 25051 h 60769"/>
                  <a:gd name="connsiteX10" fmla="*/ 13525 w 50196"/>
                  <a:gd name="connsiteY10" fmla="*/ 16955 h 60769"/>
                  <a:gd name="connsiteX11" fmla="*/ 18479 w 50196"/>
                  <a:gd name="connsiteY11" fmla="*/ 11811 h 60769"/>
                  <a:gd name="connsiteX12" fmla="*/ 25718 w 50196"/>
                  <a:gd name="connsiteY12" fmla="*/ 10097 h 60769"/>
                  <a:gd name="connsiteX13" fmla="*/ 35052 w 50196"/>
                  <a:gd name="connsiteY13" fmla="*/ 13811 h 60769"/>
                  <a:gd name="connsiteX14" fmla="*/ 38481 w 50196"/>
                  <a:gd name="connsiteY14" fmla="*/ 24003 h 60769"/>
                  <a:gd name="connsiteX15" fmla="*/ 38481 w 50196"/>
                  <a:gd name="connsiteY15" fmla="*/ 60770 h 60769"/>
                  <a:gd name="connsiteX16" fmla="*/ 50197 w 50196"/>
                  <a:gd name="connsiteY16" fmla="*/ 60770 h 60769"/>
                  <a:gd name="connsiteX17" fmla="*/ 50197 w 50196"/>
                  <a:gd name="connsiteY17" fmla="*/ 22574 h 60769"/>
                  <a:gd name="connsiteX18" fmla="*/ 47625 w 50196"/>
                  <a:gd name="connsiteY18" fmla="*/ 10097 h 60769"/>
                  <a:gd name="connsiteX19" fmla="*/ 40481 w 50196"/>
                  <a:gd name="connsiteY19" fmla="*/ 2477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96" h="60769">
                    <a:moveTo>
                      <a:pt x="40481" y="2572"/>
                    </a:moveTo>
                    <a:cubicBezTo>
                      <a:pt x="37433" y="857"/>
                      <a:pt x="33814" y="0"/>
                      <a:pt x="29718" y="0"/>
                    </a:cubicBezTo>
                    <a:cubicBezTo>
                      <a:pt x="25241" y="0"/>
                      <a:pt x="21431" y="953"/>
                      <a:pt x="18479" y="2858"/>
                    </a:cubicBezTo>
                    <a:cubicBezTo>
                      <a:pt x="15526" y="4763"/>
                      <a:pt x="13335" y="7334"/>
                      <a:pt x="12002" y="10478"/>
                    </a:cubicBezTo>
                    <a:lnTo>
                      <a:pt x="11240" y="10478"/>
                    </a:lnTo>
                    <a:lnTo>
                      <a:pt x="11240" y="667"/>
                    </a:lnTo>
                    <a:lnTo>
                      <a:pt x="0" y="667"/>
                    </a:lnTo>
                    <a:lnTo>
                      <a:pt x="0" y="60674"/>
                    </a:lnTo>
                    <a:lnTo>
                      <a:pt x="11716" y="60674"/>
                    </a:lnTo>
                    <a:lnTo>
                      <a:pt x="11716" y="25051"/>
                    </a:lnTo>
                    <a:cubicBezTo>
                      <a:pt x="11716" y="21908"/>
                      <a:pt x="12287" y="19145"/>
                      <a:pt x="13525" y="16955"/>
                    </a:cubicBezTo>
                    <a:cubicBezTo>
                      <a:pt x="14764" y="14669"/>
                      <a:pt x="16383" y="12954"/>
                      <a:pt x="18479" y="11811"/>
                    </a:cubicBezTo>
                    <a:cubicBezTo>
                      <a:pt x="20574" y="10668"/>
                      <a:pt x="22955" y="10097"/>
                      <a:pt x="25718" y="10097"/>
                    </a:cubicBezTo>
                    <a:cubicBezTo>
                      <a:pt x="29718" y="10097"/>
                      <a:pt x="32766" y="11335"/>
                      <a:pt x="35052" y="13811"/>
                    </a:cubicBezTo>
                    <a:cubicBezTo>
                      <a:pt x="37338" y="16288"/>
                      <a:pt x="38481" y="19717"/>
                      <a:pt x="38481" y="24003"/>
                    </a:cubicBezTo>
                    <a:lnTo>
                      <a:pt x="38481" y="60770"/>
                    </a:lnTo>
                    <a:lnTo>
                      <a:pt x="50197" y="60770"/>
                    </a:lnTo>
                    <a:lnTo>
                      <a:pt x="50197" y="22574"/>
                    </a:lnTo>
                    <a:cubicBezTo>
                      <a:pt x="50197" y="17621"/>
                      <a:pt x="49340" y="13430"/>
                      <a:pt x="47625" y="10097"/>
                    </a:cubicBezTo>
                    <a:cubicBezTo>
                      <a:pt x="45910" y="6763"/>
                      <a:pt x="43529" y="4191"/>
                      <a:pt x="40481" y="2477"/>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0A9B173A-7416-07E2-AE4E-3DCAC29BC1FD}"/>
                  </a:ext>
                </a:extLst>
              </p:cNvPr>
              <p:cNvSpPr/>
              <p:nvPr/>
            </p:nvSpPr>
            <p:spPr>
              <a:xfrm>
                <a:off x="1129950" y="1196339"/>
                <a:ext cx="52673" cy="62007"/>
              </a:xfrm>
              <a:custGeom>
                <a:avLst/>
                <a:gdLst>
                  <a:gd name="connsiteX0" fmla="*/ 19526 w 52673"/>
                  <a:gd name="connsiteY0" fmla="*/ 12383 h 62007"/>
                  <a:gd name="connsiteX1" fmla="*/ 28099 w 52673"/>
                  <a:gd name="connsiteY1" fmla="*/ 9811 h 62007"/>
                  <a:gd name="connsiteX2" fmla="*/ 37052 w 52673"/>
                  <a:gd name="connsiteY2" fmla="*/ 12859 h 62007"/>
                  <a:gd name="connsiteX3" fmla="*/ 41339 w 52673"/>
                  <a:gd name="connsiteY3" fmla="*/ 20098 h 62007"/>
                  <a:gd name="connsiteX4" fmla="*/ 52673 w 52673"/>
                  <a:gd name="connsiteY4" fmla="*/ 20098 h 62007"/>
                  <a:gd name="connsiteX5" fmla="*/ 48768 w 52673"/>
                  <a:gd name="connsiteY5" fmla="*/ 9525 h 62007"/>
                  <a:gd name="connsiteX6" fmla="*/ 40100 w 52673"/>
                  <a:gd name="connsiteY6" fmla="*/ 2477 h 62007"/>
                  <a:gd name="connsiteX7" fmla="*/ 27908 w 52673"/>
                  <a:gd name="connsiteY7" fmla="*/ 0 h 62007"/>
                  <a:gd name="connsiteX8" fmla="*/ 13145 w 52673"/>
                  <a:gd name="connsiteY8" fmla="*/ 3905 h 62007"/>
                  <a:gd name="connsiteX9" fmla="*/ 3429 w 52673"/>
                  <a:gd name="connsiteY9" fmla="*/ 14859 h 62007"/>
                  <a:gd name="connsiteX10" fmla="*/ 0 w 52673"/>
                  <a:gd name="connsiteY10" fmla="*/ 31052 h 62007"/>
                  <a:gd name="connsiteX11" fmla="*/ 3334 w 52673"/>
                  <a:gd name="connsiteY11" fmla="*/ 47053 h 62007"/>
                  <a:gd name="connsiteX12" fmla="*/ 12954 w 52673"/>
                  <a:gd name="connsiteY12" fmla="*/ 58007 h 62007"/>
                  <a:gd name="connsiteX13" fmla="*/ 27908 w 52673"/>
                  <a:gd name="connsiteY13" fmla="*/ 62008 h 62007"/>
                  <a:gd name="connsiteX14" fmla="*/ 40291 w 52673"/>
                  <a:gd name="connsiteY14" fmla="*/ 59436 h 62007"/>
                  <a:gd name="connsiteX15" fmla="*/ 48768 w 52673"/>
                  <a:gd name="connsiteY15" fmla="*/ 52292 h 62007"/>
                  <a:gd name="connsiteX16" fmla="*/ 52578 w 52673"/>
                  <a:gd name="connsiteY16" fmla="*/ 41910 h 62007"/>
                  <a:gd name="connsiteX17" fmla="*/ 41243 w 52673"/>
                  <a:gd name="connsiteY17" fmla="*/ 41910 h 62007"/>
                  <a:gd name="connsiteX18" fmla="*/ 38672 w 52673"/>
                  <a:gd name="connsiteY18" fmla="*/ 47435 h 62007"/>
                  <a:gd name="connsiteX19" fmla="*/ 34100 w 52673"/>
                  <a:gd name="connsiteY19" fmla="*/ 50959 h 62007"/>
                  <a:gd name="connsiteX20" fmla="*/ 28099 w 52673"/>
                  <a:gd name="connsiteY20" fmla="*/ 52197 h 62007"/>
                  <a:gd name="connsiteX21" fmla="*/ 19526 w 52673"/>
                  <a:gd name="connsiteY21" fmla="*/ 49625 h 62007"/>
                  <a:gd name="connsiteX22" fmla="*/ 13906 w 52673"/>
                  <a:gd name="connsiteY22" fmla="*/ 42196 h 62007"/>
                  <a:gd name="connsiteX23" fmla="*/ 11906 w 52673"/>
                  <a:gd name="connsiteY23" fmla="*/ 30861 h 62007"/>
                  <a:gd name="connsiteX24" fmla="*/ 13906 w 52673"/>
                  <a:gd name="connsiteY24" fmla="*/ 19717 h 62007"/>
                  <a:gd name="connsiteX25" fmla="*/ 19622 w 52673"/>
                  <a:gd name="connsiteY25" fmla="*/ 12478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673" h="62007">
                    <a:moveTo>
                      <a:pt x="19526" y="12383"/>
                    </a:moveTo>
                    <a:cubicBezTo>
                      <a:pt x="22003" y="10668"/>
                      <a:pt x="24765" y="9811"/>
                      <a:pt x="28099" y="9811"/>
                    </a:cubicBezTo>
                    <a:cubicBezTo>
                      <a:pt x="31814" y="9811"/>
                      <a:pt x="34766" y="10858"/>
                      <a:pt x="37052" y="12859"/>
                    </a:cubicBezTo>
                    <a:cubicBezTo>
                      <a:pt x="39243" y="14859"/>
                      <a:pt x="40672" y="17335"/>
                      <a:pt x="41339" y="20098"/>
                    </a:cubicBezTo>
                    <a:lnTo>
                      <a:pt x="52673" y="20098"/>
                    </a:lnTo>
                    <a:cubicBezTo>
                      <a:pt x="52292" y="16097"/>
                      <a:pt x="50959" y="12573"/>
                      <a:pt x="48768" y="9525"/>
                    </a:cubicBezTo>
                    <a:cubicBezTo>
                      <a:pt x="46577" y="6477"/>
                      <a:pt x="43720" y="4191"/>
                      <a:pt x="40100" y="2477"/>
                    </a:cubicBezTo>
                    <a:cubicBezTo>
                      <a:pt x="36481" y="762"/>
                      <a:pt x="32480" y="0"/>
                      <a:pt x="27908" y="0"/>
                    </a:cubicBezTo>
                    <a:cubicBezTo>
                      <a:pt x="22289" y="0"/>
                      <a:pt x="17335" y="1333"/>
                      <a:pt x="13145" y="3905"/>
                    </a:cubicBezTo>
                    <a:cubicBezTo>
                      <a:pt x="8954" y="6572"/>
                      <a:pt x="5715" y="10192"/>
                      <a:pt x="3429" y="14859"/>
                    </a:cubicBezTo>
                    <a:cubicBezTo>
                      <a:pt x="1143" y="19526"/>
                      <a:pt x="0" y="24956"/>
                      <a:pt x="0" y="31052"/>
                    </a:cubicBezTo>
                    <a:cubicBezTo>
                      <a:pt x="0" y="37148"/>
                      <a:pt x="1143" y="42386"/>
                      <a:pt x="3334" y="47053"/>
                    </a:cubicBezTo>
                    <a:cubicBezTo>
                      <a:pt x="5620" y="51721"/>
                      <a:pt x="8763" y="55340"/>
                      <a:pt x="12954" y="58007"/>
                    </a:cubicBezTo>
                    <a:cubicBezTo>
                      <a:pt x="17145" y="60674"/>
                      <a:pt x="22098" y="62008"/>
                      <a:pt x="27908" y="62008"/>
                    </a:cubicBezTo>
                    <a:cubicBezTo>
                      <a:pt x="32671" y="62008"/>
                      <a:pt x="36767" y="61151"/>
                      <a:pt x="40291" y="59436"/>
                    </a:cubicBezTo>
                    <a:cubicBezTo>
                      <a:pt x="43815" y="57722"/>
                      <a:pt x="46673" y="55245"/>
                      <a:pt x="48768" y="52292"/>
                    </a:cubicBezTo>
                    <a:cubicBezTo>
                      <a:pt x="50864" y="49244"/>
                      <a:pt x="52102" y="45815"/>
                      <a:pt x="52578" y="41910"/>
                    </a:cubicBezTo>
                    <a:lnTo>
                      <a:pt x="41243" y="41910"/>
                    </a:lnTo>
                    <a:cubicBezTo>
                      <a:pt x="40767" y="44101"/>
                      <a:pt x="39910" y="45910"/>
                      <a:pt x="38672" y="47435"/>
                    </a:cubicBezTo>
                    <a:cubicBezTo>
                      <a:pt x="37433" y="48959"/>
                      <a:pt x="35909" y="50102"/>
                      <a:pt x="34100" y="50959"/>
                    </a:cubicBezTo>
                    <a:cubicBezTo>
                      <a:pt x="32290" y="51816"/>
                      <a:pt x="30290" y="52197"/>
                      <a:pt x="28099" y="52197"/>
                    </a:cubicBezTo>
                    <a:cubicBezTo>
                      <a:pt x="24765" y="52197"/>
                      <a:pt x="21908" y="51340"/>
                      <a:pt x="19526" y="49625"/>
                    </a:cubicBezTo>
                    <a:cubicBezTo>
                      <a:pt x="17050" y="47911"/>
                      <a:pt x="15240" y="45434"/>
                      <a:pt x="13906" y="42196"/>
                    </a:cubicBezTo>
                    <a:cubicBezTo>
                      <a:pt x="12573" y="39052"/>
                      <a:pt x="11906" y="35243"/>
                      <a:pt x="11906" y="30861"/>
                    </a:cubicBezTo>
                    <a:cubicBezTo>
                      <a:pt x="11906" y="26480"/>
                      <a:pt x="12573" y="22860"/>
                      <a:pt x="13906" y="19717"/>
                    </a:cubicBezTo>
                    <a:cubicBezTo>
                      <a:pt x="15240" y="16573"/>
                      <a:pt x="17145" y="14192"/>
                      <a:pt x="19622" y="12478"/>
                    </a:cubicBez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F76A5472-94EA-B5A6-335A-E905BA4FF1D3}"/>
                  </a:ext>
                </a:extLst>
              </p:cNvPr>
              <p:cNvSpPr/>
              <p:nvPr/>
            </p:nvSpPr>
            <p:spPr>
              <a:xfrm>
                <a:off x="1195197" y="1196244"/>
                <a:ext cx="54292" cy="62007"/>
              </a:xfrm>
              <a:custGeom>
                <a:avLst/>
                <a:gdLst>
                  <a:gd name="connsiteX0" fmla="*/ 54292 w 54292"/>
                  <a:gd name="connsiteY0" fmla="*/ 30194 h 62007"/>
                  <a:gd name="connsiteX1" fmla="*/ 52102 w 54292"/>
                  <a:gd name="connsiteY1" fmla="*/ 16288 h 62007"/>
                  <a:gd name="connsiteX2" fmla="*/ 46101 w 54292"/>
                  <a:gd name="connsiteY2" fmla="*/ 6953 h 62007"/>
                  <a:gd name="connsiteX3" fmla="*/ 37528 w 54292"/>
                  <a:gd name="connsiteY3" fmla="*/ 1715 h 62007"/>
                  <a:gd name="connsiteX4" fmla="*/ 27718 w 54292"/>
                  <a:gd name="connsiteY4" fmla="*/ 0 h 62007"/>
                  <a:gd name="connsiteX5" fmla="*/ 13144 w 54292"/>
                  <a:gd name="connsiteY5" fmla="*/ 3905 h 62007"/>
                  <a:gd name="connsiteX6" fmla="*/ 3429 w 54292"/>
                  <a:gd name="connsiteY6" fmla="*/ 14859 h 62007"/>
                  <a:gd name="connsiteX7" fmla="*/ 0 w 54292"/>
                  <a:gd name="connsiteY7" fmla="*/ 31147 h 62007"/>
                  <a:gd name="connsiteX8" fmla="*/ 3429 w 54292"/>
                  <a:gd name="connsiteY8" fmla="*/ 47435 h 62007"/>
                  <a:gd name="connsiteX9" fmla="*/ 13240 w 54292"/>
                  <a:gd name="connsiteY9" fmla="*/ 58198 h 62007"/>
                  <a:gd name="connsiteX10" fmla="*/ 28480 w 54292"/>
                  <a:gd name="connsiteY10" fmla="*/ 62008 h 62007"/>
                  <a:gd name="connsiteX11" fmla="*/ 40195 w 54292"/>
                  <a:gd name="connsiteY11" fmla="*/ 60008 h 62007"/>
                  <a:gd name="connsiteX12" fmla="*/ 48768 w 54292"/>
                  <a:gd name="connsiteY12" fmla="*/ 54292 h 62007"/>
                  <a:gd name="connsiteX13" fmla="*/ 53531 w 54292"/>
                  <a:gd name="connsiteY13" fmla="*/ 45720 h 62007"/>
                  <a:gd name="connsiteX14" fmla="*/ 42481 w 54292"/>
                  <a:gd name="connsiteY14" fmla="*/ 43720 h 62007"/>
                  <a:gd name="connsiteX15" fmla="*/ 39433 w 54292"/>
                  <a:gd name="connsiteY15" fmla="*/ 48482 h 62007"/>
                  <a:gd name="connsiteX16" fmla="*/ 34671 w 54292"/>
                  <a:gd name="connsiteY16" fmla="*/ 51340 h 62007"/>
                  <a:gd name="connsiteX17" fmla="*/ 28575 w 54292"/>
                  <a:gd name="connsiteY17" fmla="*/ 52292 h 62007"/>
                  <a:gd name="connsiteX18" fmla="*/ 19621 w 54292"/>
                  <a:gd name="connsiteY18" fmla="*/ 50102 h 62007"/>
                  <a:gd name="connsiteX19" fmla="*/ 13621 w 54292"/>
                  <a:gd name="connsiteY19" fmla="*/ 43720 h 62007"/>
                  <a:gd name="connsiteX20" fmla="*/ 11525 w 54292"/>
                  <a:gd name="connsiteY20" fmla="*/ 34290 h 62007"/>
                  <a:gd name="connsiteX21" fmla="*/ 54102 w 54292"/>
                  <a:gd name="connsiteY21" fmla="*/ 34290 h 62007"/>
                  <a:gd name="connsiteX22" fmla="*/ 54102 w 54292"/>
                  <a:gd name="connsiteY22" fmla="*/ 30194 h 62007"/>
                  <a:gd name="connsiteX23" fmla="*/ 11716 w 54292"/>
                  <a:gd name="connsiteY23" fmla="*/ 25622 h 62007"/>
                  <a:gd name="connsiteX24" fmla="*/ 13525 w 54292"/>
                  <a:gd name="connsiteY24" fmla="*/ 18383 h 62007"/>
                  <a:gd name="connsiteX25" fmla="*/ 19145 w 54292"/>
                  <a:gd name="connsiteY25" fmla="*/ 12097 h 62007"/>
                  <a:gd name="connsiteX26" fmla="*/ 27718 w 54292"/>
                  <a:gd name="connsiteY26" fmla="*/ 9716 h 62007"/>
                  <a:gd name="connsiteX27" fmla="*/ 35623 w 54292"/>
                  <a:gd name="connsiteY27" fmla="*/ 11811 h 62007"/>
                  <a:gd name="connsiteX28" fmla="*/ 40862 w 54292"/>
                  <a:gd name="connsiteY28" fmla="*/ 17431 h 62007"/>
                  <a:gd name="connsiteX29" fmla="*/ 42767 w 54292"/>
                  <a:gd name="connsiteY29" fmla="*/ 25622 h 62007"/>
                  <a:gd name="connsiteX30" fmla="*/ 11716 w 54292"/>
                  <a:gd name="connsiteY30" fmla="*/ 25622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292" h="62007">
                    <a:moveTo>
                      <a:pt x="54292" y="30194"/>
                    </a:moveTo>
                    <a:cubicBezTo>
                      <a:pt x="54292" y="24765"/>
                      <a:pt x="53531" y="20098"/>
                      <a:pt x="52102" y="16288"/>
                    </a:cubicBezTo>
                    <a:cubicBezTo>
                      <a:pt x="50673" y="12478"/>
                      <a:pt x="48673" y="9335"/>
                      <a:pt x="46101" y="6953"/>
                    </a:cubicBezTo>
                    <a:cubicBezTo>
                      <a:pt x="43624" y="4572"/>
                      <a:pt x="40767" y="2762"/>
                      <a:pt x="37528" y="1715"/>
                    </a:cubicBezTo>
                    <a:cubicBezTo>
                      <a:pt x="34385" y="572"/>
                      <a:pt x="31052" y="0"/>
                      <a:pt x="27718" y="0"/>
                    </a:cubicBezTo>
                    <a:cubicBezTo>
                      <a:pt x="22098" y="0"/>
                      <a:pt x="17240" y="1334"/>
                      <a:pt x="13144" y="3905"/>
                    </a:cubicBezTo>
                    <a:cubicBezTo>
                      <a:pt x="8953" y="6572"/>
                      <a:pt x="5810"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70"/>
                      <a:pt x="22574" y="62008"/>
                      <a:pt x="28480" y="62008"/>
                    </a:cubicBezTo>
                    <a:cubicBezTo>
                      <a:pt x="32861" y="62008"/>
                      <a:pt x="36766" y="61341"/>
                      <a:pt x="40195" y="60008"/>
                    </a:cubicBezTo>
                    <a:cubicBezTo>
                      <a:pt x="43624" y="58674"/>
                      <a:pt x="46482" y="56769"/>
                      <a:pt x="48768" y="54292"/>
                    </a:cubicBezTo>
                    <a:cubicBezTo>
                      <a:pt x="51054" y="51816"/>
                      <a:pt x="52673" y="49054"/>
                      <a:pt x="53531" y="45720"/>
                    </a:cubicBezTo>
                    <a:lnTo>
                      <a:pt x="42481" y="43720"/>
                    </a:lnTo>
                    <a:cubicBezTo>
                      <a:pt x="41815" y="45625"/>
                      <a:pt x="40767" y="47149"/>
                      <a:pt x="39433" y="48482"/>
                    </a:cubicBezTo>
                    <a:cubicBezTo>
                      <a:pt x="38100" y="49721"/>
                      <a:pt x="36576" y="50673"/>
                      <a:pt x="34671" y="51340"/>
                    </a:cubicBezTo>
                    <a:cubicBezTo>
                      <a:pt x="32861" y="52007"/>
                      <a:pt x="30861" y="52292"/>
                      <a:pt x="28575" y="52292"/>
                    </a:cubicBezTo>
                    <a:cubicBezTo>
                      <a:pt x="25146" y="52292"/>
                      <a:pt x="22193" y="51530"/>
                      <a:pt x="19621" y="50102"/>
                    </a:cubicBezTo>
                    <a:cubicBezTo>
                      <a:pt x="17050" y="48673"/>
                      <a:pt x="15049" y="46482"/>
                      <a:pt x="13621" y="43720"/>
                    </a:cubicBezTo>
                    <a:cubicBezTo>
                      <a:pt x="12287" y="41148"/>
                      <a:pt x="11620" y="37910"/>
                      <a:pt x="11525" y="34290"/>
                    </a:cubicBezTo>
                    <a:lnTo>
                      <a:pt x="54102" y="34290"/>
                    </a:lnTo>
                    <a:lnTo>
                      <a:pt x="54102" y="30194"/>
                    </a:lnTo>
                    <a:close/>
                    <a:moveTo>
                      <a:pt x="11716" y="25622"/>
                    </a:moveTo>
                    <a:cubicBezTo>
                      <a:pt x="11906" y="23050"/>
                      <a:pt x="12382" y="20574"/>
                      <a:pt x="13525" y="18383"/>
                    </a:cubicBezTo>
                    <a:cubicBezTo>
                      <a:pt x="14859" y="15812"/>
                      <a:pt x="16669" y="13716"/>
                      <a:pt x="19145" y="12097"/>
                    </a:cubicBezTo>
                    <a:cubicBezTo>
                      <a:pt x="21622" y="10478"/>
                      <a:pt x="24479" y="9716"/>
                      <a:pt x="27718" y="9716"/>
                    </a:cubicBezTo>
                    <a:cubicBezTo>
                      <a:pt x="30766" y="9716"/>
                      <a:pt x="33337" y="10382"/>
                      <a:pt x="35623" y="11811"/>
                    </a:cubicBezTo>
                    <a:cubicBezTo>
                      <a:pt x="37910" y="13240"/>
                      <a:pt x="39624" y="15050"/>
                      <a:pt x="40862" y="17431"/>
                    </a:cubicBezTo>
                    <a:cubicBezTo>
                      <a:pt x="42100" y="19812"/>
                      <a:pt x="42767" y="22574"/>
                      <a:pt x="42767" y="25622"/>
                    </a:cubicBezTo>
                    <a:lnTo>
                      <a:pt x="11716" y="25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FEC3F84F-F251-D1A3-14F6-43747E43EE32}"/>
                  </a:ext>
                </a:extLst>
              </p:cNvPr>
              <p:cNvSpPr/>
              <p:nvPr/>
            </p:nvSpPr>
            <p:spPr>
              <a:xfrm>
                <a:off x="285750" y="312896"/>
                <a:ext cx="203454" cy="285083"/>
              </a:xfrm>
              <a:custGeom>
                <a:avLst/>
                <a:gdLst>
                  <a:gd name="connsiteX0" fmla="*/ 0 w 203454"/>
                  <a:gd name="connsiteY0" fmla="*/ 285083 h 285083"/>
                  <a:gd name="connsiteX1" fmla="*/ 0 w 203454"/>
                  <a:gd name="connsiteY1" fmla="*/ 0 h 285083"/>
                  <a:gd name="connsiteX2" fmla="*/ 201454 w 203454"/>
                  <a:gd name="connsiteY2" fmla="*/ 0 h 285083"/>
                  <a:gd name="connsiteX3" fmla="*/ 201454 w 203454"/>
                  <a:gd name="connsiteY3" fmla="*/ 58007 h 285083"/>
                  <a:gd name="connsiteX4" fmla="*/ 67723 w 203454"/>
                  <a:gd name="connsiteY4" fmla="*/ 58007 h 285083"/>
                  <a:gd name="connsiteX5" fmla="*/ 67723 w 203454"/>
                  <a:gd name="connsiteY5" fmla="*/ 113633 h 285083"/>
                  <a:gd name="connsiteX6" fmla="*/ 181832 w 203454"/>
                  <a:gd name="connsiteY6" fmla="*/ 113633 h 285083"/>
                  <a:gd name="connsiteX7" fmla="*/ 181832 w 203454"/>
                  <a:gd name="connsiteY7" fmla="*/ 167259 h 285083"/>
                  <a:gd name="connsiteX8" fmla="*/ 67723 w 203454"/>
                  <a:gd name="connsiteY8" fmla="*/ 167259 h 285083"/>
                  <a:gd name="connsiteX9" fmla="*/ 67723 w 203454"/>
                  <a:gd name="connsiteY9" fmla="*/ 226790 h 285083"/>
                  <a:gd name="connsiteX10" fmla="*/ 203454 w 203454"/>
                  <a:gd name="connsiteY10" fmla="*/ 226790 h 285083"/>
                  <a:gd name="connsiteX11" fmla="*/ 203454 w 203454"/>
                  <a:gd name="connsiteY11" fmla="*/ 285083 h 285083"/>
                  <a:gd name="connsiteX12" fmla="*/ 0 w 203454"/>
                  <a:gd name="connsiteY12" fmla="*/ 285083 h 28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454" h="285083">
                    <a:moveTo>
                      <a:pt x="0" y="285083"/>
                    </a:moveTo>
                    <a:lnTo>
                      <a:pt x="0" y="0"/>
                    </a:lnTo>
                    <a:lnTo>
                      <a:pt x="201454" y="0"/>
                    </a:lnTo>
                    <a:lnTo>
                      <a:pt x="201454" y="58007"/>
                    </a:lnTo>
                    <a:lnTo>
                      <a:pt x="67723" y="58007"/>
                    </a:lnTo>
                    <a:lnTo>
                      <a:pt x="67723" y="113633"/>
                    </a:lnTo>
                    <a:lnTo>
                      <a:pt x="181832" y="113633"/>
                    </a:lnTo>
                    <a:lnTo>
                      <a:pt x="181832" y="167259"/>
                    </a:lnTo>
                    <a:lnTo>
                      <a:pt x="67723" y="167259"/>
                    </a:lnTo>
                    <a:lnTo>
                      <a:pt x="67723" y="226790"/>
                    </a:lnTo>
                    <a:lnTo>
                      <a:pt x="203454" y="226790"/>
                    </a:lnTo>
                    <a:lnTo>
                      <a:pt x="203454" y="285083"/>
                    </a:lnTo>
                    <a:lnTo>
                      <a:pt x="0" y="285083"/>
                    </a:ln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F9AB0196-63AF-394C-CFF4-9F6B810CFFE6}"/>
                  </a:ext>
                </a:extLst>
              </p:cNvPr>
              <p:cNvSpPr/>
              <p:nvPr/>
            </p:nvSpPr>
            <p:spPr>
              <a:xfrm>
                <a:off x="285750" y="671607"/>
                <a:ext cx="203454" cy="284987"/>
              </a:xfrm>
              <a:custGeom>
                <a:avLst/>
                <a:gdLst>
                  <a:gd name="connsiteX0" fmla="*/ 67723 w 203454"/>
                  <a:gd name="connsiteY0" fmla="*/ 167164 h 284987"/>
                  <a:gd name="connsiteX1" fmla="*/ 181832 w 203454"/>
                  <a:gd name="connsiteY1" fmla="*/ 167164 h 284987"/>
                  <a:gd name="connsiteX2" fmla="*/ 181832 w 203454"/>
                  <a:gd name="connsiteY2" fmla="*/ 113633 h 284987"/>
                  <a:gd name="connsiteX3" fmla="*/ 67723 w 203454"/>
                  <a:gd name="connsiteY3" fmla="*/ 113633 h 284987"/>
                  <a:gd name="connsiteX4" fmla="*/ 67723 w 203454"/>
                  <a:gd name="connsiteY4" fmla="*/ 58007 h 284987"/>
                  <a:gd name="connsiteX5" fmla="*/ 201454 w 203454"/>
                  <a:gd name="connsiteY5" fmla="*/ 58007 h 284987"/>
                  <a:gd name="connsiteX6" fmla="*/ 201454 w 203454"/>
                  <a:gd name="connsiteY6" fmla="*/ 0 h 284987"/>
                  <a:gd name="connsiteX7" fmla="*/ 0 w 203454"/>
                  <a:gd name="connsiteY7" fmla="*/ 0 h 284987"/>
                  <a:gd name="connsiteX8" fmla="*/ 0 w 203454"/>
                  <a:gd name="connsiteY8" fmla="*/ 284988 h 284987"/>
                  <a:gd name="connsiteX9" fmla="*/ 203454 w 203454"/>
                  <a:gd name="connsiteY9" fmla="*/ 284988 h 284987"/>
                  <a:gd name="connsiteX10" fmla="*/ 203454 w 203454"/>
                  <a:gd name="connsiteY10" fmla="*/ 226790 h 284987"/>
                  <a:gd name="connsiteX11" fmla="*/ 67723 w 203454"/>
                  <a:gd name="connsiteY11" fmla="*/ 226790 h 284987"/>
                  <a:gd name="connsiteX12" fmla="*/ 67723 w 203454"/>
                  <a:gd name="connsiteY12" fmla="*/ 167164 h 28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454" h="284987">
                    <a:moveTo>
                      <a:pt x="67723" y="167164"/>
                    </a:moveTo>
                    <a:lnTo>
                      <a:pt x="181832" y="167164"/>
                    </a:lnTo>
                    <a:lnTo>
                      <a:pt x="181832" y="113633"/>
                    </a:lnTo>
                    <a:lnTo>
                      <a:pt x="67723" y="113633"/>
                    </a:lnTo>
                    <a:lnTo>
                      <a:pt x="67723" y="58007"/>
                    </a:lnTo>
                    <a:lnTo>
                      <a:pt x="201454" y="58007"/>
                    </a:lnTo>
                    <a:lnTo>
                      <a:pt x="201454" y="0"/>
                    </a:lnTo>
                    <a:lnTo>
                      <a:pt x="0" y="0"/>
                    </a:lnTo>
                    <a:lnTo>
                      <a:pt x="0" y="284988"/>
                    </a:lnTo>
                    <a:lnTo>
                      <a:pt x="203454" y="284988"/>
                    </a:lnTo>
                    <a:lnTo>
                      <a:pt x="203454" y="226790"/>
                    </a:lnTo>
                    <a:lnTo>
                      <a:pt x="67723" y="226790"/>
                    </a:lnTo>
                    <a:lnTo>
                      <a:pt x="67723" y="167164"/>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145F98F2-3981-6A1C-AA19-E61209D290F7}"/>
                  </a:ext>
                </a:extLst>
              </p:cNvPr>
              <p:cNvSpPr/>
              <p:nvPr/>
            </p:nvSpPr>
            <p:spPr>
              <a:xfrm>
                <a:off x="547592" y="671417"/>
                <a:ext cx="561403" cy="285368"/>
              </a:xfrm>
              <a:custGeom>
                <a:avLst/>
                <a:gdLst>
                  <a:gd name="connsiteX0" fmla="*/ 445960 w 561403"/>
                  <a:gd name="connsiteY0" fmla="*/ 0 h 285368"/>
                  <a:gd name="connsiteX1" fmla="*/ 378714 w 561403"/>
                  <a:gd name="connsiteY1" fmla="*/ 0 h 285368"/>
                  <a:gd name="connsiteX2" fmla="*/ 285179 w 561403"/>
                  <a:gd name="connsiteY2" fmla="*/ 231458 h 285368"/>
                  <a:gd name="connsiteX3" fmla="*/ 267176 w 561403"/>
                  <a:gd name="connsiteY3" fmla="*/ 231458 h 285368"/>
                  <a:gd name="connsiteX4" fmla="*/ 236220 w 561403"/>
                  <a:gd name="connsiteY4" fmla="*/ 227457 h 285368"/>
                  <a:gd name="connsiteX5" fmla="*/ 214027 w 561403"/>
                  <a:gd name="connsiteY5" fmla="*/ 214313 h 285368"/>
                  <a:gd name="connsiteX6" fmla="*/ 198215 w 561403"/>
                  <a:gd name="connsiteY6" fmla="*/ 191643 h 285368"/>
                  <a:gd name="connsiteX7" fmla="*/ 194786 w 561403"/>
                  <a:gd name="connsiteY7" fmla="*/ 184976 h 285368"/>
                  <a:gd name="connsiteX8" fmla="*/ 201358 w 561403"/>
                  <a:gd name="connsiteY8" fmla="*/ 181356 h 285368"/>
                  <a:gd name="connsiteX9" fmla="*/ 247745 w 561403"/>
                  <a:gd name="connsiteY9" fmla="*/ 96679 h 285368"/>
                  <a:gd name="connsiteX10" fmla="*/ 234505 w 561403"/>
                  <a:gd name="connsiteY10" fmla="*/ 46577 h 285368"/>
                  <a:gd name="connsiteX11" fmla="*/ 197834 w 561403"/>
                  <a:gd name="connsiteY11" fmla="*/ 12668 h 285368"/>
                  <a:gd name="connsiteX12" fmla="*/ 143542 w 561403"/>
                  <a:gd name="connsiteY12" fmla="*/ 381 h 285368"/>
                  <a:gd name="connsiteX13" fmla="*/ 0 w 561403"/>
                  <a:gd name="connsiteY13" fmla="*/ 381 h 285368"/>
                  <a:gd name="connsiteX14" fmla="*/ 0 w 561403"/>
                  <a:gd name="connsiteY14" fmla="*/ 285369 h 285368"/>
                  <a:gd name="connsiteX15" fmla="*/ 67723 w 561403"/>
                  <a:gd name="connsiteY15" fmla="*/ 285369 h 285368"/>
                  <a:gd name="connsiteX16" fmla="*/ 67723 w 561403"/>
                  <a:gd name="connsiteY16" fmla="*/ 201168 h 285368"/>
                  <a:gd name="connsiteX17" fmla="*/ 88297 w 561403"/>
                  <a:gd name="connsiteY17" fmla="*/ 201168 h 285368"/>
                  <a:gd name="connsiteX18" fmla="*/ 124016 w 561403"/>
                  <a:gd name="connsiteY18" fmla="*/ 200692 h 285368"/>
                  <a:gd name="connsiteX19" fmla="*/ 129445 w 561403"/>
                  <a:gd name="connsiteY19" fmla="*/ 200501 h 285368"/>
                  <a:gd name="connsiteX20" fmla="*/ 131540 w 561403"/>
                  <a:gd name="connsiteY20" fmla="*/ 205454 h 285368"/>
                  <a:gd name="connsiteX21" fmla="*/ 180403 w 561403"/>
                  <a:gd name="connsiteY21" fmla="*/ 267367 h 285368"/>
                  <a:gd name="connsiteX22" fmla="*/ 246316 w 561403"/>
                  <a:gd name="connsiteY22" fmla="*/ 285369 h 285368"/>
                  <a:gd name="connsiteX23" fmla="*/ 334613 w 561403"/>
                  <a:gd name="connsiteY23" fmla="*/ 285369 h 285368"/>
                  <a:gd name="connsiteX24" fmla="*/ 350044 w 561403"/>
                  <a:gd name="connsiteY24" fmla="*/ 244697 h 285368"/>
                  <a:gd name="connsiteX25" fmla="*/ 474631 w 561403"/>
                  <a:gd name="connsiteY25" fmla="*/ 244697 h 285368"/>
                  <a:gd name="connsiteX26" fmla="*/ 490347 w 561403"/>
                  <a:gd name="connsiteY26" fmla="*/ 285369 h 285368"/>
                  <a:gd name="connsiteX27" fmla="*/ 561404 w 561403"/>
                  <a:gd name="connsiteY27" fmla="*/ 285369 h 285368"/>
                  <a:gd name="connsiteX28" fmla="*/ 446151 w 561403"/>
                  <a:gd name="connsiteY28" fmla="*/ 95 h 285368"/>
                  <a:gd name="connsiteX29" fmla="*/ 173641 w 561403"/>
                  <a:gd name="connsiteY29" fmla="*/ 121349 h 285368"/>
                  <a:gd name="connsiteX30" fmla="*/ 159163 w 561403"/>
                  <a:gd name="connsiteY30" fmla="*/ 137541 h 285368"/>
                  <a:gd name="connsiteX31" fmla="*/ 138684 w 561403"/>
                  <a:gd name="connsiteY31" fmla="*/ 143637 h 285368"/>
                  <a:gd name="connsiteX32" fmla="*/ 67532 w 561403"/>
                  <a:gd name="connsiteY32" fmla="*/ 143637 h 285368"/>
                  <a:gd name="connsiteX33" fmla="*/ 67532 w 561403"/>
                  <a:gd name="connsiteY33" fmla="*/ 58388 h 285368"/>
                  <a:gd name="connsiteX34" fmla="*/ 138970 w 561403"/>
                  <a:gd name="connsiteY34" fmla="*/ 58388 h 285368"/>
                  <a:gd name="connsiteX35" fmla="*/ 159163 w 561403"/>
                  <a:gd name="connsiteY35" fmla="*/ 64675 h 285368"/>
                  <a:gd name="connsiteX36" fmla="*/ 173545 w 561403"/>
                  <a:gd name="connsiteY36" fmla="*/ 79820 h 285368"/>
                  <a:gd name="connsiteX37" fmla="*/ 178975 w 561403"/>
                  <a:gd name="connsiteY37" fmla="*/ 99060 h 285368"/>
                  <a:gd name="connsiteX38" fmla="*/ 173641 w 561403"/>
                  <a:gd name="connsiteY38" fmla="*/ 121253 h 285368"/>
                  <a:gd name="connsiteX39" fmla="*/ 370237 w 561403"/>
                  <a:gd name="connsiteY39" fmla="*/ 191357 h 285368"/>
                  <a:gd name="connsiteX40" fmla="*/ 401860 w 561403"/>
                  <a:gd name="connsiteY40" fmla="*/ 108966 h 285368"/>
                  <a:gd name="connsiteX41" fmla="*/ 405574 w 561403"/>
                  <a:gd name="connsiteY41" fmla="*/ 92202 h 285368"/>
                  <a:gd name="connsiteX42" fmla="*/ 419100 w 561403"/>
                  <a:gd name="connsiteY42" fmla="*/ 92202 h 285368"/>
                  <a:gd name="connsiteX43" fmla="*/ 422339 w 561403"/>
                  <a:gd name="connsiteY43" fmla="*/ 108680 h 285368"/>
                  <a:gd name="connsiteX44" fmla="*/ 454057 w 561403"/>
                  <a:gd name="connsiteY44" fmla="*/ 191357 h 285368"/>
                  <a:gd name="connsiteX45" fmla="*/ 370141 w 561403"/>
                  <a:gd name="connsiteY45" fmla="*/ 191357 h 28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1403" h="285368">
                    <a:moveTo>
                      <a:pt x="445960" y="0"/>
                    </a:moveTo>
                    <a:lnTo>
                      <a:pt x="378714" y="0"/>
                    </a:lnTo>
                    <a:lnTo>
                      <a:pt x="285179" y="231458"/>
                    </a:lnTo>
                    <a:lnTo>
                      <a:pt x="267176" y="231458"/>
                    </a:lnTo>
                    <a:cubicBezTo>
                      <a:pt x="254889" y="231458"/>
                      <a:pt x="244507" y="230124"/>
                      <a:pt x="236220" y="227457"/>
                    </a:cubicBezTo>
                    <a:cubicBezTo>
                      <a:pt x="227457" y="224695"/>
                      <a:pt x="220027" y="220218"/>
                      <a:pt x="214027" y="214313"/>
                    </a:cubicBezTo>
                    <a:cubicBezTo>
                      <a:pt x="208312" y="208693"/>
                      <a:pt x="202978" y="200977"/>
                      <a:pt x="198215" y="191643"/>
                    </a:cubicBezTo>
                    <a:lnTo>
                      <a:pt x="194786" y="184976"/>
                    </a:lnTo>
                    <a:lnTo>
                      <a:pt x="201358" y="181356"/>
                    </a:lnTo>
                    <a:cubicBezTo>
                      <a:pt x="232124" y="164306"/>
                      <a:pt x="247745" y="135827"/>
                      <a:pt x="247745" y="96679"/>
                    </a:cubicBezTo>
                    <a:cubicBezTo>
                      <a:pt x="247745" y="77915"/>
                      <a:pt x="243268" y="61055"/>
                      <a:pt x="234505" y="46577"/>
                    </a:cubicBezTo>
                    <a:cubicBezTo>
                      <a:pt x="225743" y="32099"/>
                      <a:pt x="213360" y="20669"/>
                      <a:pt x="197834" y="12668"/>
                    </a:cubicBezTo>
                    <a:cubicBezTo>
                      <a:pt x="182118" y="4477"/>
                      <a:pt x="163830" y="381"/>
                      <a:pt x="143542" y="381"/>
                    </a:cubicBezTo>
                    <a:lnTo>
                      <a:pt x="0" y="381"/>
                    </a:lnTo>
                    <a:lnTo>
                      <a:pt x="0" y="285369"/>
                    </a:lnTo>
                    <a:lnTo>
                      <a:pt x="67723" y="285369"/>
                    </a:lnTo>
                    <a:lnTo>
                      <a:pt x="67723" y="201168"/>
                    </a:lnTo>
                    <a:lnTo>
                      <a:pt x="88297" y="201168"/>
                    </a:lnTo>
                    <a:cubicBezTo>
                      <a:pt x="92297" y="201168"/>
                      <a:pt x="116205" y="200977"/>
                      <a:pt x="124016" y="200692"/>
                    </a:cubicBezTo>
                    <a:lnTo>
                      <a:pt x="129445" y="200501"/>
                    </a:lnTo>
                    <a:lnTo>
                      <a:pt x="131540" y="205454"/>
                    </a:lnTo>
                    <a:cubicBezTo>
                      <a:pt x="143732" y="234791"/>
                      <a:pt x="160210" y="255651"/>
                      <a:pt x="180403" y="267367"/>
                    </a:cubicBezTo>
                    <a:cubicBezTo>
                      <a:pt x="200882" y="279273"/>
                      <a:pt x="223076" y="285369"/>
                      <a:pt x="246316" y="285369"/>
                    </a:cubicBezTo>
                    <a:lnTo>
                      <a:pt x="334613" y="285369"/>
                    </a:lnTo>
                    <a:lnTo>
                      <a:pt x="350044" y="244697"/>
                    </a:lnTo>
                    <a:lnTo>
                      <a:pt x="474631" y="244697"/>
                    </a:lnTo>
                    <a:lnTo>
                      <a:pt x="490347" y="285369"/>
                    </a:lnTo>
                    <a:lnTo>
                      <a:pt x="561404" y="285369"/>
                    </a:lnTo>
                    <a:lnTo>
                      <a:pt x="446151" y="95"/>
                    </a:lnTo>
                    <a:close/>
                    <a:moveTo>
                      <a:pt x="173641" y="121349"/>
                    </a:moveTo>
                    <a:cubicBezTo>
                      <a:pt x="170116" y="128111"/>
                      <a:pt x="165259" y="133541"/>
                      <a:pt x="159163" y="137541"/>
                    </a:cubicBezTo>
                    <a:cubicBezTo>
                      <a:pt x="152972" y="141637"/>
                      <a:pt x="146018" y="143637"/>
                      <a:pt x="138684" y="143637"/>
                    </a:cubicBezTo>
                    <a:lnTo>
                      <a:pt x="67532" y="143637"/>
                    </a:lnTo>
                    <a:lnTo>
                      <a:pt x="67532" y="58388"/>
                    </a:lnTo>
                    <a:lnTo>
                      <a:pt x="138970" y="58388"/>
                    </a:lnTo>
                    <a:cubicBezTo>
                      <a:pt x="146114" y="58388"/>
                      <a:pt x="152876" y="60484"/>
                      <a:pt x="159163" y="64675"/>
                    </a:cubicBezTo>
                    <a:cubicBezTo>
                      <a:pt x="165164" y="68675"/>
                      <a:pt x="170021" y="73724"/>
                      <a:pt x="173545" y="79820"/>
                    </a:cubicBezTo>
                    <a:cubicBezTo>
                      <a:pt x="177165" y="86106"/>
                      <a:pt x="178975" y="92583"/>
                      <a:pt x="178975" y="99060"/>
                    </a:cubicBezTo>
                    <a:cubicBezTo>
                      <a:pt x="178975" y="107061"/>
                      <a:pt x="177165" y="114586"/>
                      <a:pt x="173641" y="121253"/>
                    </a:cubicBezTo>
                    <a:close/>
                    <a:moveTo>
                      <a:pt x="370237" y="191357"/>
                    </a:moveTo>
                    <a:lnTo>
                      <a:pt x="401860" y="108966"/>
                    </a:lnTo>
                    <a:lnTo>
                      <a:pt x="405574" y="92202"/>
                    </a:lnTo>
                    <a:lnTo>
                      <a:pt x="419100" y="92202"/>
                    </a:lnTo>
                    <a:lnTo>
                      <a:pt x="422339" y="108680"/>
                    </a:lnTo>
                    <a:lnTo>
                      <a:pt x="454057" y="191357"/>
                    </a:lnTo>
                    <a:lnTo>
                      <a:pt x="370141" y="19135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62F9D7EB-F17B-CFD8-56EC-57A0D0780C36}"/>
                  </a:ext>
                </a:extLst>
              </p:cNvPr>
              <p:cNvSpPr/>
              <p:nvPr/>
            </p:nvSpPr>
            <p:spPr>
              <a:xfrm>
                <a:off x="587978" y="312896"/>
                <a:ext cx="504444" cy="285083"/>
              </a:xfrm>
              <a:custGeom>
                <a:avLst/>
                <a:gdLst>
                  <a:gd name="connsiteX0" fmla="*/ 191 w 504444"/>
                  <a:gd name="connsiteY0" fmla="*/ 127921 h 285083"/>
                  <a:gd name="connsiteX1" fmla="*/ 191 w 504444"/>
                  <a:gd name="connsiteY1" fmla="*/ 69437 h 285083"/>
                  <a:gd name="connsiteX2" fmla="*/ 112395 w 504444"/>
                  <a:gd name="connsiteY2" fmla="*/ 69437 h 285083"/>
                  <a:gd name="connsiteX3" fmla="*/ 123920 w 504444"/>
                  <a:gd name="connsiteY3" fmla="*/ 73247 h 285083"/>
                  <a:gd name="connsiteX4" fmla="*/ 133255 w 504444"/>
                  <a:gd name="connsiteY4" fmla="*/ 84201 h 285083"/>
                  <a:gd name="connsiteX5" fmla="*/ 136779 w 504444"/>
                  <a:gd name="connsiteY5" fmla="*/ 98965 h 285083"/>
                  <a:gd name="connsiteX6" fmla="*/ 133255 w 504444"/>
                  <a:gd name="connsiteY6" fmla="*/ 113919 h 285083"/>
                  <a:gd name="connsiteX7" fmla="*/ 124016 w 504444"/>
                  <a:gd name="connsiteY7" fmla="*/ 124301 h 285083"/>
                  <a:gd name="connsiteX8" fmla="*/ 112014 w 504444"/>
                  <a:gd name="connsiteY8" fmla="*/ 127921 h 285083"/>
                  <a:gd name="connsiteX9" fmla="*/ 0 w 504444"/>
                  <a:gd name="connsiteY9" fmla="*/ 127921 h 285083"/>
                  <a:gd name="connsiteX10" fmla="*/ 350901 w 504444"/>
                  <a:gd name="connsiteY10" fmla="*/ 285083 h 285083"/>
                  <a:gd name="connsiteX11" fmla="*/ 431864 w 504444"/>
                  <a:gd name="connsiteY11" fmla="*/ 267176 h 285083"/>
                  <a:gd name="connsiteX12" fmla="*/ 485394 w 504444"/>
                  <a:gd name="connsiteY12" fmla="*/ 217170 h 285083"/>
                  <a:gd name="connsiteX13" fmla="*/ 504444 w 504444"/>
                  <a:gd name="connsiteY13" fmla="*/ 142304 h 285083"/>
                  <a:gd name="connsiteX14" fmla="*/ 485299 w 504444"/>
                  <a:gd name="connsiteY14" fmla="*/ 67818 h 285083"/>
                  <a:gd name="connsiteX15" fmla="*/ 431483 w 504444"/>
                  <a:gd name="connsiteY15" fmla="*/ 17907 h 285083"/>
                  <a:gd name="connsiteX16" fmla="*/ 350139 w 504444"/>
                  <a:gd name="connsiteY16" fmla="*/ 0 h 285083"/>
                  <a:gd name="connsiteX17" fmla="*/ 178975 w 504444"/>
                  <a:gd name="connsiteY17" fmla="*/ 0 h 285083"/>
                  <a:gd name="connsiteX18" fmla="*/ 220123 w 504444"/>
                  <a:gd name="connsiteY18" fmla="*/ 40100 h 285083"/>
                  <a:gd name="connsiteX19" fmla="*/ 235553 w 504444"/>
                  <a:gd name="connsiteY19" fmla="*/ 98965 h 285083"/>
                  <a:gd name="connsiteX20" fmla="*/ 220313 w 504444"/>
                  <a:gd name="connsiteY20" fmla="*/ 157734 h 285083"/>
                  <a:gd name="connsiteX21" fmla="*/ 185452 w 504444"/>
                  <a:gd name="connsiteY21" fmla="*/ 194024 h 285083"/>
                  <a:gd name="connsiteX22" fmla="*/ 241173 w 504444"/>
                  <a:gd name="connsiteY22" fmla="*/ 284988 h 285083"/>
                  <a:gd name="connsiteX23" fmla="*/ 350711 w 504444"/>
                  <a:gd name="connsiteY23" fmla="*/ 284988 h 285083"/>
                  <a:gd name="connsiteX24" fmla="*/ 297656 w 504444"/>
                  <a:gd name="connsiteY24" fmla="*/ 58007 h 285083"/>
                  <a:gd name="connsiteX25" fmla="*/ 347853 w 504444"/>
                  <a:gd name="connsiteY25" fmla="*/ 58007 h 285083"/>
                  <a:gd name="connsiteX26" fmla="*/ 413480 w 504444"/>
                  <a:gd name="connsiteY26" fmla="*/ 80963 h 285083"/>
                  <a:gd name="connsiteX27" fmla="*/ 436340 w 504444"/>
                  <a:gd name="connsiteY27" fmla="*/ 143161 h 285083"/>
                  <a:gd name="connsiteX28" fmla="*/ 412909 w 504444"/>
                  <a:gd name="connsiteY28" fmla="*/ 204978 h 285083"/>
                  <a:gd name="connsiteX29" fmla="*/ 347853 w 504444"/>
                  <a:gd name="connsiteY29" fmla="*/ 226981 h 285083"/>
                  <a:gd name="connsiteX30" fmla="*/ 297656 w 504444"/>
                  <a:gd name="connsiteY30" fmla="*/ 226981 h 285083"/>
                  <a:gd name="connsiteX31" fmla="*/ 297656 w 504444"/>
                  <a:gd name="connsiteY31" fmla="*/ 58007 h 285083"/>
                  <a:gd name="connsiteX32" fmla="*/ 128588 w 504444"/>
                  <a:gd name="connsiteY32" fmla="*/ 285083 h 285083"/>
                  <a:gd name="connsiteX33" fmla="*/ 88773 w 504444"/>
                  <a:gd name="connsiteY33" fmla="*/ 212884 h 285083"/>
                  <a:gd name="connsiteX34" fmla="*/ 191 w 504444"/>
                  <a:gd name="connsiteY34" fmla="*/ 212884 h 285083"/>
                  <a:gd name="connsiteX35" fmla="*/ 191 w 504444"/>
                  <a:gd name="connsiteY35" fmla="*/ 285083 h 285083"/>
                  <a:gd name="connsiteX36" fmla="*/ 128588 w 504444"/>
                  <a:gd name="connsiteY36" fmla="*/ 285083 h 28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444" h="285083">
                    <a:moveTo>
                      <a:pt x="191" y="127921"/>
                    </a:moveTo>
                    <a:lnTo>
                      <a:pt x="191" y="69437"/>
                    </a:lnTo>
                    <a:lnTo>
                      <a:pt x="112395" y="69437"/>
                    </a:lnTo>
                    <a:cubicBezTo>
                      <a:pt x="116491" y="69437"/>
                      <a:pt x="120396" y="70676"/>
                      <a:pt x="123920" y="73247"/>
                    </a:cubicBezTo>
                    <a:cubicBezTo>
                      <a:pt x="127826" y="75914"/>
                      <a:pt x="130969" y="79629"/>
                      <a:pt x="133255" y="84201"/>
                    </a:cubicBezTo>
                    <a:cubicBezTo>
                      <a:pt x="135636" y="88773"/>
                      <a:pt x="136779" y="93821"/>
                      <a:pt x="136779" y="98965"/>
                    </a:cubicBezTo>
                    <a:cubicBezTo>
                      <a:pt x="136779" y="104394"/>
                      <a:pt x="135636" y="109442"/>
                      <a:pt x="133255" y="113919"/>
                    </a:cubicBezTo>
                    <a:cubicBezTo>
                      <a:pt x="130969" y="118301"/>
                      <a:pt x="127826" y="121825"/>
                      <a:pt x="124016" y="124301"/>
                    </a:cubicBezTo>
                    <a:cubicBezTo>
                      <a:pt x="120396" y="126683"/>
                      <a:pt x="116395" y="127921"/>
                      <a:pt x="112014" y="127921"/>
                    </a:cubicBezTo>
                    <a:lnTo>
                      <a:pt x="0" y="127921"/>
                    </a:lnTo>
                    <a:close/>
                    <a:moveTo>
                      <a:pt x="350901" y="285083"/>
                    </a:moveTo>
                    <a:cubicBezTo>
                      <a:pt x="381476" y="285083"/>
                      <a:pt x="408718" y="279083"/>
                      <a:pt x="431864" y="267176"/>
                    </a:cubicBezTo>
                    <a:cubicBezTo>
                      <a:pt x="454819" y="255365"/>
                      <a:pt x="472821" y="238601"/>
                      <a:pt x="485394" y="217170"/>
                    </a:cubicBezTo>
                    <a:cubicBezTo>
                      <a:pt x="498062" y="195739"/>
                      <a:pt x="504444" y="170593"/>
                      <a:pt x="504444" y="142304"/>
                    </a:cubicBezTo>
                    <a:cubicBezTo>
                      <a:pt x="504444" y="114014"/>
                      <a:pt x="497967" y="89154"/>
                      <a:pt x="485299" y="67818"/>
                    </a:cubicBezTo>
                    <a:cubicBezTo>
                      <a:pt x="472631" y="46482"/>
                      <a:pt x="454533" y="29718"/>
                      <a:pt x="431483" y="17907"/>
                    </a:cubicBezTo>
                    <a:cubicBezTo>
                      <a:pt x="408241" y="6001"/>
                      <a:pt x="380905" y="0"/>
                      <a:pt x="350139" y="0"/>
                    </a:cubicBezTo>
                    <a:lnTo>
                      <a:pt x="178975" y="0"/>
                    </a:lnTo>
                    <a:cubicBezTo>
                      <a:pt x="196405" y="9716"/>
                      <a:pt x="210217" y="23241"/>
                      <a:pt x="220123" y="40100"/>
                    </a:cubicBezTo>
                    <a:cubicBezTo>
                      <a:pt x="230410" y="57531"/>
                      <a:pt x="235553" y="77343"/>
                      <a:pt x="235553" y="98965"/>
                    </a:cubicBezTo>
                    <a:cubicBezTo>
                      <a:pt x="235553" y="120587"/>
                      <a:pt x="230410" y="140494"/>
                      <a:pt x="220313" y="157734"/>
                    </a:cubicBezTo>
                    <a:cubicBezTo>
                      <a:pt x="211550" y="172593"/>
                      <a:pt x="199835" y="184785"/>
                      <a:pt x="185452" y="194024"/>
                    </a:cubicBezTo>
                    <a:lnTo>
                      <a:pt x="241173" y="284988"/>
                    </a:lnTo>
                    <a:lnTo>
                      <a:pt x="350711" y="284988"/>
                    </a:lnTo>
                    <a:close/>
                    <a:moveTo>
                      <a:pt x="297656" y="58007"/>
                    </a:moveTo>
                    <a:lnTo>
                      <a:pt x="347853" y="58007"/>
                    </a:lnTo>
                    <a:cubicBezTo>
                      <a:pt x="376238" y="58007"/>
                      <a:pt x="398336" y="65723"/>
                      <a:pt x="413480" y="80963"/>
                    </a:cubicBezTo>
                    <a:cubicBezTo>
                      <a:pt x="428625" y="96203"/>
                      <a:pt x="436340" y="117158"/>
                      <a:pt x="436340" y="143161"/>
                    </a:cubicBezTo>
                    <a:cubicBezTo>
                      <a:pt x="436340" y="169164"/>
                      <a:pt x="428435" y="190214"/>
                      <a:pt x="412909" y="204978"/>
                    </a:cubicBezTo>
                    <a:cubicBezTo>
                      <a:pt x="397478" y="219551"/>
                      <a:pt x="375571" y="226981"/>
                      <a:pt x="347853" y="226981"/>
                    </a:cubicBezTo>
                    <a:lnTo>
                      <a:pt x="297656" y="226981"/>
                    </a:lnTo>
                    <a:lnTo>
                      <a:pt x="297656" y="58007"/>
                    </a:lnTo>
                    <a:close/>
                    <a:moveTo>
                      <a:pt x="128588" y="285083"/>
                    </a:moveTo>
                    <a:lnTo>
                      <a:pt x="88773" y="212884"/>
                    </a:lnTo>
                    <a:lnTo>
                      <a:pt x="191" y="212884"/>
                    </a:lnTo>
                    <a:lnTo>
                      <a:pt x="191" y="285083"/>
                    </a:lnTo>
                    <a:lnTo>
                      <a:pt x="128588" y="285083"/>
                    </a:lnTo>
                    <a:close/>
                  </a:path>
                </a:pathLst>
              </a:custGeom>
              <a:solidFill>
                <a:srgbClr val="EC607E"/>
              </a:solidFill>
              <a:ln w="0" cap="flat">
                <a:noFill/>
                <a:prstDash val="solid"/>
                <a:miter/>
              </a:ln>
            </p:spPr>
            <p:txBody>
              <a:bodyPr rtlCol="0" anchor="ctr"/>
              <a:lstStyle/>
              <a:p>
                <a:endParaRPr lang="en-GB" sz="2880"/>
              </a:p>
            </p:txBody>
          </p:sp>
        </p:grpSp>
        <p:sp>
          <p:nvSpPr>
            <p:cNvPr id="50" name="Freeform 49">
              <a:extLst>
                <a:ext uri="{FF2B5EF4-FFF2-40B4-BE49-F238E27FC236}">
                  <a16:creationId xmlns:a16="http://schemas.microsoft.com/office/drawing/2014/main" id="{5312C7BC-CA4E-724C-722D-A952A94AA2DC}"/>
                </a:ext>
              </a:extLst>
            </p:cNvPr>
            <p:cNvSpPr/>
            <p:nvPr/>
          </p:nvSpPr>
          <p:spPr>
            <a:xfrm>
              <a:off x="285750" y="4567427"/>
              <a:ext cx="350710" cy="238125"/>
            </a:xfrm>
            <a:custGeom>
              <a:avLst/>
              <a:gdLst>
                <a:gd name="connsiteX0" fmla="*/ 0 w 350710"/>
                <a:gd name="connsiteY0" fmla="*/ 0 h 238125"/>
                <a:gd name="connsiteX1" fmla="*/ 0 w 350710"/>
                <a:gd name="connsiteY1" fmla="*/ 238125 h 238125"/>
                <a:gd name="connsiteX2" fmla="*/ 350711 w 350710"/>
                <a:gd name="connsiteY2" fmla="*/ 238125 h 238125"/>
                <a:gd name="connsiteX3" fmla="*/ 350711 w 350710"/>
                <a:gd name="connsiteY3" fmla="*/ 0 h 238125"/>
                <a:gd name="connsiteX4" fmla="*/ 0 w 350710"/>
                <a:gd name="connsiteY4" fmla="*/ 0 h 238125"/>
                <a:gd name="connsiteX5" fmla="*/ 343948 w 350710"/>
                <a:gd name="connsiteY5" fmla="*/ 231267 h 238125"/>
                <a:gd name="connsiteX6" fmla="*/ 6763 w 350710"/>
                <a:gd name="connsiteY6" fmla="*/ 231267 h 238125"/>
                <a:gd name="connsiteX7" fmla="*/ 6763 w 350710"/>
                <a:gd name="connsiteY7" fmla="*/ 6477 h 238125"/>
                <a:gd name="connsiteX8" fmla="*/ 343948 w 350710"/>
                <a:gd name="connsiteY8" fmla="*/ 6477 h 238125"/>
                <a:gd name="connsiteX9" fmla="*/ 343948 w 350710"/>
                <a:gd name="connsiteY9" fmla="*/ 2312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10" h="238125">
                  <a:moveTo>
                    <a:pt x="0" y="0"/>
                  </a:moveTo>
                  <a:lnTo>
                    <a:pt x="0" y="238125"/>
                  </a:lnTo>
                  <a:lnTo>
                    <a:pt x="350711" y="238125"/>
                  </a:lnTo>
                  <a:lnTo>
                    <a:pt x="350711" y="0"/>
                  </a:lnTo>
                  <a:lnTo>
                    <a:pt x="0" y="0"/>
                  </a:lnTo>
                  <a:close/>
                  <a:moveTo>
                    <a:pt x="343948" y="231267"/>
                  </a:moveTo>
                  <a:lnTo>
                    <a:pt x="6763" y="231267"/>
                  </a:lnTo>
                  <a:lnTo>
                    <a:pt x="6763" y="6477"/>
                  </a:lnTo>
                  <a:lnTo>
                    <a:pt x="343948" y="6477"/>
                  </a:lnTo>
                  <a:lnTo>
                    <a:pt x="343948" y="231267"/>
                  </a:ln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D0B7C2E9-F9F9-5020-97A4-306C39F3E172}"/>
                </a:ext>
              </a:extLst>
            </p:cNvPr>
            <p:cNvSpPr/>
            <p:nvPr/>
          </p:nvSpPr>
          <p:spPr>
            <a:xfrm>
              <a:off x="449389" y="4600860"/>
              <a:ext cx="23240" cy="22098"/>
            </a:xfrm>
            <a:custGeom>
              <a:avLst/>
              <a:gdLst>
                <a:gd name="connsiteX0" fmla="*/ 4477 w 23240"/>
                <a:gd name="connsiteY0" fmla="*/ 22098 h 22098"/>
                <a:gd name="connsiteX1" fmla="*/ 11621 w 23240"/>
                <a:gd name="connsiteY1" fmla="*/ 16859 h 22098"/>
                <a:gd name="connsiteX2" fmla="*/ 18764 w 23240"/>
                <a:gd name="connsiteY2" fmla="*/ 22098 h 22098"/>
                <a:gd name="connsiteX3" fmla="*/ 16002 w 23240"/>
                <a:gd name="connsiteY3" fmla="*/ 13621 h 22098"/>
                <a:gd name="connsiteX4" fmla="*/ 23241 w 23240"/>
                <a:gd name="connsiteY4" fmla="*/ 8477 h 22098"/>
                <a:gd name="connsiteX5" fmla="*/ 14383 w 23240"/>
                <a:gd name="connsiteY5" fmla="*/ 8477 h 22098"/>
                <a:gd name="connsiteX6" fmla="*/ 11621 w 23240"/>
                <a:gd name="connsiteY6" fmla="*/ 0 h 22098"/>
                <a:gd name="connsiteX7" fmla="*/ 8858 w 23240"/>
                <a:gd name="connsiteY7" fmla="*/ 8477 h 22098"/>
                <a:gd name="connsiteX8" fmla="*/ 0 w 23240"/>
                <a:gd name="connsiteY8" fmla="*/ 8477 h 22098"/>
                <a:gd name="connsiteX9" fmla="*/ 7239 w 23240"/>
                <a:gd name="connsiteY9" fmla="*/ 13621 h 22098"/>
                <a:gd name="connsiteX10" fmla="*/ 4477 w 23240"/>
                <a:gd name="connsiteY10" fmla="*/ 22098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4477" y="22098"/>
                  </a:moveTo>
                  <a:lnTo>
                    <a:pt x="11621" y="16859"/>
                  </a:lnTo>
                  <a:lnTo>
                    <a:pt x="18764" y="22098"/>
                  </a:lnTo>
                  <a:lnTo>
                    <a:pt x="16002" y="13621"/>
                  </a:lnTo>
                  <a:lnTo>
                    <a:pt x="23241" y="8477"/>
                  </a:lnTo>
                  <a:lnTo>
                    <a:pt x="14383" y="8477"/>
                  </a:lnTo>
                  <a:lnTo>
                    <a:pt x="11621" y="0"/>
                  </a:lnTo>
                  <a:lnTo>
                    <a:pt x="8858" y="8477"/>
                  </a:lnTo>
                  <a:lnTo>
                    <a:pt x="0" y="8477"/>
                  </a:lnTo>
                  <a:lnTo>
                    <a:pt x="7239" y="13621"/>
                  </a:lnTo>
                  <a:lnTo>
                    <a:pt x="4477" y="22098"/>
                  </a:lnTo>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3CC69652-BABD-918F-9FEC-C4F0C7743CA6}"/>
                </a:ext>
              </a:extLst>
            </p:cNvPr>
            <p:cNvSpPr/>
            <p:nvPr/>
          </p:nvSpPr>
          <p:spPr>
            <a:xfrm>
              <a:off x="412527" y="4610671"/>
              <a:ext cx="23336" cy="22098"/>
            </a:xfrm>
            <a:custGeom>
              <a:avLst/>
              <a:gdLst>
                <a:gd name="connsiteX0" fmla="*/ 4572 w 23336"/>
                <a:gd name="connsiteY0" fmla="*/ 22098 h 22098"/>
                <a:gd name="connsiteX1" fmla="*/ 11620 w 23336"/>
                <a:gd name="connsiteY1" fmla="*/ 16954 h 22098"/>
                <a:gd name="connsiteX2" fmla="*/ 18764 w 23336"/>
                <a:gd name="connsiteY2" fmla="*/ 22098 h 22098"/>
                <a:gd name="connsiteX3" fmla="*/ 16097 w 23336"/>
                <a:gd name="connsiteY3" fmla="*/ 13716 h 22098"/>
                <a:gd name="connsiteX4" fmla="*/ 23336 w 23336"/>
                <a:gd name="connsiteY4" fmla="*/ 8572 h 22098"/>
                <a:gd name="connsiteX5" fmla="*/ 14383 w 23336"/>
                <a:gd name="connsiteY5" fmla="*/ 8572 h 22098"/>
                <a:gd name="connsiteX6" fmla="*/ 11620 w 23336"/>
                <a:gd name="connsiteY6" fmla="*/ 0 h 22098"/>
                <a:gd name="connsiteX7" fmla="*/ 8953 w 23336"/>
                <a:gd name="connsiteY7" fmla="*/ 8572 h 22098"/>
                <a:gd name="connsiteX8" fmla="*/ 0 w 23336"/>
                <a:gd name="connsiteY8" fmla="*/ 8572 h 22098"/>
                <a:gd name="connsiteX9" fmla="*/ 7239 w 23336"/>
                <a:gd name="connsiteY9" fmla="*/ 13716 h 22098"/>
                <a:gd name="connsiteX10" fmla="*/ 4572 w 23336"/>
                <a:gd name="connsiteY10" fmla="*/ 22098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6" h="22098">
                  <a:moveTo>
                    <a:pt x="4572" y="22098"/>
                  </a:moveTo>
                  <a:lnTo>
                    <a:pt x="11620" y="16954"/>
                  </a:lnTo>
                  <a:lnTo>
                    <a:pt x="18764" y="22098"/>
                  </a:lnTo>
                  <a:lnTo>
                    <a:pt x="16097" y="13716"/>
                  </a:lnTo>
                  <a:lnTo>
                    <a:pt x="23336" y="8572"/>
                  </a:lnTo>
                  <a:lnTo>
                    <a:pt x="14383" y="8572"/>
                  </a:lnTo>
                  <a:lnTo>
                    <a:pt x="11620" y="0"/>
                  </a:lnTo>
                  <a:lnTo>
                    <a:pt x="8953" y="8572"/>
                  </a:lnTo>
                  <a:lnTo>
                    <a:pt x="0" y="8572"/>
                  </a:lnTo>
                  <a:lnTo>
                    <a:pt x="7239" y="13716"/>
                  </a:lnTo>
                  <a:lnTo>
                    <a:pt x="4572" y="22098"/>
                  </a:lnTo>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4D9EDCB8-70BF-50EC-6BF6-D2BC1D3516A6}"/>
                </a:ext>
              </a:extLst>
            </p:cNvPr>
            <p:cNvSpPr/>
            <p:nvPr/>
          </p:nvSpPr>
          <p:spPr>
            <a:xfrm>
              <a:off x="385667" y="4637722"/>
              <a:ext cx="23240" cy="22098"/>
            </a:xfrm>
            <a:custGeom>
              <a:avLst/>
              <a:gdLst>
                <a:gd name="connsiteX0" fmla="*/ 11620 w 23240"/>
                <a:gd name="connsiteY0" fmla="*/ 0 h 22098"/>
                <a:gd name="connsiteX1" fmla="*/ 8858 w 23240"/>
                <a:gd name="connsiteY1" fmla="*/ 8477 h 22098"/>
                <a:gd name="connsiteX2" fmla="*/ 0 w 23240"/>
                <a:gd name="connsiteY2" fmla="*/ 8477 h 22098"/>
                <a:gd name="connsiteX3" fmla="*/ 7144 w 23240"/>
                <a:gd name="connsiteY3" fmla="*/ 13716 h 22098"/>
                <a:gd name="connsiteX4" fmla="*/ 4477 w 23240"/>
                <a:gd name="connsiteY4" fmla="*/ 22098 h 22098"/>
                <a:gd name="connsiteX5" fmla="*/ 11620 w 23240"/>
                <a:gd name="connsiteY5" fmla="*/ 16859 h 22098"/>
                <a:gd name="connsiteX6" fmla="*/ 18669 w 23240"/>
                <a:gd name="connsiteY6" fmla="*/ 22098 h 22098"/>
                <a:gd name="connsiteX7" fmla="*/ 16002 w 23240"/>
                <a:gd name="connsiteY7" fmla="*/ 13716 h 22098"/>
                <a:gd name="connsiteX8" fmla="*/ 23241 w 23240"/>
                <a:gd name="connsiteY8" fmla="*/ 8477 h 22098"/>
                <a:gd name="connsiteX9" fmla="*/ 14288 w 23240"/>
                <a:gd name="connsiteY9" fmla="*/ 8477 h 22098"/>
                <a:gd name="connsiteX10" fmla="*/ 11620 w 23240"/>
                <a:gd name="connsiteY10" fmla="*/ 0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1620" y="0"/>
                  </a:moveTo>
                  <a:lnTo>
                    <a:pt x="8858" y="8477"/>
                  </a:lnTo>
                  <a:lnTo>
                    <a:pt x="0" y="8477"/>
                  </a:lnTo>
                  <a:lnTo>
                    <a:pt x="7144" y="13716"/>
                  </a:lnTo>
                  <a:lnTo>
                    <a:pt x="4477" y="22098"/>
                  </a:lnTo>
                  <a:lnTo>
                    <a:pt x="11620" y="16859"/>
                  </a:lnTo>
                  <a:lnTo>
                    <a:pt x="18669" y="22098"/>
                  </a:lnTo>
                  <a:lnTo>
                    <a:pt x="16002" y="13716"/>
                  </a:lnTo>
                  <a:lnTo>
                    <a:pt x="23241" y="8477"/>
                  </a:lnTo>
                  <a:lnTo>
                    <a:pt x="14288" y="8477"/>
                  </a:lnTo>
                  <a:lnTo>
                    <a:pt x="11620" y="0"/>
                  </a:lnTo>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7B4D89AE-55FF-7450-63E9-B172D62DE8D4}"/>
                </a:ext>
              </a:extLst>
            </p:cNvPr>
            <p:cNvSpPr/>
            <p:nvPr/>
          </p:nvSpPr>
          <p:spPr>
            <a:xfrm>
              <a:off x="375761" y="4674489"/>
              <a:ext cx="23240" cy="22097"/>
            </a:xfrm>
            <a:custGeom>
              <a:avLst/>
              <a:gdLst>
                <a:gd name="connsiteX0" fmla="*/ 11620 w 23240"/>
                <a:gd name="connsiteY0" fmla="*/ 16954 h 22097"/>
                <a:gd name="connsiteX1" fmla="*/ 18764 w 23240"/>
                <a:gd name="connsiteY1" fmla="*/ 22098 h 22097"/>
                <a:gd name="connsiteX2" fmla="*/ 16002 w 23240"/>
                <a:gd name="connsiteY2" fmla="*/ 13716 h 22097"/>
                <a:gd name="connsiteX3" fmla="*/ 23241 w 23240"/>
                <a:gd name="connsiteY3" fmla="*/ 8477 h 22097"/>
                <a:gd name="connsiteX4" fmla="*/ 14383 w 23240"/>
                <a:gd name="connsiteY4" fmla="*/ 8477 h 22097"/>
                <a:gd name="connsiteX5" fmla="*/ 11620 w 23240"/>
                <a:gd name="connsiteY5" fmla="*/ 0 h 22097"/>
                <a:gd name="connsiteX6" fmla="*/ 8858 w 23240"/>
                <a:gd name="connsiteY6" fmla="*/ 8572 h 22097"/>
                <a:gd name="connsiteX7" fmla="*/ 0 w 23240"/>
                <a:gd name="connsiteY7" fmla="*/ 8477 h 22097"/>
                <a:gd name="connsiteX8" fmla="*/ 7239 w 23240"/>
                <a:gd name="connsiteY8" fmla="*/ 13716 h 22097"/>
                <a:gd name="connsiteX9" fmla="*/ 4477 w 23240"/>
                <a:gd name="connsiteY9" fmla="*/ 22098 h 22097"/>
                <a:gd name="connsiteX10" fmla="*/ 11620 w 23240"/>
                <a:gd name="connsiteY10" fmla="*/ 16954 h 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7">
                  <a:moveTo>
                    <a:pt x="11620" y="16954"/>
                  </a:moveTo>
                  <a:lnTo>
                    <a:pt x="18764" y="22098"/>
                  </a:lnTo>
                  <a:lnTo>
                    <a:pt x="16002" y="13716"/>
                  </a:lnTo>
                  <a:lnTo>
                    <a:pt x="23241" y="8477"/>
                  </a:lnTo>
                  <a:lnTo>
                    <a:pt x="14383" y="8477"/>
                  </a:lnTo>
                  <a:lnTo>
                    <a:pt x="11620" y="0"/>
                  </a:lnTo>
                  <a:lnTo>
                    <a:pt x="8858" y="8572"/>
                  </a:lnTo>
                  <a:lnTo>
                    <a:pt x="0" y="8477"/>
                  </a:lnTo>
                  <a:lnTo>
                    <a:pt x="7239" y="13716"/>
                  </a:lnTo>
                  <a:lnTo>
                    <a:pt x="4477" y="22098"/>
                  </a:lnTo>
                  <a:lnTo>
                    <a:pt x="11620" y="16954"/>
                  </a:lnTo>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921F1D2E-424A-73D2-9DA6-EF0BF37543E0}"/>
                </a:ext>
              </a:extLst>
            </p:cNvPr>
            <p:cNvSpPr/>
            <p:nvPr/>
          </p:nvSpPr>
          <p:spPr>
            <a:xfrm>
              <a:off x="385667" y="4711350"/>
              <a:ext cx="23240" cy="22098"/>
            </a:xfrm>
            <a:custGeom>
              <a:avLst/>
              <a:gdLst>
                <a:gd name="connsiteX0" fmla="*/ 14288 w 23240"/>
                <a:gd name="connsiteY0" fmla="*/ 8572 h 22098"/>
                <a:gd name="connsiteX1" fmla="*/ 11620 w 23240"/>
                <a:gd name="connsiteY1" fmla="*/ 0 h 22098"/>
                <a:gd name="connsiteX2" fmla="*/ 8858 w 23240"/>
                <a:gd name="connsiteY2" fmla="*/ 8572 h 22098"/>
                <a:gd name="connsiteX3" fmla="*/ 0 w 23240"/>
                <a:gd name="connsiteY3" fmla="*/ 8572 h 22098"/>
                <a:gd name="connsiteX4" fmla="*/ 7144 w 23240"/>
                <a:gd name="connsiteY4" fmla="*/ 13716 h 22098"/>
                <a:gd name="connsiteX5" fmla="*/ 4477 w 23240"/>
                <a:gd name="connsiteY5" fmla="*/ 22098 h 22098"/>
                <a:gd name="connsiteX6" fmla="*/ 11620 w 23240"/>
                <a:gd name="connsiteY6" fmla="*/ 16954 h 22098"/>
                <a:gd name="connsiteX7" fmla="*/ 18669 w 23240"/>
                <a:gd name="connsiteY7" fmla="*/ 22098 h 22098"/>
                <a:gd name="connsiteX8" fmla="*/ 16002 w 23240"/>
                <a:gd name="connsiteY8" fmla="*/ 13716 h 22098"/>
                <a:gd name="connsiteX9" fmla="*/ 23241 w 23240"/>
                <a:gd name="connsiteY9" fmla="*/ 8572 h 22098"/>
                <a:gd name="connsiteX10" fmla="*/ 14288 w 23240"/>
                <a:gd name="connsiteY10" fmla="*/ 8572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288" y="8572"/>
                  </a:moveTo>
                  <a:lnTo>
                    <a:pt x="11620" y="0"/>
                  </a:lnTo>
                  <a:lnTo>
                    <a:pt x="8858" y="8572"/>
                  </a:lnTo>
                  <a:lnTo>
                    <a:pt x="0" y="8572"/>
                  </a:lnTo>
                  <a:lnTo>
                    <a:pt x="7144" y="13716"/>
                  </a:lnTo>
                  <a:lnTo>
                    <a:pt x="4477" y="22098"/>
                  </a:lnTo>
                  <a:lnTo>
                    <a:pt x="11620" y="16954"/>
                  </a:lnTo>
                  <a:lnTo>
                    <a:pt x="18669" y="22098"/>
                  </a:lnTo>
                  <a:lnTo>
                    <a:pt x="16002" y="13716"/>
                  </a:lnTo>
                  <a:lnTo>
                    <a:pt x="23241" y="8572"/>
                  </a:lnTo>
                  <a:lnTo>
                    <a:pt x="14288" y="8572"/>
                  </a:lnTo>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3358A19E-1FC9-A448-DC1E-06BBA06B35B8}"/>
                </a:ext>
              </a:extLst>
            </p:cNvPr>
            <p:cNvSpPr/>
            <p:nvPr/>
          </p:nvSpPr>
          <p:spPr>
            <a:xfrm>
              <a:off x="412622" y="4738401"/>
              <a:ext cx="23240" cy="22098"/>
            </a:xfrm>
            <a:custGeom>
              <a:avLst/>
              <a:gdLst>
                <a:gd name="connsiteX0" fmla="*/ 14383 w 23240"/>
                <a:gd name="connsiteY0" fmla="*/ 8477 h 22098"/>
                <a:gd name="connsiteX1" fmla="*/ 11621 w 23240"/>
                <a:gd name="connsiteY1" fmla="*/ 0 h 22098"/>
                <a:gd name="connsiteX2" fmla="*/ 8858 w 23240"/>
                <a:gd name="connsiteY2" fmla="*/ 8477 h 22098"/>
                <a:gd name="connsiteX3" fmla="*/ 0 w 23240"/>
                <a:gd name="connsiteY3" fmla="*/ 8477 h 22098"/>
                <a:gd name="connsiteX4" fmla="*/ 7239 w 23240"/>
                <a:gd name="connsiteY4" fmla="*/ 13621 h 22098"/>
                <a:gd name="connsiteX5" fmla="*/ 4477 w 23240"/>
                <a:gd name="connsiteY5" fmla="*/ 22098 h 22098"/>
                <a:gd name="connsiteX6" fmla="*/ 11621 w 23240"/>
                <a:gd name="connsiteY6" fmla="*/ 16859 h 22098"/>
                <a:gd name="connsiteX7" fmla="*/ 18764 w 23240"/>
                <a:gd name="connsiteY7" fmla="*/ 22098 h 22098"/>
                <a:gd name="connsiteX8" fmla="*/ 16002 w 23240"/>
                <a:gd name="connsiteY8" fmla="*/ 13621 h 22098"/>
                <a:gd name="connsiteX9" fmla="*/ 23241 w 23240"/>
                <a:gd name="connsiteY9" fmla="*/ 8477 h 22098"/>
                <a:gd name="connsiteX10" fmla="*/ 14383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477"/>
                  </a:moveTo>
                  <a:lnTo>
                    <a:pt x="11621" y="0"/>
                  </a:lnTo>
                  <a:lnTo>
                    <a:pt x="8858" y="8477"/>
                  </a:lnTo>
                  <a:lnTo>
                    <a:pt x="0" y="8477"/>
                  </a:lnTo>
                  <a:lnTo>
                    <a:pt x="7239" y="13621"/>
                  </a:lnTo>
                  <a:lnTo>
                    <a:pt x="4477" y="22098"/>
                  </a:lnTo>
                  <a:lnTo>
                    <a:pt x="11621" y="16859"/>
                  </a:lnTo>
                  <a:lnTo>
                    <a:pt x="18764" y="22098"/>
                  </a:lnTo>
                  <a:lnTo>
                    <a:pt x="16002" y="13621"/>
                  </a:lnTo>
                  <a:lnTo>
                    <a:pt x="23241" y="8477"/>
                  </a:lnTo>
                  <a:lnTo>
                    <a:pt x="14383" y="8477"/>
                  </a:lnTo>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2F5E07A5-80D9-C020-5D07-15DA0C2BF572}"/>
                </a:ext>
              </a:extLst>
            </p:cNvPr>
            <p:cNvSpPr/>
            <p:nvPr/>
          </p:nvSpPr>
          <p:spPr>
            <a:xfrm>
              <a:off x="449389" y="4748117"/>
              <a:ext cx="23240" cy="22098"/>
            </a:xfrm>
            <a:custGeom>
              <a:avLst/>
              <a:gdLst>
                <a:gd name="connsiteX0" fmla="*/ 14383 w 23240"/>
                <a:gd name="connsiteY0" fmla="*/ 8573 h 22098"/>
                <a:gd name="connsiteX1" fmla="*/ 11621 w 23240"/>
                <a:gd name="connsiteY1" fmla="*/ 0 h 22098"/>
                <a:gd name="connsiteX2" fmla="*/ 8953 w 23240"/>
                <a:gd name="connsiteY2" fmla="*/ 8573 h 22098"/>
                <a:gd name="connsiteX3" fmla="*/ 0 w 23240"/>
                <a:gd name="connsiteY3" fmla="*/ 8573 h 22098"/>
                <a:gd name="connsiteX4" fmla="*/ 7239 w 23240"/>
                <a:gd name="connsiteY4" fmla="*/ 13716 h 22098"/>
                <a:gd name="connsiteX5" fmla="*/ 4477 w 23240"/>
                <a:gd name="connsiteY5" fmla="*/ 22098 h 22098"/>
                <a:gd name="connsiteX6" fmla="*/ 11621 w 23240"/>
                <a:gd name="connsiteY6" fmla="*/ 16954 h 22098"/>
                <a:gd name="connsiteX7" fmla="*/ 18764 w 23240"/>
                <a:gd name="connsiteY7" fmla="*/ 22098 h 22098"/>
                <a:gd name="connsiteX8" fmla="*/ 16002 w 23240"/>
                <a:gd name="connsiteY8" fmla="*/ 13716 h 22098"/>
                <a:gd name="connsiteX9" fmla="*/ 23241 w 23240"/>
                <a:gd name="connsiteY9" fmla="*/ 8573 h 22098"/>
                <a:gd name="connsiteX10" fmla="*/ 14383 w 23240"/>
                <a:gd name="connsiteY10" fmla="*/ 8573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573"/>
                  </a:moveTo>
                  <a:lnTo>
                    <a:pt x="11621" y="0"/>
                  </a:lnTo>
                  <a:lnTo>
                    <a:pt x="8953" y="8573"/>
                  </a:lnTo>
                  <a:lnTo>
                    <a:pt x="0" y="8573"/>
                  </a:lnTo>
                  <a:lnTo>
                    <a:pt x="7239" y="13716"/>
                  </a:lnTo>
                  <a:lnTo>
                    <a:pt x="4477" y="22098"/>
                  </a:lnTo>
                  <a:lnTo>
                    <a:pt x="11621" y="16954"/>
                  </a:lnTo>
                  <a:lnTo>
                    <a:pt x="18764" y="22098"/>
                  </a:lnTo>
                  <a:lnTo>
                    <a:pt x="16002" y="13716"/>
                  </a:lnTo>
                  <a:lnTo>
                    <a:pt x="23241" y="8573"/>
                  </a:lnTo>
                  <a:lnTo>
                    <a:pt x="14383" y="8573"/>
                  </a:lnTo>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53B37E41-9076-9915-076D-774B1A24C7B9}"/>
                </a:ext>
              </a:extLst>
            </p:cNvPr>
            <p:cNvSpPr/>
            <p:nvPr/>
          </p:nvSpPr>
          <p:spPr>
            <a:xfrm>
              <a:off x="486156" y="4738401"/>
              <a:ext cx="23240" cy="22098"/>
            </a:xfrm>
            <a:custGeom>
              <a:avLst/>
              <a:gdLst>
                <a:gd name="connsiteX0" fmla="*/ 14383 w 23240"/>
                <a:gd name="connsiteY0" fmla="*/ 8477 h 22098"/>
                <a:gd name="connsiteX1" fmla="*/ 11620 w 23240"/>
                <a:gd name="connsiteY1" fmla="*/ 0 h 22098"/>
                <a:gd name="connsiteX2" fmla="*/ 8953 w 23240"/>
                <a:gd name="connsiteY2" fmla="*/ 8477 h 22098"/>
                <a:gd name="connsiteX3" fmla="*/ 0 w 23240"/>
                <a:gd name="connsiteY3" fmla="*/ 8477 h 22098"/>
                <a:gd name="connsiteX4" fmla="*/ 7239 w 23240"/>
                <a:gd name="connsiteY4" fmla="*/ 13621 h 22098"/>
                <a:gd name="connsiteX5" fmla="*/ 4572 w 23240"/>
                <a:gd name="connsiteY5" fmla="*/ 22098 h 22098"/>
                <a:gd name="connsiteX6" fmla="*/ 11620 w 23240"/>
                <a:gd name="connsiteY6" fmla="*/ 16859 h 22098"/>
                <a:gd name="connsiteX7" fmla="*/ 18764 w 23240"/>
                <a:gd name="connsiteY7" fmla="*/ 22098 h 22098"/>
                <a:gd name="connsiteX8" fmla="*/ 16002 w 23240"/>
                <a:gd name="connsiteY8" fmla="*/ 13621 h 22098"/>
                <a:gd name="connsiteX9" fmla="*/ 23241 w 23240"/>
                <a:gd name="connsiteY9" fmla="*/ 8477 h 22098"/>
                <a:gd name="connsiteX10" fmla="*/ 14383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477"/>
                  </a:moveTo>
                  <a:lnTo>
                    <a:pt x="11620" y="0"/>
                  </a:lnTo>
                  <a:lnTo>
                    <a:pt x="8953" y="8477"/>
                  </a:lnTo>
                  <a:lnTo>
                    <a:pt x="0" y="8477"/>
                  </a:lnTo>
                  <a:lnTo>
                    <a:pt x="7239" y="13621"/>
                  </a:lnTo>
                  <a:lnTo>
                    <a:pt x="4572" y="22098"/>
                  </a:lnTo>
                  <a:lnTo>
                    <a:pt x="11620" y="16859"/>
                  </a:lnTo>
                  <a:lnTo>
                    <a:pt x="18764" y="22098"/>
                  </a:lnTo>
                  <a:lnTo>
                    <a:pt x="16002" y="13621"/>
                  </a:lnTo>
                  <a:lnTo>
                    <a:pt x="23241" y="8477"/>
                  </a:lnTo>
                  <a:lnTo>
                    <a:pt x="14383" y="8477"/>
                  </a:lnTo>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BDA33D58-4F9E-3522-BF05-A8E5EDBE47BC}"/>
                </a:ext>
              </a:extLst>
            </p:cNvPr>
            <p:cNvSpPr/>
            <p:nvPr/>
          </p:nvSpPr>
          <p:spPr>
            <a:xfrm>
              <a:off x="513207" y="4711350"/>
              <a:ext cx="23240" cy="22098"/>
            </a:xfrm>
            <a:custGeom>
              <a:avLst/>
              <a:gdLst>
                <a:gd name="connsiteX0" fmla="*/ 14288 w 23240"/>
                <a:gd name="connsiteY0" fmla="*/ 8572 h 22098"/>
                <a:gd name="connsiteX1" fmla="*/ 11620 w 23240"/>
                <a:gd name="connsiteY1" fmla="*/ 0 h 22098"/>
                <a:gd name="connsiteX2" fmla="*/ 8858 w 23240"/>
                <a:gd name="connsiteY2" fmla="*/ 8572 h 22098"/>
                <a:gd name="connsiteX3" fmla="*/ 0 w 23240"/>
                <a:gd name="connsiteY3" fmla="*/ 8572 h 22098"/>
                <a:gd name="connsiteX4" fmla="*/ 7144 w 23240"/>
                <a:gd name="connsiteY4" fmla="*/ 13716 h 22098"/>
                <a:gd name="connsiteX5" fmla="*/ 4477 w 23240"/>
                <a:gd name="connsiteY5" fmla="*/ 22098 h 22098"/>
                <a:gd name="connsiteX6" fmla="*/ 11620 w 23240"/>
                <a:gd name="connsiteY6" fmla="*/ 16954 h 22098"/>
                <a:gd name="connsiteX7" fmla="*/ 18669 w 23240"/>
                <a:gd name="connsiteY7" fmla="*/ 22098 h 22098"/>
                <a:gd name="connsiteX8" fmla="*/ 16002 w 23240"/>
                <a:gd name="connsiteY8" fmla="*/ 13716 h 22098"/>
                <a:gd name="connsiteX9" fmla="*/ 23241 w 23240"/>
                <a:gd name="connsiteY9" fmla="*/ 8572 h 22098"/>
                <a:gd name="connsiteX10" fmla="*/ 14288 w 23240"/>
                <a:gd name="connsiteY10" fmla="*/ 8572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288" y="8572"/>
                  </a:moveTo>
                  <a:lnTo>
                    <a:pt x="11620" y="0"/>
                  </a:lnTo>
                  <a:lnTo>
                    <a:pt x="8858" y="8572"/>
                  </a:lnTo>
                  <a:lnTo>
                    <a:pt x="0" y="8572"/>
                  </a:lnTo>
                  <a:lnTo>
                    <a:pt x="7144" y="13716"/>
                  </a:lnTo>
                  <a:lnTo>
                    <a:pt x="4477" y="22098"/>
                  </a:lnTo>
                  <a:lnTo>
                    <a:pt x="11620" y="16954"/>
                  </a:lnTo>
                  <a:lnTo>
                    <a:pt x="18669" y="22098"/>
                  </a:lnTo>
                  <a:lnTo>
                    <a:pt x="16002" y="13716"/>
                  </a:lnTo>
                  <a:lnTo>
                    <a:pt x="23241" y="8572"/>
                  </a:lnTo>
                  <a:lnTo>
                    <a:pt x="14288" y="8572"/>
                  </a:lnTo>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0C31F4B0-2681-C42C-F0D9-D55C22EC22C9}"/>
                </a:ext>
              </a:extLst>
            </p:cNvPr>
            <p:cNvSpPr/>
            <p:nvPr/>
          </p:nvSpPr>
          <p:spPr>
            <a:xfrm>
              <a:off x="522922" y="4674393"/>
              <a:ext cx="23240" cy="22098"/>
            </a:xfrm>
            <a:custGeom>
              <a:avLst/>
              <a:gdLst>
                <a:gd name="connsiteX0" fmla="*/ 23241 w 23240"/>
                <a:gd name="connsiteY0" fmla="*/ 8477 h 22098"/>
                <a:gd name="connsiteX1" fmla="*/ 14383 w 23240"/>
                <a:gd name="connsiteY1" fmla="*/ 8477 h 22098"/>
                <a:gd name="connsiteX2" fmla="*/ 11620 w 23240"/>
                <a:gd name="connsiteY2" fmla="*/ 0 h 22098"/>
                <a:gd name="connsiteX3" fmla="*/ 8953 w 23240"/>
                <a:gd name="connsiteY3" fmla="*/ 8477 h 22098"/>
                <a:gd name="connsiteX4" fmla="*/ 0 w 23240"/>
                <a:gd name="connsiteY4" fmla="*/ 8477 h 22098"/>
                <a:gd name="connsiteX5" fmla="*/ 7239 w 23240"/>
                <a:gd name="connsiteY5" fmla="*/ 13716 h 22098"/>
                <a:gd name="connsiteX6" fmla="*/ 4572 w 23240"/>
                <a:gd name="connsiteY6" fmla="*/ 22098 h 22098"/>
                <a:gd name="connsiteX7" fmla="*/ 11620 w 23240"/>
                <a:gd name="connsiteY7" fmla="*/ 16859 h 22098"/>
                <a:gd name="connsiteX8" fmla="*/ 18764 w 23240"/>
                <a:gd name="connsiteY8" fmla="*/ 22098 h 22098"/>
                <a:gd name="connsiteX9" fmla="*/ 16097 w 23240"/>
                <a:gd name="connsiteY9" fmla="*/ 13716 h 22098"/>
                <a:gd name="connsiteX10" fmla="*/ 23241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23241" y="8477"/>
                  </a:moveTo>
                  <a:lnTo>
                    <a:pt x="14383" y="8477"/>
                  </a:lnTo>
                  <a:lnTo>
                    <a:pt x="11620" y="0"/>
                  </a:lnTo>
                  <a:lnTo>
                    <a:pt x="8953" y="8477"/>
                  </a:lnTo>
                  <a:lnTo>
                    <a:pt x="0" y="8477"/>
                  </a:lnTo>
                  <a:lnTo>
                    <a:pt x="7239" y="13716"/>
                  </a:lnTo>
                  <a:lnTo>
                    <a:pt x="4572" y="22098"/>
                  </a:lnTo>
                  <a:lnTo>
                    <a:pt x="11620" y="16859"/>
                  </a:lnTo>
                  <a:lnTo>
                    <a:pt x="18764" y="22098"/>
                  </a:lnTo>
                  <a:lnTo>
                    <a:pt x="16097" y="13716"/>
                  </a:lnTo>
                  <a:lnTo>
                    <a:pt x="23241" y="8477"/>
                  </a:lnTo>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5913BC6E-3204-6C59-4D29-BE21C01FCE5C}"/>
                </a:ext>
              </a:extLst>
            </p:cNvPr>
            <p:cNvSpPr/>
            <p:nvPr/>
          </p:nvSpPr>
          <p:spPr>
            <a:xfrm>
              <a:off x="513207" y="4637627"/>
              <a:ext cx="23240" cy="22097"/>
            </a:xfrm>
            <a:custGeom>
              <a:avLst/>
              <a:gdLst>
                <a:gd name="connsiteX0" fmla="*/ 4477 w 23240"/>
                <a:gd name="connsiteY0" fmla="*/ 22098 h 22097"/>
                <a:gd name="connsiteX1" fmla="*/ 11620 w 23240"/>
                <a:gd name="connsiteY1" fmla="*/ 16859 h 22097"/>
                <a:gd name="connsiteX2" fmla="*/ 18669 w 23240"/>
                <a:gd name="connsiteY2" fmla="*/ 22098 h 22097"/>
                <a:gd name="connsiteX3" fmla="*/ 16002 w 23240"/>
                <a:gd name="connsiteY3" fmla="*/ 13716 h 22097"/>
                <a:gd name="connsiteX4" fmla="*/ 23241 w 23240"/>
                <a:gd name="connsiteY4" fmla="*/ 8477 h 22097"/>
                <a:gd name="connsiteX5" fmla="*/ 14288 w 23240"/>
                <a:gd name="connsiteY5" fmla="*/ 8477 h 22097"/>
                <a:gd name="connsiteX6" fmla="*/ 11620 w 23240"/>
                <a:gd name="connsiteY6" fmla="*/ 0 h 22097"/>
                <a:gd name="connsiteX7" fmla="*/ 8858 w 23240"/>
                <a:gd name="connsiteY7" fmla="*/ 8477 h 22097"/>
                <a:gd name="connsiteX8" fmla="*/ 0 w 23240"/>
                <a:gd name="connsiteY8" fmla="*/ 8477 h 22097"/>
                <a:gd name="connsiteX9" fmla="*/ 7144 w 23240"/>
                <a:gd name="connsiteY9" fmla="*/ 13716 h 22097"/>
                <a:gd name="connsiteX10" fmla="*/ 4477 w 23240"/>
                <a:gd name="connsiteY10" fmla="*/ 22098 h 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7">
                  <a:moveTo>
                    <a:pt x="4477" y="22098"/>
                  </a:moveTo>
                  <a:lnTo>
                    <a:pt x="11620" y="16859"/>
                  </a:lnTo>
                  <a:lnTo>
                    <a:pt x="18669" y="22098"/>
                  </a:lnTo>
                  <a:lnTo>
                    <a:pt x="16002" y="13716"/>
                  </a:lnTo>
                  <a:lnTo>
                    <a:pt x="23241" y="8477"/>
                  </a:lnTo>
                  <a:lnTo>
                    <a:pt x="14288" y="8477"/>
                  </a:lnTo>
                  <a:lnTo>
                    <a:pt x="11620" y="0"/>
                  </a:lnTo>
                  <a:lnTo>
                    <a:pt x="8858" y="8477"/>
                  </a:lnTo>
                  <a:lnTo>
                    <a:pt x="0" y="8477"/>
                  </a:lnTo>
                  <a:lnTo>
                    <a:pt x="7144" y="13716"/>
                  </a:lnTo>
                  <a:lnTo>
                    <a:pt x="4477" y="22098"/>
                  </a:lnTo>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BAA3200D-BCA5-3C36-3B5D-7860498A1A85}"/>
                </a:ext>
              </a:extLst>
            </p:cNvPr>
            <p:cNvSpPr/>
            <p:nvPr/>
          </p:nvSpPr>
          <p:spPr>
            <a:xfrm>
              <a:off x="486251" y="4610766"/>
              <a:ext cx="23336" cy="22098"/>
            </a:xfrm>
            <a:custGeom>
              <a:avLst/>
              <a:gdLst>
                <a:gd name="connsiteX0" fmla="*/ 11621 w 23336"/>
                <a:gd name="connsiteY0" fmla="*/ 0 h 22098"/>
                <a:gd name="connsiteX1" fmla="*/ 8954 w 23336"/>
                <a:gd name="connsiteY1" fmla="*/ 8477 h 22098"/>
                <a:gd name="connsiteX2" fmla="*/ 0 w 23336"/>
                <a:gd name="connsiteY2" fmla="*/ 8477 h 22098"/>
                <a:gd name="connsiteX3" fmla="*/ 7239 w 23336"/>
                <a:gd name="connsiteY3" fmla="*/ 13621 h 22098"/>
                <a:gd name="connsiteX4" fmla="*/ 4572 w 23336"/>
                <a:gd name="connsiteY4" fmla="*/ 22098 h 22098"/>
                <a:gd name="connsiteX5" fmla="*/ 11621 w 23336"/>
                <a:gd name="connsiteY5" fmla="*/ 16859 h 22098"/>
                <a:gd name="connsiteX6" fmla="*/ 18764 w 23336"/>
                <a:gd name="connsiteY6" fmla="*/ 22098 h 22098"/>
                <a:gd name="connsiteX7" fmla="*/ 16097 w 23336"/>
                <a:gd name="connsiteY7" fmla="*/ 13621 h 22098"/>
                <a:gd name="connsiteX8" fmla="*/ 23336 w 23336"/>
                <a:gd name="connsiteY8" fmla="*/ 8477 h 22098"/>
                <a:gd name="connsiteX9" fmla="*/ 14383 w 23336"/>
                <a:gd name="connsiteY9" fmla="*/ 8477 h 22098"/>
                <a:gd name="connsiteX10" fmla="*/ 11621 w 23336"/>
                <a:gd name="connsiteY10" fmla="*/ 0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6" h="22098">
                  <a:moveTo>
                    <a:pt x="11621" y="0"/>
                  </a:moveTo>
                  <a:lnTo>
                    <a:pt x="8954" y="8477"/>
                  </a:lnTo>
                  <a:lnTo>
                    <a:pt x="0" y="8477"/>
                  </a:lnTo>
                  <a:lnTo>
                    <a:pt x="7239" y="13621"/>
                  </a:lnTo>
                  <a:lnTo>
                    <a:pt x="4572" y="22098"/>
                  </a:lnTo>
                  <a:lnTo>
                    <a:pt x="11621" y="16859"/>
                  </a:lnTo>
                  <a:lnTo>
                    <a:pt x="18764" y="22098"/>
                  </a:lnTo>
                  <a:lnTo>
                    <a:pt x="16097" y="13621"/>
                  </a:lnTo>
                  <a:lnTo>
                    <a:pt x="23336" y="8477"/>
                  </a:lnTo>
                  <a:lnTo>
                    <a:pt x="14383" y="8477"/>
                  </a:lnTo>
                  <a:lnTo>
                    <a:pt x="11621" y="0"/>
                  </a:lnTo>
                </a:path>
              </a:pathLst>
            </a:custGeom>
            <a:solidFill>
              <a:srgbClr val="FFFFFF"/>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8FE48963-9756-4E98-9769-E2CC5E9CDCFD}"/>
                </a:ext>
              </a:extLst>
            </p:cNvPr>
            <p:cNvSpPr/>
            <p:nvPr/>
          </p:nvSpPr>
          <p:spPr>
            <a:xfrm>
              <a:off x="676084" y="4602289"/>
              <a:ext cx="48101" cy="57150"/>
            </a:xfrm>
            <a:custGeom>
              <a:avLst/>
              <a:gdLst>
                <a:gd name="connsiteX0" fmla="*/ 37243 w 48101"/>
                <a:gd name="connsiteY0" fmla="*/ 35909 h 57150"/>
                <a:gd name="connsiteX1" fmla="*/ 48101 w 48101"/>
                <a:gd name="connsiteY1" fmla="*/ 39338 h 57150"/>
                <a:gd name="connsiteX2" fmla="*/ 39815 w 48101"/>
                <a:gd name="connsiteY2" fmla="*/ 52769 h 57150"/>
                <a:gd name="connsiteX3" fmla="*/ 25146 w 48101"/>
                <a:gd name="connsiteY3" fmla="*/ 57150 h 57150"/>
                <a:gd name="connsiteX4" fmla="*/ 7048 w 48101"/>
                <a:gd name="connsiteY4" fmla="*/ 49625 h 57150"/>
                <a:gd name="connsiteX5" fmla="*/ 0 w 48101"/>
                <a:gd name="connsiteY5" fmla="*/ 29051 h 57150"/>
                <a:gd name="connsiteX6" fmla="*/ 7144 w 48101"/>
                <a:gd name="connsiteY6" fmla="*/ 7620 h 57150"/>
                <a:gd name="connsiteX7" fmla="*/ 25908 w 48101"/>
                <a:gd name="connsiteY7" fmla="*/ 0 h 57150"/>
                <a:gd name="connsiteX8" fmla="*/ 42386 w 48101"/>
                <a:gd name="connsiteY8" fmla="*/ 6001 h 57150"/>
                <a:gd name="connsiteX9" fmla="*/ 48006 w 48101"/>
                <a:gd name="connsiteY9" fmla="*/ 16193 h 57150"/>
                <a:gd name="connsiteX10" fmla="*/ 36957 w 48101"/>
                <a:gd name="connsiteY10" fmla="*/ 18860 h 57150"/>
                <a:gd name="connsiteX11" fmla="*/ 32861 w 48101"/>
                <a:gd name="connsiteY11" fmla="*/ 12097 h 57150"/>
                <a:gd name="connsiteX12" fmla="*/ 25336 w 48101"/>
                <a:gd name="connsiteY12" fmla="*/ 9620 h 57150"/>
                <a:gd name="connsiteX13" fmla="*/ 15335 w 48101"/>
                <a:gd name="connsiteY13" fmla="*/ 14002 h 57150"/>
                <a:gd name="connsiteX14" fmla="*/ 11525 w 48101"/>
                <a:gd name="connsiteY14" fmla="*/ 28289 h 57150"/>
                <a:gd name="connsiteX15" fmla="*/ 15335 w 48101"/>
                <a:gd name="connsiteY15" fmla="*/ 43244 h 57150"/>
                <a:gd name="connsiteX16" fmla="*/ 25146 w 48101"/>
                <a:gd name="connsiteY16" fmla="*/ 47720 h 57150"/>
                <a:gd name="connsiteX17" fmla="*/ 32766 w 48101"/>
                <a:gd name="connsiteY17" fmla="*/ 44863 h 57150"/>
                <a:gd name="connsiteX18" fmla="*/ 37338 w 48101"/>
                <a:gd name="connsiteY18" fmla="*/ 3600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101" h="57150">
                  <a:moveTo>
                    <a:pt x="37243" y="35909"/>
                  </a:moveTo>
                  <a:lnTo>
                    <a:pt x="48101" y="39338"/>
                  </a:lnTo>
                  <a:cubicBezTo>
                    <a:pt x="46482" y="45339"/>
                    <a:pt x="43720" y="49816"/>
                    <a:pt x="39815" y="52769"/>
                  </a:cubicBezTo>
                  <a:cubicBezTo>
                    <a:pt x="35909" y="55721"/>
                    <a:pt x="31051" y="57150"/>
                    <a:pt x="25146" y="57150"/>
                  </a:cubicBezTo>
                  <a:cubicBezTo>
                    <a:pt x="17812" y="57150"/>
                    <a:pt x="11811" y="54674"/>
                    <a:pt x="7048" y="49625"/>
                  </a:cubicBezTo>
                  <a:cubicBezTo>
                    <a:pt x="2286" y="44577"/>
                    <a:pt x="0" y="37719"/>
                    <a:pt x="0" y="29051"/>
                  </a:cubicBezTo>
                  <a:cubicBezTo>
                    <a:pt x="0" y="19812"/>
                    <a:pt x="2381" y="12668"/>
                    <a:pt x="7144" y="7620"/>
                  </a:cubicBezTo>
                  <a:cubicBezTo>
                    <a:pt x="11906" y="2572"/>
                    <a:pt x="18193" y="0"/>
                    <a:pt x="25908" y="0"/>
                  </a:cubicBezTo>
                  <a:cubicBezTo>
                    <a:pt x="32671" y="0"/>
                    <a:pt x="38195" y="2000"/>
                    <a:pt x="42386" y="6001"/>
                  </a:cubicBezTo>
                  <a:cubicBezTo>
                    <a:pt x="44863" y="8382"/>
                    <a:pt x="46768" y="11716"/>
                    <a:pt x="48006" y="16193"/>
                  </a:cubicBezTo>
                  <a:lnTo>
                    <a:pt x="36957" y="18860"/>
                  </a:lnTo>
                  <a:cubicBezTo>
                    <a:pt x="36290" y="16002"/>
                    <a:pt x="34957" y="13716"/>
                    <a:pt x="32861" y="12097"/>
                  </a:cubicBezTo>
                  <a:cubicBezTo>
                    <a:pt x="30766" y="10478"/>
                    <a:pt x="28289" y="9620"/>
                    <a:pt x="25336" y="9620"/>
                  </a:cubicBezTo>
                  <a:cubicBezTo>
                    <a:pt x="21241" y="9620"/>
                    <a:pt x="17907" y="11049"/>
                    <a:pt x="15335" y="14002"/>
                  </a:cubicBezTo>
                  <a:cubicBezTo>
                    <a:pt x="12763" y="16954"/>
                    <a:pt x="11525" y="21717"/>
                    <a:pt x="11525" y="28289"/>
                  </a:cubicBezTo>
                  <a:cubicBezTo>
                    <a:pt x="11525" y="35243"/>
                    <a:pt x="12763" y="40291"/>
                    <a:pt x="15335" y="43244"/>
                  </a:cubicBezTo>
                  <a:cubicBezTo>
                    <a:pt x="17812" y="46196"/>
                    <a:pt x="21145" y="47720"/>
                    <a:pt x="25146" y="47720"/>
                  </a:cubicBezTo>
                  <a:cubicBezTo>
                    <a:pt x="28099" y="47720"/>
                    <a:pt x="30670" y="46768"/>
                    <a:pt x="32766" y="44863"/>
                  </a:cubicBezTo>
                  <a:cubicBezTo>
                    <a:pt x="34861" y="42958"/>
                    <a:pt x="36481" y="40005"/>
                    <a:pt x="37338" y="36004"/>
                  </a:cubicBezTo>
                  <a:close/>
                </a:path>
              </a:pathLst>
            </a:custGeom>
            <a:solidFill>
              <a:srgbClr val="FFFFFF"/>
            </a:solidFill>
            <a:ln w="0" cap="flat">
              <a:noFill/>
              <a:prstDash val="solid"/>
              <a:miter/>
            </a:ln>
          </p:spPr>
          <p:txBody>
            <a:bodyPr rtlCol="0" anchor="ctr"/>
            <a:lstStyle/>
            <a:p>
              <a:endParaRPr lang="en-GB" sz="2880"/>
            </a:p>
          </p:txBody>
        </p:sp>
        <p:sp>
          <p:nvSpPr>
            <p:cNvPr id="64" name="Freeform 63">
              <a:extLst>
                <a:ext uri="{FF2B5EF4-FFF2-40B4-BE49-F238E27FC236}">
                  <a16:creationId xmlns:a16="http://schemas.microsoft.com/office/drawing/2014/main" id="{691EE56D-BF84-33B1-3B6B-A9AE1A202DE5}"/>
                </a:ext>
              </a:extLst>
            </p:cNvPr>
            <p:cNvSpPr/>
            <p:nvPr/>
          </p:nvSpPr>
          <p:spPr>
            <a:xfrm>
              <a:off x="731139" y="4617719"/>
              <a:ext cx="41338" cy="41910"/>
            </a:xfrm>
            <a:custGeom>
              <a:avLst/>
              <a:gdLst>
                <a:gd name="connsiteX0" fmla="*/ 95 w 41338"/>
                <a:gd name="connsiteY0" fmla="*/ 20288 h 41910"/>
                <a:gd name="connsiteX1" fmla="*/ 2667 w 41338"/>
                <a:gd name="connsiteY1" fmla="*/ 10096 h 41910"/>
                <a:gd name="connsiteX2" fmla="*/ 10001 w 41338"/>
                <a:gd name="connsiteY2" fmla="*/ 2572 h 41910"/>
                <a:gd name="connsiteX3" fmla="*/ 20669 w 41338"/>
                <a:gd name="connsiteY3" fmla="*/ 0 h 41910"/>
                <a:gd name="connsiteX4" fmla="*/ 35528 w 41338"/>
                <a:gd name="connsiteY4" fmla="*/ 5906 h 41910"/>
                <a:gd name="connsiteX5" fmla="*/ 41338 w 41338"/>
                <a:gd name="connsiteY5" fmla="*/ 20860 h 41910"/>
                <a:gd name="connsiteX6" fmla="*/ 35433 w 41338"/>
                <a:gd name="connsiteY6" fmla="*/ 35909 h 41910"/>
                <a:gd name="connsiteX7" fmla="*/ 20669 w 41338"/>
                <a:gd name="connsiteY7" fmla="*/ 41910 h 41910"/>
                <a:gd name="connsiteX8" fmla="*/ 10192 w 41338"/>
                <a:gd name="connsiteY8" fmla="*/ 39434 h 41910"/>
                <a:gd name="connsiteX9" fmla="*/ 2572 w 41338"/>
                <a:gd name="connsiteY9" fmla="*/ 32099 h 41910"/>
                <a:gd name="connsiteX10" fmla="*/ 0 w 41338"/>
                <a:gd name="connsiteY10" fmla="*/ 20384 h 41910"/>
                <a:gd name="connsiteX11" fmla="*/ 10954 w 41338"/>
                <a:gd name="connsiteY11" fmla="*/ 20860 h 41910"/>
                <a:gd name="connsiteX12" fmla="*/ 13811 w 41338"/>
                <a:gd name="connsiteY12" fmla="*/ 30004 h 41910"/>
                <a:gd name="connsiteX13" fmla="*/ 20765 w 41338"/>
                <a:gd name="connsiteY13" fmla="*/ 33147 h 41910"/>
                <a:gd name="connsiteX14" fmla="*/ 27718 w 41338"/>
                <a:gd name="connsiteY14" fmla="*/ 30004 h 41910"/>
                <a:gd name="connsiteX15" fmla="*/ 30575 w 41338"/>
                <a:gd name="connsiteY15" fmla="*/ 20765 h 41910"/>
                <a:gd name="connsiteX16" fmla="*/ 27718 w 41338"/>
                <a:gd name="connsiteY16" fmla="*/ 11716 h 41910"/>
                <a:gd name="connsiteX17" fmla="*/ 20765 w 41338"/>
                <a:gd name="connsiteY17" fmla="*/ 8573 h 41910"/>
                <a:gd name="connsiteX18" fmla="*/ 13811 w 41338"/>
                <a:gd name="connsiteY18" fmla="*/ 11716 h 41910"/>
                <a:gd name="connsiteX19" fmla="*/ 10954 w 41338"/>
                <a:gd name="connsiteY19" fmla="*/ 2086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10">
                  <a:moveTo>
                    <a:pt x="95" y="20288"/>
                  </a:moveTo>
                  <a:cubicBezTo>
                    <a:pt x="95" y="16764"/>
                    <a:pt x="952" y="13335"/>
                    <a:pt x="2667" y="10096"/>
                  </a:cubicBezTo>
                  <a:cubicBezTo>
                    <a:pt x="4381" y="6763"/>
                    <a:pt x="6858" y="4286"/>
                    <a:pt x="10001" y="2572"/>
                  </a:cubicBezTo>
                  <a:cubicBezTo>
                    <a:pt x="13144" y="858"/>
                    <a:pt x="16764" y="0"/>
                    <a:pt x="20669" y="0"/>
                  </a:cubicBezTo>
                  <a:cubicBezTo>
                    <a:pt x="26765" y="0"/>
                    <a:pt x="31718" y="2000"/>
                    <a:pt x="35528" y="5906"/>
                  </a:cubicBezTo>
                  <a:cubicBezTo>
                    <a:pt x="39433" y="9811"/>
                    <a:pt x="41338" y="14859"/>
                    <a:pt x="41338" y="20860"/>
                  </a:cubicBezTo>
                  <a:cubicBezTo>
                    <a:pt x="41338"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6"/>
                    <a:pt x="0" y="20384"/>
                  </a:cubicBezTo>
                  <a:close/>
                  <a:moveTo>
                    <a:pt x="10954" y="20860"/>
                  </a:moveTo>
                  <a:cubicBezTo>
                    <a:pt x="10954" y="24860"/>
                    <a:pt x="11906" y="27908"/>
                    <a:pt x="13811" y="30004"/>
                  </a:cubicBezTo>
                  <a:cubicBezTo>
                    <a:pt x="15716" y="32099"/>
                    <a:pt x="18002" y="33147"/>
                    <a:pt x="20765" y="33147"/>
                  </a:cubicBezTo>
                  <a:cubicBezTo>
                    <a:pt x="23527" y="33147"/>
                    <a:pt x="25813" y="32099"/>
                    <a:pt x="27718" y="30004"/>
                  </a:cubicBezTo>
                  <a:cubicBezTo>
                    <a:pt x="29623" y="27908"/>
                    <a:pt x="30575" y="24860"/>
                    <a:pt x="30575" y="20765"/>
                  </a:cubicBezTo>
                  <a:cubicBezTo>
                    <a:pt x="30575" y="16669"/>
                    <a:pt x="29623" y="13811"/>
                    <a:pt x="27718" y="11716"/>
                  </a:cubicBezTo>
                  <a:cubicBezTo>
                    <a:pt x="25813" y="9620"/>
                    <a:pt x="23527" y="8573"/>
                    <a:pt x="20765" y="8573"/>
                  </a:cubicBezTo>
                  <a:cubicBezTo>
                    <a:pt x="18002" y="8573"/>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65" name="Freeform 64">
              <a:extLst>
                <a:ext uri="{FF2B5EF4-FFF2-40B4-BE49-F238E27FC236}">
                  <a16:creationId xmlns:a16="http://schemas.microsoft.com/office/drawing/2014/main" id="{2FBF4DA7-0CBC-6F95-0D71-BB3CADC2CAA0}"/>
                </a:ext>
              </a:extLst>
            </p:cNvPr>
            <p:cNvSpPr/>
            <p:nvPr/>
          </p:nvSpPr>
          <p:spPr>
            <a:xfrm>
              <a:off x="779716" y="4633245"/>
              <a:ext cx="20859" cy="10572"/>
            </a:xfrm>
            <a:custGeom>
              <a:avLst/>
              <a:gdLst>
                <a:gd name="connsiteX0" fmla="*/ 0 w 20859"/>
                <a:gd name="connsiteY0" fmla="*/ 10573 h 10572"/>
                <a:gd name="connsiteX1" fmla="*/ 0 w 20859"/>
                <a:gd name="connsiteY1" fmla="*/ 0 h 10572"/>
                <a:gd name="connsiteX2" fmla="*/ 20860 w 20859"/>
                <a:gd name="connsiteY2" fmla="*/ 0 h 10572"/>
                <a:gd name="connsiteX3" fmla="*/ 20860 w 20859"/>
                <a:gd name="connsiteY3" fmla="*/ 10573 h 10572"/>
                <a:gd name="connsiteX4" fmla="*/ 0 w 20859"/>
                <a:gd name="connsiteY4" fmla="*/ 10573 h 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 h="10572">
                  <a:moveTo>
                    <a:pt x="0" y="10573"/>
                  </a:moveTo>
                  <a:lnTo>
                    <a:pt x="0" y="0"/>
                  </a:lnTo>
                  <a:lnTo>
                    <a:pt x="20860" y="0"/>
                  </a:lnTo>
                  <a:lnTo>
                    <a:pt x="20860" y="10573"/>
                  </a:lnTo>
                  <a:lnTo>
                    <a:pt x="0" y="10573"/>
                  </a:lnTo>
                  <a:close/>
                </a:path>
              </a:pathLst>
            </a:custGeom>
            <a:solidFill>
              <a:srgbClr val="FFFFFF"/>
            </a:solidFill>
            <a:ln w="0" cap="flat">
              <a:noFill/>
              <a:prstDash val="solid"/>
              <a:miter/>
            </a:ln>
          </p:spPr>
          <p:txBody>
            <a:bodyPr rtlCol="0" anchor="ctr"/>
            <a:lstStyle/>
            <a:p>
              <a:endParaRPr lang="en-GB" sz="2880"/>
            </a:p>
          </p:txBody>
        </p:sp>
        <p:sp>
          <p:nvSpPr>
            <p:cNvPr id="66" name="Freeform 65">
              <a:extLst>
                <a:ext uri="{FF2B5EF4-FFF2-40B4-BE49-F238E27FC236}">
                  <a16:creationId xmlns:a16="http://schemas.microsoft.com/office/drawing/2014/main" id="{14DB341C-13EF-EE2E-5CD0-A156EBEDB851}"/>
                </a:ext>
              </a:extLst>
            </p:cNvPr>
            <p:cNvSpPr/>
            <p:nvPr/>
          </p:nvSpPr>
          <p:spPr>
            <a:xfrm>
              <a:off x="802004" y="4602289"/>
              <a:ext cx="27146" cy="56292"/>
            </a:xfrm>
            <a:custGeom>
              <a:avLst/>
              <a:gdLst>
                <a:gd name="connsiteX0" fmla="*/ 0 w 27146"/>
                <a:gd name="connsiteY0" fmla="*/ 16193 h 56292"/>
                <a:gd name="connsiteX1" fmla="*/ 5906 w 27146"/>
                <a:gd name="connsiteY1" fmla="*/ 16193 h 56292"/>
                <a:gd name="connsiteX2" fmla="*/ 5906 w 27146"/>
                <a:gd name="connsiteY2" fmla="*/ 13145 h 56292"/>
                <a:gd name="connsiteX3" fmla="*/ 6953 w 27146"/>
                <a:gd name="connsiteY3" fmla="*/ 5620 h 56292"/>
                <a:gd name="connsiteX4" fmla="*/ 10954 w 27146"/>
                <a:gd name="connsiteY4" fmla="*/ 1524 h 56292"/>
                <a:gd name="connsiteX5" fmla="*/ 18288 w 27146"/>
                <a:gd name="connsiteY5" fmla="*/ 0 h 56292"/>
                <a:gd name="connsiteX6" fmla="*/ 27146 w 27146"/>
                <a:gd name="connsiteY6" fmla="*/ 1334 h 56292"/>
                <a:gd name="connsiteX7" fmla="*/ 25718 w 27146"/>
                <a:gd name="connsiteY7" fmla="*/ 8763 h 56292"/>
                <a:gd name="connsiteX8" fmla="*/ 20860 w 27146"/>
                <a:gd name="connsiteY8" fmla="*/ 8192 h 56292"/>
                <a:gd name="connsiteX9" fmla="*/ 17526 w 27146"/>
                <a:gd name="connsiteY9" fmla="*/ 9239 h 56292"/>
                <a:gd name="connsiteX10" fmla="*/ 16478 w 27146"/>
                <a:gd name="connsiteY10" fmla="*/ 13335 h 56292"/>
                <a:gd name="connsiteX11" fmla="*/ 16478 w 27146"/>
                <a:gd name="connsiteY11" fmla="*/ 16193 h 56292"/>
                <a:gd name="connsiteX12" fmla="*/ 24384 w 27146"/>
                <a:gd name="connsiteY12" fmla="*/ 16193 h 56292"/>
                <a:gd name="connsiteX13" fmla="*/ 24384 w 27146"/>
                <a:gd name="connsiteY13" fmla="*/ 24575 h 56292"/>
                <a:gd name="connsiteX14" fmla="*/ 16478 w 27146"/>
                <a:gd name="connsiteY14" fmla="*/ 24575 h 56292"/>
                <a:gd name="connsiteX15" fmla="*/ 16478 w 27146"/>
                <a:gd name="connsiteY15" fmla="*/ 56293 h 56292"/>
                <a:gd name="connsiteX16" fmla="*/ 5906 w 27146"/>
                <a:gd name="connsiteY16" fmla="*/ 56293 h 56292"/>
                <a:gd name="connsiteX17" fmla="*/ 5906 w 27146"/>
                <a:gd name="connsiteY17" fmla="*/ 24575 h 56292"/>
                <a:gd name="connsiteX18" fmla="*/ 0 w 27146"/>
                <a:gd name="connsiteY18" fmla="*/ 24575 h 56292"/>
                <a:gd name="connsiteX19" fmla="*/ 0 w 27146"/>
                <a:gd name="connsiteY19" fmla="*/ 16193 h 5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146" h="56292">
                  <a:moveTo>
                    <a:pt x="0" y="16193"/>
                  </a:moveTo>
                  <a:lnTo>
                    <a:pt x="5906" y="16193"/>
                  </a:lnTo>
                  <a:lnTo>
                    <a:pt x="5906" y="13145"/>
                  </a:lnTo>
                  <a:cubicBezTo>
                    <a:pt x="5906" y="9811"/>
                    <a:pt x="6287" y="7239"/>
                    <a:pt x="6953" y="5620"/>
                  </a:cubicBezTo>
                  <a:cubicBezTo>
                    <a:pt x="7715" y="4001"/>
                    <a:pt x="8954" y="2572"/>
                    <a:pt x="10954" y="1524"/>
                  </a:cubicBezTo>
                  <a:cubicBezTo>
                    <a:pt x="12859" y="476"/>
                    <a:pt x="15335" y="0"/>
                    <a:pt x="18288" y="0"/>
                  </a:cubicBezTo>
                  <a:cubicBezTo>
                    <a:pt x="21241" y="0"/>
                    <a:pt x="24289" y="476"/>
                    <a:pt x="27146" y="1334"/>
                  </a:cubicBezTo>
                  <a:lnTo>
                    <a:pt x="25718" y="8763"/>
                  </a:lnTo>
                  <a:cubicBezTo>
                    <a:pt x="24003" y="8382"/>
                    <a:pt x="22384" y="8192"/>
                    <a:pt x="20860" y="8192"/>
                  </a:cubicBezTo>
                  <a:cubicBezTo>
                    <a:pt x="19336" y="8192"/>
                    <a:pt x="18193" y="8572"/>
                    <a:pt x="17526" y="9239"/>
                  </a:cubicBezTo>
                  <a:cubicBezTo>
                    <a:pt x="16859" y="10001"/>
                    <a:pt x="16478" y="11335"/>
                    <a:pt x="16478" y="13335"/>
                  </a:cubicBezTo>
                  <a:lnTo>
                    <a:pt x="16478" y="16193"/>
                  </a:lnTo>
                  <a:lnTo>
                    <a:pt x="24384" y="16193"/>
                  </a:lnTo>
                  <a:lnTo>
                    <a:pt x="24384" y="24575"/>
                  </a:lnTo>
                  <a:lnTo>
                    <a:pt x="16478" y="24575"/>
                  </a:lnTo>
                  <a:lnTo>
                    <a:pt x="16478" y="56293"/>
                  </a:lnTo>
                  <a:lnTo>
                    <a:pt x="5906" y="56293"/>
                  </a:lnTo>
                  <a:lnTo>
                    <a:pt x="5906" y="24575"/>
                  </a:lnTo>
                  <a:lnTo>
                    <a:pt x="0" y="24575"/>
                  </a:lnTo>
                  <a:lnTo>
                    <a:pt x="0" y="16193"/>
                  </a:lnTo>
                  <a:close/>
                </a:path>
              </a:pathLst>
            </a:custGeom>
            <a:solidFill>
              <a:srgbClr val="FFFFFF"/>
            </a:solidFill>
            <a:ln w="0" cap="flat">
              <a:noFill/>
              <a:prstDash val="solid"/>
              <a:miter/>
            </a:ln>
          </p:spPr>
          <p:txBody>
            <a:bodyPr rtlCol="0" anchor="ctr"/>
            <a:lstStyle/>
            <a:p>
              <a:endParaRPr lang="en-GB" sz="2880"/>
            </a:p>
          </p:txBody>
        </p:sp>
        <p:sp>
          <p:nvSpPr>
            <p:cNvPr id="67" name="Freeform 66">
              <a:extLst>
                <a:ext uri="{FF2B5EF4-FFF2-40B4-BE49-F238E27FC236}">
                  <a16:creationId xmlns:a16="http://schemas.microsoft.com/office/drawing/2014/main" id="{434E7E4F-E723-DA72-F65A-BF7E5CAFA189}"/>
                </a:ext>
              </a:extLst>
            </p:cNvPr>
            <p:cNvSpPr/>
            <p:nvPr/>
          </p:nvSpPr>
          <p:spPr>
            <a:xfrm>
              <a:off x="832199" y="4618482"/>
              <a:ext cx="36290" cy="40957"/>
            </a:xfrm>
            <a:custGeom>
              <a:avLst/>
              <a:gdLst>
                <a:gd name="connsiteX0" fmla="*/ 26575 w 36290"/>
                <a:gd name="connsiteY0" fmla="*/ 40100 h 40957"/>
                <a:gd name="connsiteX1" fmla="*/ 26575 w 36290"/>
                <a:gd name="connsiteY1" fmla="*/ 34099 h 40957"/>
                <a:gd name="connsiteX2" fmla="*/ 20860 w 36290"/>
                <a:gd name="connsiteY2" fmla="*/ 39148 h 40957"/>
                <a:gd name="connsiteX3" fmla="*/ 13335 w 36290"/>
                <a:gd name="connsiteY3" fmla="*/ 40957 h 40957"/>
                <a:gd name="connsiteX4" fmla="*/ 6096 w 36290"/>
                <a:gd name="connsiteY4" fmla="*/ 39148 h 40957"/>
                <a:gd name="connsiteX5" fmla="*/ 1429 w 36290"/>
                <a:gd name="connsiteY5" fmla="*/ 34195 h 40957"/>
                <a:gd name="connsiteX6" fmla="*/ 0 w 36290"/>
                <a:gd name="connsiteY6" fmla="*/ 25337 h 40957"/>
                <a:gd name="connsiteX7" fmla="*/ 0 w 36290"/>
                <a:gd name="connsiteY7" fmla="*/ 0 h 40957"/>
                <a:gd name="connsiteX8" fmla="*/ 10573 w 36290"/>
                <a:gd name="connsiteY8" fmla="*/ 0 h 40957"/>
                <a:gd name="connsiteX9" fmla="*/ 10573 w 36290"/>
                <a:gd name="connsiteY9" fmla="*/ 18383 h 40957"/>
                <a:gd name="connsiteX10" fmla="*/ 11144 w 36290"/>
                <a:gd name="connsiteY10" fmla="*/ 28765 h 40957"/>
                <a:gd name="connsiteX11" fmla="*/ 13240 w 36290"/>
                <a:gd name="connsiteY11" fmla="*/ 31813 h 40957"/>
                <a:gd name="connsiteX12" fmla="*/ 17145 w 36290"/>
                <a:gd name="connsiteY12" fmla="*/ 32956 h 40957"/>
                <a:gd name="connsiteX13" fmla="*/ 22003 w 36290"/>
                <a:gd name="connsiteY13" fmla="*/ 31432 h 40957"/>
                <a:gd name="connsiteX14" fmla="*/ 24955 w 36290"/>
                <a:gd name="connsiteY14" fmla="*/ 27718 h 40957"/>
                <a:gd name="connsiteX15" fmla="*/ 25717 w 36290"/>
                <a:gd name="connsiteY15" fmla="*/ 16954 h 40957"/>
                <a:gd name="connsiteX16" fmla="*/ 25717 w 36290"/>
                <a:gd name="connsiteY16" fmla="*/ 95 h 40957"/>
                <a:gd name="connsiteX17" fmla="*/ 36290 w 36290"/>
                <a:gd name="connsiteY17" fmla="*/ 95 h 40957"/>
                <a:gd name="connsiteX18" fmla="*/ 36290 w 36290"/>
                <a:gd name="connsiteY18" fmla="*/ 40196 h 40957"/>
                <a:gd name="connsiteX19" fmla="*/ 26479 w 36290"/>
                <a:gd name="connsiteY19" fmla="*/ 40196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0" h="40957">
                  <a:moveTo>
                    <a:pt x="26575" y="40100"/>
                  </a:moveTo>
                  <a:lnTo>
                    <a:pt x="26575" y="34099"/>
                  </a:lnTo>
                  <a:cubicBezTo>
                    <a:pt x="25146" y="36195"/>
                    <a:pt x="23241" y="37909"/>
                    <a:pt x="20860" y="39148"/>
                  </a:cubicBezTo>
                  <a:cubicBezTo>
                    <a:pt x="18478" y="40386"/>
                    <a:pt x="16002" y="40957"/>
                    <a:pt x="13335" y="40957"/>
                  </a:cubicBezTo>
                  <a:cubicBezTo>
                    <a:pt x="10668" y="40957"/>
                    <a:pt x="8192" y="40386"/>
                    <a:pt x="6096" y="39148"/>
                  </a:cubicBezTo>
                  <a:cubicBezTo>
                    <a:pt x="4000" y="38005"/>
                    <a:pt x="2381" y="36290"/>
                    <a:pt x="1429" y="34195"/>
                  </a:cubicBezTo>
                  <a:cubicBezTo>
                    <a:pt x="476" y="32099"/>
                    <a:pt x="0" y="29146"/>
                    <a:pt x="0" y="25337"/>
                  </a:cubicBezTo>
                  <a:lnTo>
                    <a:pt x="0" y="0"/>
                  </a:lnTo>
                  <a:lnTo>
                    <a:pt x="10573" y="0"/>
                  </a:lnTo>
                  <a:lnTo>
                    <a:pt x="10573" y="18383"/>
                  </a:lnTo>
                  <a:cubicBezTo>
                    <a:pt x="10573" y="24003"/>
                    <a:pt x="10763" y="27432"/>
                    <a:pt x="11144" y="28765"/>
                  </a:cubicBezTo>
                  <a:cubicBezTo>
                    <a:pt x="11525" y="30004"/>
                    <a:pt x="12287" y="31052"/>
                    <a:pt x="13240" y="31813"/>
                  </a:cubicBezTo>
                  <a:cubicBezTo>
                    <a:pt x="14288" y="32575"/>
                    <a:pt x="15621" y="32956"/>
                    <a:pt x="17145" y="32956"/>
                  </a:cubicBezTo>
                  <a:cubicBezTo>
                    <a:pt x="18955" y="32956"/>
                    <a:pt x="20574" y="32480"/>
                    <a:pt x="22003" y="31432"/>
                  </a:cubicBezTo>
                  <a:cubicBezTo>
                    <a:pt x="23431" y="30480"/>
                    <a:pt x="24384" y="29242"/>
                    <a:pt x="24955" y="27718"/>
                  </a:cubicBezTo>
                  <a:cubicBezTo>
                    <a:pt x="25527" y="26289"/>
                    <a:pt x="25717" y="22670"/>
                    <a:pt x="25717" y="16954"/>
                  </a:cubicBezTo>
                  <a:lnTo>
                    <a:pt x="25717" y="95"/>
                  </a:lnTo>
                  <a:lnTo>
                    <a:pt x="36290" y="95"/>
                  </a:lnTo>
                  <a:lnTo>
                    <a:pt x="36290" y="40196"/>
                  </a:lnTo>
                  <a:lnTo>
                    <a:pt x="26479" y="40196"/>
                  </a:lnTo>
                  <a:close/>
                </a:path>
              </a:pathLst>
            </a:custGeom>
            <a:solidFill>
              <a:srgbClr val="FFFFFF"/>
            </a:solidFill>
            <a:ln w="0" cap="flat">
              <a:noFill/>
              <a:prstDash val="solid"/>
              <a:miter/>
            </a:ln>
          </p:spPr>
          <p:txBody>
            <a:bodyPr rtlCol="0" anchor="ctr"/>
            <a:lstStyle/>
            <a:p>
              <a:endParaRPr lang="en-GB" sz="2880"/>
            </a:p>
          </p:txBody>
        </p:sp>
        <p:sp>
          <p:nvSpPr>
            <p:cNvPr id="68" name="Freeform 67">
              <a:extLst>
                <a:ext uri="{FF2B5EF4-FFF2-40B4-BE49-F238E27FC236}">
                  <a16:creationId xmlns:a16="http://schemas.microsoft.com/office/drawing/2014/main" id="{E165B224-E00B-B620-E08F-E4EC36B3C056}"/>
                </a:ext>
              </a:extLst>
            </p:cNvPr>
            <p:cNvSpPr/>
            <p:nvPr/>
          </p:nvSpPr>
          <p:spPr>
            <a:xfrm>
              <a:off x="879538" y="4617719"/>
              <a:ext cx="36480" cy="40957"/>
            </a:xfrm>
            <a:custGeom>
              <a:avLst/>
              <a:gdLst>
                <a:gd name="connsiteX0" fmla="*/ 36481 w 36480"/>
                <a:gd name="connsiteY0" fmla="*/ 40862 h 40957"/>
                <a:gd name="connsiteX1" fmla="*/ 25908 w 36480"/>
                <a:gd name="connsiteY1" fmla="*/ 40862 h 40957"/>
                <a:gd name="connsiteX2" fmla="*/ 25908 w 36480"/>
                <a:gd name="connsiteY2" fmla="*/ 20384 h 40957"/>
                <a:gd name="connsiteX3" fmla="*/ 25241 w 36480"/>
                <a:gd name="connsiteY3" fmla="*/ 12002 h 40957"/>
                <a:gd name="connsiteX4" fmla="*/ 23051 w 36480"/>
                <a:gd name="connsiteY4" fmla="*/ 9049 h 40957"/>
                <a:gd name="connsiteX5" fmla="*/ 19336 w 36480"/>
                <a:gd name="connsiteY5" fmla="*/ 8001 h 40957"/>
                <a:gd name="connsiteX6" fmla="*/ 14383 w 36480"/>
                <a:gd name="connsiteY6" fmla="*/ 9525 h 40957"/>
                <a:gd name="connsiteX7" fmla="*/ 11430 w 36480"/>
                <a:gd name="connsiteY7" fmla="*/ 13526 h 40957"/>
                <a:gd name="connsiteX8" fmla="*/ 10573 w 36480"/>
                <a:gd name="connsiteY8" fmla="*/ 22765 h 40957"/>
                <a:gd name="connsiteX9" fmla="*/ 10573 w 36480"/>
                <a:gd name="connsiteY9" fmla="*/ 40958 h 40957"/>
                <a:gd name="connsiteX10" fmla="*/ 0 w 36480"/>
                <a:gd name="connsiteY10" fmla="*/ 40958 h 40957"/>
                <a:gd name="connsiteX11" fmla="*/ 0 w 36480"/>
                <a:gd name="connsiteY11" fmla="*/ 858 h 40957"/>
                <a:gd name="connsiteX12" fmla="*/ 9811 w 36480"/>
                <a:gd name="connsiteY12" fmla="*/ 858 h 40957"/>
                <a:gd name="connsiteX13" fmla="*/ 9811 w 36480"/>
                <a:gd name="connsiteY13" fmla="*/ 6763 h 40957"/>
                <a:gd name="connsiteX14" fmla="*/ 23051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8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4"/>
                  </a:lnTo>
                  <a:cubicBezTo>
                    <a:pt x="25908" y="16097"/>
                    <a:pt x="25718" y="13240"/>
                    <a:pt x="25241" y="12002"/>
                  </a:cubicBezTo>
                  <a:cubicBezTo>
                    <a:pt x="24765" y="10763"/>
                    <a:pt x="24098" y="9716"/>
                    <a:pt x="23051" y="9049"/>
                  </a:cubicBezTo>
                  <a:cubicBezTo>
                    <a:pt x="22003" y="8382"/>
                    <a:pt x="20765" y="8001"/>
                    <a:pt x="19336" y="8001"/>
                  </a:cubicBezTo>
                  <a:cubicBezTo>
                    <a:pt x="17526" y="8001"/>
                    <a:pt x="15812" y="8477"/>
                    <a:pt x="14383" y="9525"/>
                  </a:cubicBezTo>
                  <a:cubicBezTo>
                    <a:pt x="12954" y="10573"/>
                    <a:pt x="11906" y="11906"/>
                    <a:pt x="11430" y="13526"/>
                  </a:cubicBezTo>
                  <a:cubicBezTo>
                    <a:pt x="10859" y="15145"/>
                    <a:pt x="10573" y="18288"/>
                    <a:pt x="10573" y="22765"/>
                  </a:cubicBezTo>
                  <a:lnTo>
                    <a:pt x="10573" y="40958"/>
                  </a:lnTo>
                  <a:lnTo>
                    <a:pt x="0" y="40958"/>
                  </a:lnTo>
                  <a:lnTo>
                    <a:pt x="0" y="858"/>
                  </a:lnTo>
                  <a:lnTo>
                    <a:pt x="9811" y="858"/>
                  </a:lnTo>
                  <a:lnTo>
                    <a:pt x="9811" y="6763"/>
                  </a:lnTo>
                  <a:cubicBezTo>
                    <a:pt x="13335" y="2191"/>
                    <a:pt x="17717" y="0"/>
                    <a:pt x="23051"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8"/>
                  </a:lnTo>
                  <a:close/>
                </a:path>
              </a:pathLst>
            </a:custGeom>
            <a:solidFill>
              <a:srgbClr val="FFFFFF"/>
            </a:solidFill>
            <a:ln w="0" cap="flat">
              <a:noFill/>
              <a:prstDash val="solid"/>
              <a:miter/>
            </a:ln>
          </p:spPr>
          <p:txBody>
            <a:bodyPr rtlCol="0" anchor="ctr"/>
            <a:lstStyle/>
            <a:p>
              <a:endParaRPr lang="en-GB" sz="2880"/>
            </a:p>
          </p:txBody>
        </p:sp>
        <p:sp>
          <p:nvSpPr>
            <p:cNvPr id="69" name="Freeform 68">
              <a:extLst>
                <a:ext uri="{FF2B5EF4-FFF2-40B4-BE49-F238E27FC236}">
                  <a16:creationId xmlns:a16="http://schemas.microsoft.com/office/drawing/2014/main" id="{ACF6AD50-F741-F997-1D5F-3523830930E0}"/>
                </a:ext>
              </a:extLst>
            </p:cNvPr>
            <p:cNvSpPr/>
            <p:nvPr/>
          </p:nvSpPr>
          <p:spPr>
            <a:xfrm>
              <a:off x="924401" y="4603337"/>
              <a:ext cx="39147" cy="56197"/>
            </a:xfrm>
            <a:custGeom>
              <a:avLst/>
              <a:gdLst>
                <a:gd name="connsiteX0" fmla="*/ 39148 w 39147"/>
                <a:gd name="connsiteY0" fmla="*/ 55245 h 56197"/>
                <a:gd name="connsiteX1" fmla="*/ 29337 w 39147"/>
                <a:gd name="connsiteY1" fmla="*/ 55245 h 56197"/>
                <a:gd name="connsiteX2" fmla="*/ 29337 w 39147"/>
                <a:gd name="connsiteY2" fmla="*/ 49339 h 56197"/>
                <a:gd name="connsiteX3" fmla="*/ 23527 w 39147"/>
                <a:gd name="connsiteY3" fmla="*/ 54483 h 56197"/>
                <a:gd name="connsiteX4" fmla="*/ 16764 w 39147"/>
                <a:gd name="connsiteY4" fmla="*/ 56197 h 56197"/>
                <a:gd name="connsiteX5" fmla="*/ 4953 w 39147"/>
                <a:gd name="connsiteY5" fmla="*/ 50673 h 56197"/>
                <a:gd name="connsiteX6" fmla="*/ 0 w 39147"/>
                <a:gd name="connsiteY6" fmla="*/ 35147 h 56197"/>
                <a:gd name="connsiteX7" fmla="*/ 4763 w 39147"/>
                <a:gd name="connsiteY7" fmla="*/ 19621 h 56197"/>
                <a:gd name="connsiteX8" fmla="*/ 16859 w 39147"/>
                <a:gd name="connsiteY8" fmla="*/ 14288 h 56197"/>
                <a:gd name="connsiteX9" fmla="*/ 28480 w 39147"/>
                <a:gd name="connsiteY9" fmla="*/ 19907 h 56197"/>
                <a:gd name="connsiteX10" fmla="*/ 28480 w 39147"/>
                <a:gd name="connsiteY10" fmla="*/ 0 h 56197"/>
                <a:gd name="connsiteX11" fmla="*/ 39052 w 39147"/>
                <a:gd name="connsiteY11" fmla="*/ 0 h 56197"/>
                <a:gd name="connsiteX12" fmla="*/ 39052 w 39147"/>
                <a:gd name="connsiteY12" fmla="*/ 55340 h 56197"/>
                <a:gd name="connsiteX13" fmla="*/ 10858 w 39147"/>
                <a:gd name="connsiteY13" fmla="*/ 34290 h 56197"/>
                <a:gd name="connsiteX14" fmla="*/ 12668 w 39147"/>
                <a:gd name="connsiteY14" fmla="*/ 43529 h 56197"/>
                <a:gd name="connsiteX15" fmla="*/ 19812 w 39147"/>
                <a:gd name="connsiteY15" fmla="*/ 47720 h 56197"/>
                <a:gd name="connsiteX16" fmla="*/ 26003 w 39147"/>
                <a:gd name="connsiteY16" fmla="*/ 44577 h 56197"/>
                <a:gd name="connsiteX17" fmla="*/ 28575 w 39147"/>
                <a:gd name="connsiteY17" fmla="*/ 35242 h 56197"/>
                <a:gd name="connsiteX18" fmla="*/ 26098 w 39147"/>
                <a:gd name="connsiteY18" fmla="*/ 25337 h 56197"/>
                <a:gd name="connsiteX19" fmla="*/ 19717 w 39147"/>
                <a:gd name="connsiteY19" fmla="*/ 22288 h 56197"/>
                <a:gd name="connsiteX20" fmla="*/ 13430 w 39147"/>
                <a:gd name="connsiteY20" fmla="*/ 25241 h 56197"/>
                <a:gd name="connsiteX21" fmla="*/ 10858 w 39147"/>
                <a:gd name="connsiteY21" fmla="*/ 3419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7" h="56197">
                  <a:moveTo>
                    <a:pt x="39148" y="55245"/>
                  </a:moveTo>
                  <a:lnTo>
                    <a:pt x="29337" y="55245"/>
                  </a:lnTo>
                  <a:lnTo>
                    <a:pt x="29337" y="49339"/>
                  </a:lnTo>
                  <a:cubicBezTo>
                    <a:pt x="27718" y="51625"/>
                    <a:pt x="25813" y="53340"/>
                    <a:pt x="23527" y="54483"/>
                  </a:cubicBezTo>
                  <a:cubicBezTo>
                    <a:pt x="21336" y="55626"/>
                    <a:pt x="19050" y="56197"/>
                    <a:pt x="16764" y="56197"/>
                  </a:cubicBezTo>
                  <a:cubicBezTo>
                    <a:pt x="12192" y="56197"/>
                    <a:pt x="8192" y="54388"/>
                    <a:pt x="4953" y="50673"/>
                  </a:cubicBezTo>
                  <a:cubicBezTo>
                    <a:pt x="1715" y="46958"/>
                    <a:pt x="0" y="41815"/>
                    <a:pt x="0" y="35147"/>
                  </a:cubicBezTo>
                  <a:cubicBezTo>
                    <a:pt x="0" y="28480"/>
                    <a:pt x="1619" y="23146"/>
                    <a:pt x="4763" y="19621"/>
                  </a:cubicBezTo>
                  <a:cubicBezTo>
                    <a:pt x="8001" y="16097"/>
                    <a:pt x="12001" y="14288"/>
                    <a:pt x="16859" y="14288"/>
                  </a:cubicBezTo>
                  <a:cubicBezTo>
                    <a:pt x="21336" y="14288"/>
                    <a:pt x="25241" y="16192"/>
                    <a:pt x="28480" y="19907"/>
                  </a:cubicBezTo>
                  <a:lnTo>
                    <a:pt x="28480" y="0"/>
                  </a:lnTo>
                  <a:lnTo>
                    <a:pt x="39052" y="0"/>
                  </a:lnTo>
                  <a:lnTo>
                    <a:pt x="39052" y="55340"/>
                  </a:lnTo>
                  <a:close/>
                  <a:moveTo>
                    <a:pt x="10858" y="34290"/>
                  </a:moveTo>
                  <a:cubicBezTo>
                    <a:pt x="10858" y="38576"/>
                    <a:pt x="11430" y="41624"/>
                    <a:pt x="12668" y="43529"/>
                  </a:cubicBezTo>
                  <a:cubicBezTo>
                    <a:pt x="14383" y="46291"/>
                    <a:pt x="16764" y="47720"/>
                    <a:pt x="19812" y="47720"/>
                  </a:cubicBezTo>
                  <a:cubicBezTo>
                    <a:pt x="22288" y="47720"/>
                    <a:pt x="24289" y="46672"/>
                    <a:pt x="26003" y="44577"/>
                  </a:cubicBezTo>
                  <a:cubicBezTo>
                    <a:pt x="27718" y="42481"/>
                    <a:pt x="28575" y="39433"/>
                    <a:pt x="28575" y="35242"/>
                  </a:cubicBezTo>
                  <a:cubicBezTo>
                    <a:pt x="28575" y="30671"/>
                    <a:pt x="27718" y="27337"/>
                    <a:pt x="26098" y="25337"/>
                  </a:cubicBezTo>
                  <a:cubicBezTo>
                    <a:pt x="24479" y="23336"/>
                    <a:pt x="22288" y="22288"/>
                    <a:pt x="19717" y="22288"/>
                  </a:cubicBezTo>
                  <a:cubicBezTo>
                    <a:pt x="17145" y="22288"/>
                    <a:pt x="15049" y="23336"/>
                    <a:pt x="13430" y="25241"/>
                  </a:cubicBezTo>
                  <a:cubicBezTo>
                    <a:pt x="11716" y="27241"/>
                    <a:pt x="10858" y="30194"/>
                    <a:pt x="10858" y="34195"/>
                  </a:cubicBezTo>
                  <a:close/>
                </a:path>
              </a:pathLst>
            </a:custGeom>
            <a:solidFill>
              <a:srgbClr val="FFFFFF"/>
            </a:solidFill>
            <a:ln w="0" cap="flat">
              <a:noFill/>
              <a:prstDash val="solid"/>
              <a:miter/>
            </a:ln>
          </p:spPr>
          <p:txBody>
            <a:bodyPr rtlCol="0" anchor="ctr"/>
            <a:lstStyle/>
            <a:p>
              <a:endParaRPr lang="en-GB" sz="2880"/>
            </a:p>
          </p:txBody>
        </p:sp>
        <p:sp>
          <p:nvSpPr>
            <p:cNvPr id="70" name="Freeform 69">
              <a:extLst>
                <a:ext uri="{FF2B5EF4-FFF2-40B4-BE49-F238E27FC236}">
                  <a16:creationId xmlns:a16="http://schemas.microsoft.com/office/drawing/2014/main" id="{1A315F7E-868A-ADE0-2172-7F63620B9053}"/>
                </a:ext>
              </a:extLst>
            </p:cNvPr>
            <p:cNvSpPr/>
            <p:nvPr/>
          </p:nvSpPr>
          <p:spPr>
            <a:xfrm>
              <a:off x="970883" y="4617624"/>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956 w 37437"/>
                <a:gd name="connsiteY15" fmla="*/ 17526 h 41909"/>
                <a:gd name="connsiteX16" fmla="*/ 24575 w 37437"/>
                <a:gd name="connsiteY16" fmla="*/ 10573 h 41909"/>
                <a:gd name="connsiteX17" fmla="*/ 19050 w 37437"/>
                <a:gd name="connsiteY17" fmla="*/ 8191 h 41909"/>
                <a:gd name="connsiteX18" fmla="*/ 13335 w 37437"/>
                <a:gd name="connsiteY18" fmla="*/ 10763 h 41909"/>
                <a:gd name="connsiteX19" fmla="*/ 11144 w 37437"/>
                <a:gd name="connsiteY19" fmla="*/ 17621 h 41909"/>
                <a:gd name="connsiteX20" fmla="*/ 26956 w 37437"/>
                <a:gd name="connsiteY20" fmla="*/ 17621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7" y="30289"/>
                    <a:pt x="26289" y="28289"/>
                  </a:cubicBezTo>
                  <a:close/>
                  <a:moveTo>
                    <a:pt x="26956" y="17526"/>
                  </a:moveTo>
                  <a:cubicBezTo>
                    <a:pt x="26956" y="14478"/>
                    <a:pt x="26098" y="12097"/>
                    <a:pt x="24575" y="10573"/>
                  </a:cubicBezTo>
                  <a:cubicBezTo>
                    <a:pt x="23050" y="8954"/>
                    <a:pt x="21241" y="8191"/>
                    <a:pt x="19050" y="8191"/>
                  </a:cubicBezTo>
                  <a:cubicBezTo>
                    <a:pt x="16764" y="8191"/>
                    <a:pt x="14859" y="9049"/>
                    <a:pt x="13335" y="10763"/>
                  </a:cubicBezTo>
                  <a:cubicBezTo>
                    <a:pt x="11811" y="12478"/>
                    <a:pt x="11049" y="14764"/>
                    <a:pt x="11144" y="17621"/>
                  </a:cubicBezTo>
                  <a:lnTo>
                    <a:pt x="26956" y="17621"/>
                  </a:lnTo>
                  <a:close/>
                </a:path>
              </a:pathLst>
            </a:custGeom>
            <a:solidFill>
              <a:srgbClr val="FFFFFF"/>
            </a:solidFill>
            <a:ln w="0" cap="flat">
              <a:noFill/>
              <a:prstDash val="solid"/>
              <a:miter/>
            </a:ln>
          </p:spPr>
          <p:txBody>
            <a:bodyPr rtlCol="0" anchor="ctr"/>
            <a:lstStyle/>
            <a:p>
              <a:endParaRPr lang="en-GB" sz="2880"/>
            </a:p>
          </p:txBody>
        </p:sp>
        <p:sp>
          <p:nvSpPr>
            <p:cNvPr id="71" name="Freeform 70">
              <a:extLst>
                <a:ext uri="{FF2B5EF4-FFF2-40B4-BE49-F238E27FC236}">
                  <a16:creationId xmlns:a16="http://schemas.microsoft.com/office/drawing/2014/main" id="{683DAF3A-34BE-94CE-7445-78EE8DD2CC77}"/>
                </a:ext>
              </a:extLst>
            </p:cNvPr>
            <p:cNvSpPr/>
            <p:nvPr/>
          </p:nvSpPr>
          <p:spPr>
            <a:xfrm>
              <a:off x="1014602" y="4603337"/>
              <a:ext cx="39147" cy="56197"/>
            </a:xfrm>
            <a:custGeom>
              <a:avLst/>
              <a:gdLst>
                <a:gd name="connsiteX0" fmla="*/ 39148 w 39147"/>
                <a:gd name="connsiteY0" fmla="*/ 55245 h 56197"/>
                <a:gd name="connsiteX1" fmla="*/ 29337 w 39147"/>
                <a:gd name="connsiteY1" fmla="*/ 55245 h 56197"/>
                <a:gd name="connsiteX2" fmla="*/ 29337 w 39147"/>
                <a:gd name="connsiteY2" fmla="*/ 49339 h 56197"/>
                <a:gd name="connsiteX3" fmla="*/ 23527 w 39147"/>
                <a:gd name="connsiteY3" fmla="*/ 54483 h 56197"/>
                <a:gd name="connsiteX4" fmla="*/ 16764 w 39147"/>
                <a:gd name="connsiteY4" fmla="*/ 56197 h 56197"/>
                <a:gd name="connsiteX5" fmla="*/ 4953 w 39147"/>
                <a:gd name="connsiteY5" fmla="*/ 50673 h 56197"/>
                <a:gd name="connsiteX6" fmla="*/ 0 w 39147"/>
                <a:gd name="connsiteY6" fmla="*/ 35147 h 56197"/>
                <a:gd name="connsiteX7" fmla="*/ 4763 w 39147"/>
                <a:gd name="connsiteY7" fmla="*/ 19621 h 56197"/>
                <a:gd name="connsiteX8" fmla="*/ 16859 w 39147"/>
                <a:gd name="connsiteY8" fmla="*/ 14288 h 56197"/>
                <a:gd name="connsiteX9" fmla="*/ 28480 w 39147"/>
                <a:gd name="connsiteY9" fmla="*/ 19907 h 56197"/>
                <a:gd name="connsiteX10" fmla="*/ 28480 w 39147"/>
                <a:gd name="connsiteY10" fmla="*/ 0 h 56197"/>
                <a:gd name="connsiteX11" fmla="*/ 39053 w 39147"/>
                <a:gd name="connsiteY11" fmla="*/ 0 h 56197"/>
                <a:gd name="connsiteX12" fmla="*/ 39053 w 39147"/>
                <a:gd name="connsiteY12" fmla="*/ 55340 h 56197"/>
                <a:gd name="connsiteX13" fmla="*/ 10859 w 39147"/>
                <a:gd name="connsiteY13" fmla="*/ 34290 h 56197"/>
                <a:gd name="connsiteX14" fmla="*/ 12668 w 39147"/>
                <a:gd name="connsiteY14" fmla="*/ 43529 h 56197"/>
                <a:gd name="connsiteX15" fmla="*/ 19812 w 39147"/>
                <a:gd name="connsiteY15" fmla="*/ 47720 h 56197"/>
                <a:gd name="connsiteX16" fmla="*/ 26003 w 39147"/>
                <a:gd name="connsiteY16" fmla="*/ 44577 h 56197"/>
                <a:gd name="connsiteX17" fmla="*/ 28575 w 39147"/>
                <a:gd name="connsiteY17" fmla="*/ 35242 h 56197"/>
                <a:gd name="connsiteX18" fmla="*/ 26099 w 39147"/>
                <a:gd name="connsiteY18" fmla="*/ 25337 h 56197"/>
                <a:gd name="connsiteX19" fmla="*/ 19717 w 39147"/>
                <a:gd name="connsiteY19" fmla="*/ 22288 h 56197"/>
                <a:gd name="connsiteX20" fmla="*/ 13430 w 39147"/>
                <a:gd name="connsiteY20" fmla="*/ 25241 h 56197"/>
                <a:gd name="connsiteX21" fmla="*/ 10859 w 39147"/>
                <a:gd name="connsiteY21" fmla="*/ 3419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7" h="56197">
                  <a:moveTo>
                    <a:pt x="39148" y="55245"/>
                  </a:moveTo>
                  <a:lnTo>
                    <a:pt x="29337" y="55245"/>
                  </a:lnTo>
                  <a:lnTo>
                    <a:pt x="29337" y="49339"/>
                  </a:lnTo>
                  <a:cubicBezTo>
                    <a:pt x="27718" y="51625"/>
                    <a:pt x="25813" y="53340"/>
                    <a:pt x="23527" y="54483"/>
                  </a:cubicBezTo>
                  <a:cubicBezTo>
                    <a:pt x="21336" y="55626"/>
                    <a:pt x="19050" y="56197"/>
                    <a:pt x="16764" y="56197"/>
                  </a:cubicBezTo>
                  <a:cubicBezTo>
                    <a:pt x="12192" y="56197"/>
                    <a:pt x="8192" y="54388"/>
                    <a:pt x="4953" y="50673"/>
                  </a:cubicBezTo>
                  <a:cubicBezTo>
                    <a:pt x="1715" y="46958"/>
                    <a:pt x="0" y="41815"/>
                    <a:pt x="0" y="35147"/>
                  </a:cubicBezTo>
                  <a:cubicBezTo>
                    <a:pt x="0" y="28480"/>
                    <a:pt x="1619" y="23146"/>
                    <a:pt x="4763" y="19621"/>
                  </a:cubicBezTo>
                  <a:cubicBezTo>
                    <a:pt x="8001" y="16097"/>
                    <a:pt x="12002" y="14288"/>
                    <a:pt x="16859" y="14288"/>
                  </a:cubicBezTo>
                  <a:cubicBezTo>
                    <a:pt x="21336" y="14288"/>
                    <a:pt x="25241" y="16192"/>
                    <a:pt x="28480" y="19907"/>
                  </a:cubicBezTo>
                  <a:lnTo>
                    <a:pt x="28480" y="0"/>
                  </a:lnTo>
                  <a:lnTo>
                    <a:pt x="39053" y="0"/>
                  </a:lnTo>
                  <a:lnTo>
                    <a:pt x="39053" y="55340"/>
                  </a:lnTo>
                  <a:close/>
                  <a:moveTo>
                    <a:pt x="10859" y="34290"/>
                  </a:moveTo>
                  <a:cubicBezTo>
                    <a:pt x="10859" y="38576"/>
                    <a:pt x="11430" y="41624"/>
                    <a:pt x="12668" y="43529"/>
                  </a:cubicBezTo>
                  <a:cubicBezTo>
                    <a:pt x="14383" y="46291"/>
                    <a:pt x="16764" y="47720"/>
                    <a:pt x="19812" y="47720"/>
                  </a:cubicBezTo>
                  <a:cubicBezTo>
                    <a:pt x="22289" y="47720"/>
                    <a:pt x="24289" y="46672"/>
                    <a:pt x="26003" y="44577"/>
                  </a:cubicBezTo>
                  <a:cubicBezTo>
                    <a:pt x="27718" y="42481"/>
                    <a:pt x="28575" y="39433"/>
                    <a:pt x="28575" y="35242"/>
                  </a:cubicBezTo>
                  <a:cubicBezTo>
                    <a:pt x="28575" y="30671"/>
                    <a:pt x="27718" y="27337"/>
                    <a:pt x="26099" y="25337"/>
                  </a:cubicBezTo>
                  <a:cubicBezTo>
                    <a:pt x="24479" y="23336"/>
                    <a:pt x="22289" y="22288"/>
                    <a:pt x="19717" y="22288"/>
                  </a:cubicBezTo>
                  <a:cubicBezTo>
                    <a:pt x="17145" y="22288"/>
                    <a:pt x="15050" y="23336"/>
                    <a:pt x="13430" y="25241"/>
                  </a:cubicBezTo>
                  <a:cubicBezTo>
                    <a:pt x="11716" y="27241"/>
                    <a:pt x="10859" y="30194"/>
                    <a:pt x="10859" y="34195"/>
                  </a:cubicBezTo>
                  <a:close/>
                </a:path>
              </a:pathLst>
            </a:custGeom>
            <a:solidFill>
              <a:srgbClr val="FFFFFF"/>
            </a:solidFill>
            <a:ln w="0" cap="flat">
              <a:noFill/>
              <a:prstDash val="solid"/>
              <a:miter/>
            </a:ln>
          </p:spPr>
          <p:txBody>
            <a:bodyPr rtlCol="0" anchor="ctr"/>
            <a:lstStyle/>
            <a:p>
              <a:endParaRPr lang="en-GB" sz="2880"/>
            </a:p>
          </p:txBody>
        </p:sp>
        <p:sp>
          <p:nvSpPr>
            <p:cNvPr id="72" name="Freeform 71">
              <a:extLst>
                <a:ext uri="{FF2B5EF4-FFF2-40B4-BE49-F238E27FC236}">
                  <a16:creationId xmlns:a16="http://schemas.microsoft.com/office/drawing/2014/main" id="{38EE6462-7C3F-A1A1-7C5C-D1C5BA3ADA31}"/>
                </a:ext>
              </a:extLst>
            </p:cNvPr>
            <p:cNvSpPr/>
            <p:nvPr/>
          </p:nvSpPr>
          <p:spPr>
            <a:xfrm>
              <a:off x="1085183" y="4603241"/>
              <a:ext cx="39052" cy="56197"/>
            </a:xfrm>
            <a:custGeom>
              <a:avLst/>
              <a:gdLst>
                <a:gd name="connsiteX0" fmla="*/ 0 w 39052"/>
                <a:gd name="connsiteY0" fmla="*/ 55340 h 56197"/>
                <a:gd name="connsiteX1" fmla="*/ 0 w 39052"/>
                <a:gd name="connsiteY1" fmla="*/ 0 h 56197"/>
                <a:gd name="connsiteX2" fmla="*/ 10573 w 39052"/>
                <a:gd name="connsiteY2" fmla="*/ 0 h 56197"/>
                <a:gd name="connsiteX3" fmla="*/ 10573 w 39052"/>
                <a:gd name="connsiteY3" fmla="*/ 19907 h 56197"/>
                <a:gd name="connsiteX4" fmla="*/ 22193 w 39052"/>
                <a:gd name="connsiteY4" fmla="*/ 14288 h 56197"/>
                <a:gd name="connsiteX5" fmla="*/ 34290 w 39052"/>
                <a:gd name="connsiteY5" fmla="*/ 19621 h 56197"/>
                <a:gd name="connsiteX6" fmla="*/ 39052 w 39052"/>
                <a:gd name="connsiteY6" fmla="*/ 34862 h 56197"/>
                <a:gd name="connsiteX7" fmla="*/ 34195 w 39052"/>
                <a:gd name="connsiteY7" fmla="*/ 50673 h 56197"/>
                <a:gd name="connsiteX8" fmla="*/ 22288 w 39052"/>
                <a:gd name="connsiteY8" fmla="*/ 56197 h 56197"/>
                <a:gd name="connsiteX9" fmla="*/ 15526 w 39052"/>
                <a:gd name="connsiteY9" fmla="*/ 54483 h 56197"/>
                <a:gd name="connsiteX10" fmla="*/ 9811 w 39052"/>
                <a:gd name="connsiteY10" fmla="*/ 49435 h 56197"/>
                <a:gd name="connsiteX11" fmla="*/ 9811 w 39052"/>
                <a:gd name="connsiteY11" fmla="*/ 55340 h 56197"/>
                <a:gd name="connsiteX12" fmla="*/ 0 w 39052"/>
                <a:gd name="connsiteY12" fmla="*/ 55340 h 56197"/>
                <a:gd name="connsiteX13" fmla="*/ 10573 w 39052"/>
                <a:gd name="connsiteY13" fmla="*/ 34385 h 56197"/>
                <a:gd name="connsiteX14" fmla="*/ 12573 w 39052"/>
                <a:gd name="connsiteY14" fmla="*/ 43624 h 56197"/>
                <a:gd name="connsiteX15" fmla="*/ 19907 w 39052"/>
                <a:gd name="connsiteY15" fmla="*/ 47815 h 56197"/>
                <a:gd name="connsiteX16" fmla="*/ 25908 w 39052"/>
                <a:gd name="connsiteY16" fmla="*/ 44863 h 56197"/>
                <a:gd name="connsiteX17" fmla="*/ 28385 w 39052"/>
                <a:gd name="connsiteY17" fmla="*/ 35433 h 56197"/>
                <a:gd name="connsiteX18" fmla="*/ 25908 w 39052"/>
                <a:gd name="connsiteY18" fmla="*/ 25527 h 56197"/>
                <a:gd name="connsiteX19" fmla="*/ 19526 w 39052"/>
                <a:gd name="connsiteY19" fmla="*/ 22479 h 56197"/>
                <a:gd name="connsiteX20" fmla="*/ 13144 w 39052"/>
                <a:gd name="connsiteY20" fmla="*/ 25432 h 56197"/>
                <a:gd name="connsiteX21" fmla="*/ 10573 w 39052"/>
                <a:gd name="connsiteY21" fmla="*/ 3438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2" h="56197">
                  <a:moveTo>
                    <a:pt x="0" y="55340"/>
                  </a:moveTo>
                  <a:lnTo>
                    <a:pt x="0" y="0"/>
                  </a:lnTo>
                  <a:lnTo>
                    <a:pt x="10573" y="0"/>
                  </a:lnTo>
                  <a:lnTo>
                    <a:pt x="10573" y="19907"/>
                  </a:lnTo>
                  <a:cubicBezTo>
                    <a:pt x="13811" y="16193"/>
                    <a:pt x="17717" y="14288"/>
                    <a:pt x="22193" y="14288"/>
                  </a:cubicBezTo>
                  <a:cubicBezTo>
                    <a:pt x="27051" y="14288"/>
                    <a:pt x="31147" y="16097"/>
                    <a:pt x="34290" y="19621"/>
                  </a:cubicBezTo>
                  <a:cubicBezTo>
                    <a:pt x="37529" y="23146"/>
                    <a:pt x="39052" y="28194"/>
                    <a:pt x="39052" y="34862"/>
                  </a:cubicBezTo>
                  <a:cubicBezTo>
                    <a:pt x="39052" y="41529"/>
                    <a:pt x="37433" y="46958"/>
                    <a:pt x="34195" y="50673"/>
                  </a:cubicBezTo>
                  <a:cubicBezTo>
                    <a:pt x="30956" y="54388"/>
                    <a:pt x="26956" y="56197"/>
                    <a:pt x="22288" y="56197"/>
                  </a:cubicBezTo>
                  <a:cubicBezTo>
                    <a:pt x="20002" y="56197"/>
                    <a:pt x="17717" y="55626"/>
                    <a:pt x="15526" y="54483"/>
                  </a:cubicBezTo>
                  <a:cubicBezTo>
                    <a:pt x="13335" y="53340"/>
                    <a:pt x="11335" y="51626"/>
                    <a:pt x="9811" y="49435"/>
                  </a:cubicBezTo>
                  <a:lnTo>
                    <a:pt x="9811" y="55340"/>
                  </a:lnTo>
                  <a:lnTo>
                    <a:pt x="0" y="55340"/>
                  </a:lnTo>
                  <a:close/>
                  <a:moveTo>
                    <a:pt x="10573" y="34385"/>
                  </a:moveTo>
                  <a:cubicBezTo>
                    <a:pt x="10573" y="38576"/>
                    <a:pt x="11240" y="41624"/>
                    <a:pt x="12573" y="43624"/>
                  </a:cubicBezTo>
                  <a:cubicBezTo>
                    <a:pt x="14383" y="46482"/>
                    <a:pt x="16859" y="47815"/>
                    <a:pt x="19907" y="47815"/>
                  </a:cubicBezTo>
                  <a:cubicBezTo>
                    <a:pt x="22288" y="47815"/>
                    <a:pt x="24194" y="46863"/>
                    <a:pt x="25908" y="44863"/>
                  </a:cubicBezTo>
                  <a:cubicBezTo>
                    <a:pt x="27527" y="42863"/>
                    <a:pt x="28385" y="39719"/>
                    <a:pt x="28385" y="35433"/>
                  </a:cubicBezTo>
                  <a:cubicBezTo>
                    <a:pt x="28385" y="30861"/>
                    <a:pt x="27527" y="27527"/>
                    <a:pt x="25908" y="25527"/>
                  </a:cubicBezTo>
                  <a:cubicBezTo>
                    <a:pt x="24289" y="23527"/>
                    <a:pt x="22098" y="22479"/>
                    <a:pt x="19526" y="22479"/>
                  </a:cubicBezTo>
                  <a:cubicBezTo>
                    <a:pt x="16954" y="22479"/>
                    <a:pt x="14859" y="23431"/>
                    <a:pt x="13144" y="25432"/>
                  </a:cubicBezTo>
                  <a:cubicBezTo>
                    <a:pt x="11430" y="27432"/>
                    <a:pt x="10573" y="30385"/>
                    <a:pt x="10573" y="34385"/>
                  </a:cubicBezTo>
                  <a:close/>
                </a:path>
              </a:pathLst>
            </a:custGeom>
            <a:solidFill>
              <a:srgbClr val="FFFFFF"/>
            </a:solidFill>
            <a:ln w="0" cap="flat">
              <a:noFill/>
              <a:prstDash val="solid"/>
              <a:miter/>
            </a:ln>
          </p:spPr>
          <p:txBody>
            <a:bodyPr rtlCol="0" anchor="ctr"/>
            <a:lstStyle/>
            <a:p>
              <a:endParaRPr lang="en-GB" sz="2880"/>
            </a:p>
          </p:txBody>
        </p:sp>
        <p:sp>
          <p:nvSpPr>
            <p:cNvPr id="73" name="Freeform 72">
              <a:extLst>
                <a:ext uri="{FF2B5EF4-FFF2-40B4-BE49-F238E27FC236}">
                  <a16:creationId xmlns:a16="http://schemas.microsoft.com/office/drawing/2014/main" id="{BEF13216-9CDD-961E-0973-6E98D70CDBB1}"/>
                </a:ext>
              </a:extLst>
            </p:cNvPr>
            <p:cNvSpPr/>
            <p:nvPr/>
          </p:nvSpPr>
          <p:spPr>
            <a:xfrm>
              <a:off x="1127664" y="4618386"/>
              <a:ext cx="41338" cy="56388"/>
            </a:xfrm>
            <a:custGeom>
              <a:avLst/>
              <a:gdLst>
                <a:gd name="connsiteX0" fmla="*/ 191 w 41338"/>
                <a:gd name="connsiteY0" fmla="*/ 95 h 56388"/>
                <a:gd name="connsiteX1" fmla="*/ 11430 w 41338"/>
                <a:gd name="connsiteY1" fmla="*/ 95 h 56388"/>
                <a:gd name="connsiteX2" fmla="*/ 21050 w 41338"/>
                <a:gd name="connsiteY2" fmla="*/ 28575 h 56388"/>
                <a:gd name="connsiteX3" fmla="*/ 30385 w 41338"/>
                <a:gd name="connsiteY3" fmla="*/ 95 h 56388"/>
                <a:gd name="connsiteX4" fmla="*/ 41339 w 41338"/>
                <a:gd name="connsiteY4" fmla="*/ 95 h 56388"/>
                <a:gd name="connsiteX5" fmla="*/ 27146 w 41338"/>
                <a:gd name="connsiteY5" fmla="*/ 38671 h 56388"/>
                <a:gd name="connsiteX6" fmla="*/ 24575 w 41338"/>
                <a:gd name="connsiteY6" fmla="*/ 45625 h 56388"/>
                <a:gd name="connsiteX7" fmla="*/ 21908 w 41338"/>
                <a:gd name="connsiteY7" fmla="*/ 50959 h 56388"/>
                <a:gd name="connsiteX8" fmla="*/ 18955 w 41338"/>
                <a:gd name="connsiteY8" fmla="*/ 53912 h 56388"/>
                <a:gd name="connsiteX9" fmla="*/ 14954 w 41338"/>
                <a:gd name="connsiteY9" fmla="*/ 55721 h 56388"/>
                <a:gd name="connsiteX10" fmla="*/ 9525 w 41338"/>
                <a:gd name="connsiteY10" fmla="*/ 56388 h 56388"/>
                <a:gd name="connsiteX11" fmla="*/ 3524 w 41338"/>
                <a:gd name="connsiteY11" fmla="*/ 55721 h 56388"/>
                <a:gd name="connsiteX12" fmla="*/ 2572 w 41338"/>
                <a:gd name="connsiteY12" fmla="*/ 47435 h 56388"/>
                <a:gd name="connsiteX13" fmla="*/ 7048 w 41338"/>
                <a:gd name="connsiteY13" fmla="*/ 47911 h 56388"/>
                <a:gd name="connsiteX14" fmla="*/ 12478 w 41338"/>
                <a:gd name="connsiteY14" fmla="*/ 45720 h 56388"/>
                <a:gd name="connsiteX15" fmla="*/ 15240 w 41338"/>
                <a:gd name="connsiteY15" fmla="*/ 40196 h 56388"/>
                <a:gd name="connsiteX16" fmla="*/ 0 w 41338"/>
                <a:gd name="connsiteY16" fmla="*/ 0 h 5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38" h="56388">
                  <a:moveTo>
                    <a:pt x="191" y="95"/>
                  </a:moveTo>
                  <a:lnTo>
                    <a:pt x="11430" y="95"/>
                  </a:lnTo>
                  <a:lnTo>
                    <a:pt x="21050" y="28575"/>
                  </a:lnTo>
                  <a:lnTo>
                    <a:pt x="30385" y="95"/>
                  </a:lnTo>
                  <a:lnTo>
                    <a:pt x="41339" y="95"/>
                  </a:lnTo>
                  <a:lnTo>
                    <a:pt x="27146" y="38671"/>
                  </a:lnTo>
                  <a:lnTo>
                    <a:pt x="24575" y="45625"/>
                  </a:lnTo>
                  <a:cubicBezTo>
                    <a:pt x="23622" y="48006"/>
                    <a:pt x="22765" y="49721"/>
                    <a:pt x="21908" y="50959"/>
                  </a:cubicBezTo>
                  <a:cubicBezTo>
                    <a:pt x="21050" y="52197"/>
                    <a:pt x="20098" y="53150"/>
                    <a:pt x="18955" y="53912"/>
                  </a:cubicBezTo>
                  <a:cubicBezTo>
                    <a:pt x="17907" y="54673"/>
                    <a:pt x="16478" y="55245"/>
                    <a:pt x="14954" y="55721"/>
                  </a:cubicBezTo>
                  <a:cubicBezTo>
                    <a:pt x="13335" y="56102"/>
                    <a:pt x="11525" y="56388"/>
                    <a:pt x="9525" y="56388"/>
                  </a:cubicBezTo>
                  <a:cubicBezTo>
                    <a:pt x="7525" y="56388"/>
                    <a:pt x="5525" y="56197"/>
                    <a:pt x="3524" y="55721"/>
                  </a:cubicBezTo>
                  <a:lnTo>
                    <a:pt x="2572" y="47435"/>
                  </a:lnTo>
                  <a:cubicBezTo>
                    <a:pt x="4191" y="47720"/>
                    <a:pt x="5715" y="47911"/>
                    <a:pt x="7048" y="47911"/>
                  </a:cubicBezTo>
                  <a:cubicBezTo>
                    <a:pt x="9525" y="47911"/>
                    <a:pt x="11335" y="47149"/>
                    <a:pt x="12478" y="45720"/>
                  </a:cubicBezTo>
                  <a:cubicBezTo>
                    <a:pt x="13621" y="44291"/>
                    <a:pt x="14573" y="42386"/>
                    <a:pt x="15240" y="40196"/>
                  </a:cubicBezTo>
                  <a:lnTo>
                    <a:pt x="0" y="0"/>
                  </a:lnTo>
                  <a:close/>
                </a:path>
              </a:pathLst>
            </a:custGeom>
            <a:solidFill>
              <a:srgbClr val="FFFFFF"/>
            </a:solidFill>
            <a:ln w="0" cap="flat">
              <a:noFill/>
              <a:prstDash val="solid"/>
              <a:miter/>
            </a:ln>
          </p:spPr>
          <p:txBody>
            <a:bodyPr rtlCol="0" anchor="ctr"/>
            <a:lstStyle/>
            <a:p>
              <a:endParaRPr lang="en-GB" sz="2880"/>
            </a:p>
          </p:txBody>
        </p:sp>
        <p:sp>
          <p:nvSpPr>
            <p:cNvPr id="74" name="Freeform 73">
              <a:extLst>
                <a:ext uri="{FF2B5EF4-FFF2-40B4-BE49-F238E27FC236}">
                  <a16:creationId xmlns:a16="http://schemas.microsoft.com/office/drawing/2014/main" id="{C11ECA25-536E-CF28-50AE-BF141197E34F}"/>
                </a:ext>
              </a:extLst>
            </p:cNvPr>
            <p:cNvSpPr/>
            <p:nvPr/>
          </p:nvSpPr>
          <p:spPr>
            <a:xfrm>
              <a:off x="673608" y="4697253"/>
              <a:ext cx="23621" cy="55054"/>
            </a:xfrm>
            <a:custGeom>
              <a:avLst/>
              <a:gdLst>
                <a:gd name="connsiteX0" fmla="*/ 22669 w 23621"/>
                <a:gd name="connsiteY0" fmla="*/ 14002 h 55054"/>
                <a:gd name="connsiteX1" fmla="*/ 22669 w 23621"/>
                <a:gd name="connsiteY1" fmla="*/ 22479 h 55054"/>
                <a:gd name="connsiteX2" fmla="*/ 15430 w 23621"/>
                <a:gd name="connsiteY2" fmla="*/ 22479 h 55054"/>
                <a:gd name="connsiteX3" fmla="*/ 15430 w 23621"/>
                <a:gd name="connsiteY3" fmla="*/ 38671 h 55054"/>
                <a:gd name="connsiteX4" fmla="*/ 15621 w 23621"/>
                <a:gd name="connsiteY4" fmla="*/ 44387 h 55054"/>
                <a:gd name="connsiteX5" fmla="*/ 16573 w 23621"/>
                <a:gd name="connsiteY5" fmla="*/ 45720 h 55054"/>
                <a:gd name="connsiteX6" fmla="*/ 18383 w 23621"/>
                <a:gd name="connsiteY6" fmla="*/ 46292 h 55054"/>
                <a:gd name="connsiteX7" fmla="*/ 22669 w 23621"/>
                <a:gd name="connsiteY7" fmla="*/ 45244 h 55054"/>
                <a:gd name="connsiteX8" fmla="*/ 23622 w 23621"/>
                <a:gd name="connsiteY8" fmla="*/ 53435 h 55054"/>
                <a:gd name="connsiteX9" fmla="*/ 15240 w 23621"/>
                <a:gd name="connsiteY9" fmla="*/ 55054 h 55054"/>
                <a:gd name="connsiteX10" fmla="*/ 10096 w 23621"/>
                <a:gd name="connsiteY10" fmla="*/ 54102 h 55054"/>
                <a:gd name="connsiteX11" fmla="*/ 6763 w 23621"/>
                <a:gd name="connsiteY11" fmla="*/ 51626 h 55054"/>
                <a:gd name="connsiteX12" fmla="*/ 5239 w 23621"/>
                <a:gd name="connsiteY12" fmla="*/ 47530 h 55054"/>
                <a:gd name="connsiteX13" fmla="*/ 4858 w 23621"/>
                <a:gd name="connsiteY13" fmla="*/ 40100 h 55054"/>
                <a:gd name="connsiteX14" fmla="*/ 4858 w 23621"/>
                <a:gd name="connsiteY14" fmla="*/ 22670 h 55054"/>
                <a:gd name="connsiteX15" fmla="*/ 0 w 23621"/>
                <a:gd name="connsiteY15" fmla="*/ 22670 h 55054"/>
                <a:gd name="connsiteX16" fmla="*/ 0 w 23621"/>
                <a:gd name="connsiteY16" fmla="*/ 14192 h 55054"/>
                <a:gd name="connsiteX17" fmla="*/ 4858 w 23621"/>
                <a:gd name="connsiteY17" fmla="*/ 14192 h 55054"/>
                <a:gd name="connsiteX18" fmla="*/ 4858 w 23621"/>
                <a:gd name="connsiteY18" fmla="*/ 6191 h 55054"/>
                <a:gd name="connsiteX19" fmla="*/ 15526 w 23621"/>
                <a:gd name="connsiteY19" fmla="*/ 0 h 55054"/>
                <a:gd name="connsiteX20" fmla="*/ 15526 w 23621"/>
                <a:gd name="connsiteY20" fmla="*/ 14192 h 55054"/>
                <a:gd name="connsiteX21" fmla="*/ 22765 w 23621"/>
                <a:gd name="connsiteY21" fmla="*/ 14192 h 5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1" h="55054">
                  <a:moveTo>
                    <a:pt x="22669" y="14002"/>
                  </a:moveTo>
                  <a:lnTo>
                    <a:pt x="22669" y="22479"/>
                  </a:lnTo>
                  <a:lnTo>
                    <a:pt x="15430" y="22479"/>
                  </a:lnTo>
                  <a:lnTo>
                    <a:pt x="15430" y="38671"/>
                  </a:lnTo>
                  <a:cubicBezTo>
                    <a:pt x="15430" y="41910"/>
                    <a:pt x="15430" y="43815"/>
                    <a:pt x="15621" y="44387"/>
                  </a:cubicBezTo>
                  <a:cubicBezTo>
                    <a:pt x="15716" y="44958"/>
                    <a:pt x="16097" y="45339"/>
                    <a:pt x="16573" y="45720"/>
                  </a:cubicBezTo>
                  <a:cubicBezTo>
                    <a:pt x="17050" y="46101"/>
                    <a:pt x="17621" y="46292"/>
                    <a:pt x="18383" y="46292"/>
                  </a:cubicBezTo>
                  <a:cubicBezTo>
                    <a:pt x="19336" y="46292"/>
                    <a:pt x="20765" y="45911"/>
                    <a:pt x="22669" y="45244"/>
                  </a:cubicBezTo>
                  <a:lnTo>
                    <a:pt x="23622" y="53435"/>
                  </a:lnTo>
                  <a:cubicBezTo>
                    <a:pt x="21146" y="54483"/>
                    <a:pt x="18383" y="55054"/>
                    <a:pt x="15240" y="55054"/>
                  </a:cubicBezTo>
                  <a:cubicBezTo>
                    <a:pt x="13335" y="55054"/>
                    <a:pt x="11621" y="54769"/>
                    <a:pt x="10096" y="54102"/>
                  </a:cubicBezTo>
                  <a:cubicBezTo>
                    <a:pt x="8573" y="53435"/>
                    <a:pt x="7429" y="52673"/>
                    <a:pt x="6763" y="51626"/>
                  </a:cubicBezTo>
                  <a:cubicBezTo>
                    <a:pt x="6001" y="50578"/>
                    <a:pt x="5525" y="49244"/>
                    <a:pt x="5239" y="47530"/>
                  </a:cubicBezTo>
                  <a:cubicBezTo>
                    <a:pt x="5048" y="46292"/>
                    <a:pt x="4858" y="43815"/>
                    <a:pt x="4858" y="40100"/>
                  </a:cubicBezTo>
                  <a:lnTo>
                    <a:pt x="4858" y="22670"/>
                  </a:lnTo>
                  <a:lnTo>
                    <a:pt x="0" y="22670"/>
                  </a:lnTo>
                  <a:lnTo>
                    <a:pt x="0" y="14192"/>
                  </a:lnTo>
                  <a:lnTo>
                    <a:pt x="4858" y="14192"/>
                  </a:lnTo>
                  <a:lnTo>
                    <a:pt x="4858" y="6191"/>
                  </a:lnTo>
                  <a:lnTo>
                    <a:pt x="15526" y="0"/>
                  </a:lnTo>
                  <a:lnTo>
                    <a:pt x="15526" y="14192"/>
                  </a:lnTo>
                  <a:lnTo>
                    <a:pt x="22765" y="14192"/>
                  </a:lnTo>
                  <a:close/>
                </a:path>
              </a:pathLst>
            </a:custGeom>
            <a:solidFill>
              <a:srgbClr val="FFFFFF"/>
            </a:solidFill>
            <a:ln w="0" cap="flat">
              <a:noFill/>
              <a:prstDash val="solid"/>
              <a:miter/>
            </a:ln>
          </p:spPr>
          <p:txBody>
            <a:bodyPr rtlCol="0" anchor="ctr"/>
            <a:lstStyle/>
            <a:p>
              <a:endParaRPr lang="en-GB" sz="2880"/>
            </a:p>
          </p:txBody>
        </p:sp>
        <p:sp>
          <p:nvSpPr>
            <p:cNvPr id="75" name="Freeform 74">
              <a:extLst>
                <a:ext uri="{FF2B5EF4-FFF2-40B4-BE49-F238E27FC236}">
                  <a16:creationId xmlns:a16="http://schemas.microsoft.com/office/drawing/2014/main" id="{8D282B48-7EAC-A087-5ABD-DF48F4ACF66D}"/>
                </a:ext>
              </a:extLst>
            </p:cNvPr>
            <p:cNvSpPr/>
            <p:nvPr/>
          </p:nvSpPr>
          <p:spPr>
            <a:xfrm>
              <a:off x="703706" y="4696015"/>
              <a:ext cx="36385" cy="55340"/>
            </a:xfrm>
            <a:custGeom>
              <a:avLst/>
              <a:gdLst>
                <a:gd name="connsiteX0" fmla="*/ 10478 w 36385"/>
                <a:gd name="connsiteY0" fmla="*/ 0 h 55340"/>
                <a:gd name="connsiteX1" fmla="*/ 10478 w 36385"/>
                <a:gd name="connsiteY1" fmla="*/ 20384 h 55340"/>
                <a:gd name="connsiteX2" fmla="*/ 22765 w 36385"/>
                <a:gd name="connsiteY2" fmla="*/ 14383 h 55340"/>
                <a:gd name="connsiteX3" fmla="*/ 29337 w 36385"/>
                <a:gd name="connsiteY3" fmla="*/ 15716 h 55340"/>
                <a:gd name="connsiteX4" fmla="*/ 33814 w 36385"/>
                <a:gd name="connsiteY4" fmla="*/ 19145 h 55340"/>
                <a:gd name="connsiteX5" fmla="*/ 35814 w 36385"/>
                <a:gd name="connsiteY5" fmla="*/ 23813 h 55340"/>
                <a:gd name="connsiteX6" fmla="*/ 36385 w 36385"/>
                <a:gd name="connsiteY6" fmla="*/ 31813 h 55340"/>
                <a:gd name="connsiteX7" fmla="*/ 36385 w 36385"/>
                <a:gd name="connsiteY7" fmla="*/ 55340 h 55340"/>
                <a:gd name="connsiteX8" fmla="*/ 25813 w 36385"/>
                <a:gd name="connsiteY8" fmla="*/ 55340 h 55340"/>
                <a:gd name="connsiteX9" fmla="*/ 25813 w 36385"/>
                <a:gd name="connsiteY9" fmla="*/ 34195 h 55340"/>
                <a:gd name="connsiteX10" fmla="*/ 25241 w 36385"/>
                <a:gd name="connsiteY10" fmla="*/ 26194 h 55340"/>
                <a:gd name="connsiteX11" fmla="*/ 23146 w 36385"/>
                <a:gd name="connsiteY11" fmla="*/ 23527 h 55340"/>
                <a:gd name="connsiteX12" fmla="*/ 19336 w 36385"/>
                <a:gd name="connsiteY12" fmla="*/ 22479 h 55340"/>
                <a:gd name="connsiteX13" fmla="*/ 14573 w 36385"/>
                <a:gd name="connsiteY13" fmla="*/ 23717 h 55340"/>
                <a:gd name="connsiteX14" fmla="*/ 11525 w 36385"/>
                <a:gd name="connsiteY14" fmla="*/ 27623 h 55340"/>
                <a:gd name="connsiteX15" fmla="*/ 10573 w 36385"/>
                <a:gd name="connsiteY15" fmla="*/ 35243 h 55340"/>
                <a:gd name="connsiteX16" fmla="*/ 10573 w 36385"/>
                <a:gd name="connsiteY16" fmla="*/ 55340 h 55340"/>
                <a:gd name="connsiteX17" fmla="*/ 0 w 36385"/>
                <a:gd name="connsiteY17" fmla="*/ 55340 h 55340"/>
                <a:gd name="connsiteX18" fmla="*/ 0 w 36385"/>
                <a:gd name="connsiteY18" fmla="*/ 0 h 55340"/>
                <a:gd name="connsiteX19" fmla="*/ 10573 w 36385"/>
                <a:gd name="connsiteY19" fmla="*/ 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385" h="55340">
                  <a:moveTo>
                    <a:pt x="10478" y="0"/>
                  </a:moveTo>
                  <a:lnTo>
                    <a:pt x="10478" y="20384"/>
                  </a:lnTo>
                  <a:cubicBezTo>
                    <a:pt x="13906" y="16383"/>
                    <a:pt x="18002" y="14383"/>
                    <a:pt x="22765" y="14383"/>
                  </a:cubicBezTo>
                  <a:cubicBezTo>
                    <a:pt x="25241" y="14383"/>
                    <a:pt x="27432" y="14859"/>
                    <a:pt x="29337" y="15716"/>
                  </a:cubicBezTo>
                  <a:cubicBezTo>
                    <a:pt x="31242" y="16574"/>
                    <a:pt x="32766" y="17812"/>
                    <a:pt x="33814" y="19145"/>
                  </a:cubicBezTo>
                  <a:cubicBezTo>
                    <a:pt x="34766" y="20574"/>
                    <a:pt x="35528" y="22098"/>
                    <a:pt x="35814" y="23813"/>
                  </a:cubicBezTo>
                  <a:cubicBezTo>
                    <a:pt x="36195" y="25527"/>
                    <a:pt x="36385" y="28194"/>
                    <a:pt x="36385" y="31813"/>
                  </a:cubicBezTo>
                  <a:lnTo>
                    <a:pt x="36385" y="55340"/>
                  </a:lnTo>
                  <a:lnTo>
                    <a:pt x="25813" y="55340"/>
                  </a:lnTo>
                  <a:lnTo>
                    <a:pt x="25813" y="34195"/>
                  </a:lnTo>
                  <a:cubicBezTo>
                    <a:pt x="25813" y="30004"/>
                    <a:pt x="25622" y="27337"/>
                    <a:pt x="25241" y="26194"/>
                  </a:cubicBezTo>
                  <a:cubicBezTo>
                    <a:pt x="24860" y="25051"/>
                    <a:pt x="24098" y="24194"/>
                    <a:pt x="23146" y="23527"/>
                  </a:cubicBezTo>
                  <a:cubicBezTo>
                    <a:pt x="22098" y="22860"/>
                    <a:pt x="20860" y="22479"/>
                    <a:pt x="19336" y="22479"/>
                  </a:cubicBezTo>
                  <a:cubicBezTo>
                    <a:pt x="17621" y="22479"/>
                    <a:pt x="16002" y="22860"/>
                    <a:pt x="14573" y="23717"/>
                  </a:cubicBezTo>
                  <a:cubicBezTo>
                    <a:pt x="13145" y="24575"/>
                    <a:pt x="12192" y="25908"/>
                    <a:pt x="11525" y="27623"/>
                  </a:cubicBezTo>
                  <a:cubicBezTo>
                    <a:pt x="10858" y="29337"/>
                    <a:pt x="10573" y="31909"/>
                    <a:pt x="10573" y="35243"/>
                  </a:cubicBezTo>
                  <a:lnTo>
                    <a:pt x="10573" y="55340"/>
                  </a:lnTo>
                  <a:lnTo>
                    <a:pt x="0" y="55340"/>
                  </a:lnTo>
                  <a:lnTo>
                    <a:pt x="0" y="0"/>
                  </a:lnTo>
                  <a:lnTo>
                    <a:pt x="10573" y="0"/>
                  </a:lnTo>
                  <a:close/>
                </a:path>
              </a:pathLst>
            </a:custGeom>
            <a:solidFill>
              <a:srgbClr val="FFFFFF"/>
            </a:solidFill>
            <a:ln w="0" cap="flat">
              <a:noFill/>
              <a:prstDash val="solid"/>
              <a:miter/>
            </a:ln>
          </p:spPr>
          <p:txBody>
            <a:bodyPr rtlCol="0" anchor="ctr"/>
            <a:lstStyle/>
            <a:p>
              <a:endParaRPr lang="en-GB" sz="2880"/>
            </a:p>
          </p:txBody>
        </p:sp>
        <p:sp>
          <p:nvSpPr>
            <p:cNvPr id="76" name="Freeform 75">
              <a:extLst>
                <a:ext uri="{FF2B5EF4-FFF2-40B4-BE49-F238E27FC236}">
                  <a16:creationId xmlns:a16="http://schemas.microsoft.com/office/drawing/2014/main" id="{4AD06917-9029-EB6E-3E95-F59E919A85D8}"/>
                </a:ext>
              </a:extLst>
            </p:cNvPr>
            <p:cNvSpPr/>
            <p:nvPr/>
          </p:nvSpPr>
          <p:spPr>
            <a:xfrm>
              <a:off x="747712" y="4710398"/>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956 w 37437"/>
                <a:gd name="connsiteY15" fmla="*/ 17431 h 41909"/>
                <a:gd name="connsiteX16" fmla="*/ 24575 w 37437"/>
                <a:gd name="connsiteY16" fmla="*/ 10478 h 41909"/>
                <a:gd name="connsiteX17" fmla="*/ 19050 w 37437"/>
                <a:gd name="connsiteY17" fmla="*/ 8096 h 41909"/>
                <a:gd name="connsiteX18" fmla="*/ 13335 w 37437"/>
                <a:gd name="connsiteY18" fmla="*/ 10668 h 41909"/>
                <a:gd name="connsiteX19" fmla="*/ 11144 w 37437"/>
                <a:gd name="connsiteY19" fmla="*/ 17526 h 41909"/>
                <a:gd name="connsiteX20" fmla="*/ 26956 w 37437"/>
                <a:gd name="connsiteY20" fmla="*/ 17526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7" y="30289"/>
                    <a:pt x="26289" y="28289"/>
                  </a:cubicBezTo>
                  <a:close/>
                  <a:moveTo>
                    <a:pt x="26956" y="17431"/>
                  </a:moveTo>
                  <a:cubicBezTo>
                    <a:pt x="26956" y="14383"/>
                    <a:pt x="26098" y="12002"/>
                    <a:pt x="24575" y="10478"/>
                  </a:cubicBezTo>
                  <a:cubicBezTo>
                    <a:pt x="23050" y="8858"/>
                    <a:pt x="21241" y="8096"/>
                    <a:pt x="19050" y="8096"/>
                  </a:cubicBezTo>
                  <a:cubicBezTo>
                    <a:pt x="16764" y="8096"/>
                    <a:pt x="14859" y="8954"/>
                    <a:pt x="13335" y="10668"/>
                  </a:cubicBezTo>
                  <a:cubicBezTo>
                    <a:pt x="11811" y="12382"/>
                    <a:pt x="11049" y="14669"/>
                    <a:pt x="11144" y="17526"/>
                  </a:cubicBezTo>
                  <a:lnTo>
                    <a:pt x="26956" y="17526"/>
                  </a:lnTo>
                  <a:close/>
                </a:path>
              </a:pathLst>
            </a:custGeom>
            <a:solidFill>
              <a:srgbClr val="FFFFFF"/>
            </a:solidFill>
            <a:ln w="0" cap="flat">
              <a:noFill/>
              <a:prstDash val="solid"/>
              <a:miter/>
            </a:ln>
          </p:spPr>
          <p:txBody>
            <a:bodyPr rtlCol="0" anchor="ctr"/>
            <a:lstStyle/>
            <a:p>
              <a:endParaRPr lang="en-GB" sz="2880"/>
            </a:p>
          </p:txBody>
        </p:sp>
        <p:sp>
          <p:nvSpPr>
            <p:cNvPr id="77" name="Freeform 76">
              <a:extLst>
                <a:ext uri="{FF2B5EF4-FFF2-40B4-BE49-F238E27FC236}">
                  <a16:creationId xmlns:a16="http://schemas.microsoft.com/office/drawing/2014/main" id="{073A4BD1-1B14-63F0-C301-24A98D0CB263}"/>
                </a:ext>
              </a:extLst>
            </p:cNvPr>
            <p:cNvSpPr/>
            <p:nvPr/>
          </p:nvSpPr>
          <p:spPr>
            <a:xfrm>
              <a:off x="815339" y="4696015"/>
              <a:ext cx="42100" cy="55340"/>
            </a:xfrm>
            <a:custGeom>
              <a:avLst/>
              <a:gdLst>
                <a:gd name="connsiteX0" fmla="*/ 0 w 42100"/>
                <a:gd name="connsiteY0" fmla="*/ 55340 h 55340"/>
                <a:gd name="connsiteX1" fmla="*/ 0 w 42100"/>
                <a:gd name="connsiteY1" fmla="*/ 0 h 55340"/>
                <a:gd name="connsiteX2" fmla="*/ 41053 w 42100"/>
                <a:gd name="connsiteY2" fmla="*/ 0 h 55340"/>
                <a:gd name="connsiteX3" fmla="*/ 41053 w 42100"/>
                <a:gd name="connsiteY3" fmla="*/ 9335 h 55340"/>
                <a:gd name="connsiteX4" fmla="*/ 11240 w 42100"/>
                <a:gd name="connsiteY4" fmla="*/ 9335 h 55340"/>
                <a:gd name="connsiteX5" fmla="*/ 11240 w 42100"/>
                <a:gd name="connsiteY5" fmla="*/ 21622 h 55340"/>
                <a:gd name="connsiteX6" fmla="*/ 39052 w 42100"/>
                <a:gd name="connsiteY6" fmla="*/ 21622 h 55340"/>
                <a:gd name="connsiteX7" fmla="*/ 39052 w 42100"/>
                <a:gd name="connsiteY7" fmla="*/ 30956 h 55340"/>
                <a:gd name="connsiteX8" fmla="*/ 11240 w 42100"/>
                <a:gd name="connsiteY8" fmla="*/ 30956 h 55340"/>
                <a:gd name="connsiteX9" fmla="*/ 11240 w 42100"/>
                <a:gd name="connsiteY9" fmla="*/ 46006 h 55340"/>
                <a:gd name="connsiteX10" fmla="*/ 42100 w 42100"/>
                <a:gd name="connsiteY10" fmla="*/ 46006 h 55340"/>
                <a:gd name="connsiteX11" fmla="*/ 42100 w 42100"/>
                <a:gd name="connsiteY11" fmla="*/ 55340 h 55340"/>
                <a:gd name="connsiteX12" fmla="*/ 0 w 42100"/>
                <a:gd name="connsiteY12" fmla="*/ 5534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00" h="55340">
                  <a:moveTo>
                    <a:pt x="0" y="55340"/>
                  </a:moveTo>
                  <a:lnTo>
                    <a:pt x="0" y="0"/>
                  </a:lnTo>
                  <a:lnTo>
                    <a:pt x="41053" y="0"/>
                  </a:lnTo>
                  <a:lnTo>
                    <a:pt x="41053" y="9335"/>
                  </a:lnTo>
                  <a:lnTo>
                    <a:pt x="11240" y="9335"/>
                  </a:lnTo>
                  <a:lnTo>
                    <a:pt x="11240" y="21622"/>
                  </a:lnTo>
                  <a:lnTo>
                    <a:pt x="39052" y="21622"/>
                  </a:lnTo>
                  <a:lnTo>
                    <a:pt x="39052" y="30956"/>
                  </a:lnTo>
                  <a:lnTo>
                    <a:pt x="11240" y="30956"/>
                  </a:lnTo>
                  <a:lnTo>
                    <a:pt x="11240" y="46006"/>
                  </a:lnTo>
                  <a:lnTo>
                    <a:pt x="42100" y="46006"/>
                  </a:lnTo>
                  <a:lnTo>
                    <a:pt x="42100" y="55340"/>
                  </a:lnTo>
                  <a:lnTo>
                    <a:pt x="0" y="55340"/>
                  </a:lnTo>
                  <a:close/>
                </a:path>
              </a:pathLst>
            </a:custGeom>
            <a:solidFill>
              <a:srgbClr val="FFFFFF"/>
            </a:solidFill>
            <a:ln w="0" cap="flat">
              <a:noFill/>
              <a:prstDash val="solid"/>
              <a:miter/>
            </a:ln>
          </p:spPr>
          <p:txBody>
            <a:bodyPr rtlCol="0" anchor="ctr"/>
            <a:lstStyle/>
            <a:p>
              <a:endParaRPr lang="en-GB" sz="2880"/>
            </a:p>
          </p:txBody>
        </p:sp>
        <p:sp>
          <p:nvSpPr>
            <p:cNvPr id="78" name="Freeform 77">
              <a:extLst>
                <a:ext uri="{FF2B5EF4-FFF2-40B4-BE49-F238E27FC236}">
                  <a16:creationId xmlns:a16="http://schemas.microsoft.com/office/drawing/2014/main" id="{6016ADBE-A156-A4C6-C996-34F7FCA669C3}"/>
                </a:ext>
              </a:extLst>
            </p:cNvPr>
            <p:cNvSpPr/>
            <p:nvPr/>
          </p:nvSpPr>
          <p:spPr>
            <a:xfrm>
              <a:off x="866679" y="4711255"/>
              <a:ext cx="36290" cy="40957"/>
            </a:xfrm>
            <a:custGeom>
              <a:avLst/>
              <a:gdLst>
                <a:gd name="connsiteX0" fmla="*/ 26575 w 36290"/>
                <a:gd name="connsiteY0" fmla="*/ 40100 h 40957"/>
                <a:gd name="connsiteX1" fmla="*/ 26575 w 36290"/>
                <a:gd name="connsiteY1" fmla="*/ 34100 h 40957"/>
                <a:gd name="connsiteX2" fmla="*/ 20860 w 36290"/>
                <a:gd name="connsiteY2" fmla="*/ 39148 h 40957"/>
                <a:gd name="connsiteX3" fmla="*/ 13335 w 36290"/>
                <a:gd name="connsiteY3" fmla="*/ 40958 h 40957"/>
                <a:gd name="connsiteX4" fmla="*/ 6096 w 36290"/>
                <a:gd name="connsiteY4" fmla="*/ 39148 h 40957"/>
                <a:gd name="connsiteX5" fmla="*/ 1429 w 36290"/>
                <a:gd name="connsiteY5" fmla="*/ 34195 h 40957"/>
                <a:gd name="connsiteX6" fmla="*/ 0 w 36290"/>
                <a:gd name="connsiteY6" fmla="*/ 25337 h 40957"/>
                <a:gd name="connsiteX7" fmla="*/ 0 w 36290"/>
                <a:gd name="connsiteY7" fmla="*/ 0 h 40957"/>
                <a:gd name="connsiteX8" fmla="*/ 10573 w 36290"/>
                <a:gd name="connsiteY8" fmla="*/ 0 h 40957"/>
                <a:gd name="connsiteX9" fmla="*/ 10573 w 36290"/>
                <a:gd name="connsiteY9" fmla="*/ 18383 h 40957"/>
                <a:gd name="connsiteX10" fmla="*/ 11144 w 36290"/>
                <a:gd name="connsiteY10" fmla="*/ 28766 h 40957"/>
                <a:gd name="connsiteX11" fmla="*/ 13240 w 36290"/>
                <a:gd name="connsiteY11" fmla="*/ 31813 h 40957"/>
                <a:gd name="connsiteX12" fmla="*/ 17145 w 36290"/>
                <a:gd name="connsiteY12" fmla="*/ 32956 h 40957"/>
                <a:gd name="connsiteX13" fmla="*/ 22003 w 36290"/>
                <a:gd name="connsiteY13" fmla="*/ 31433 h 40957"/>
                <a:gd name="connsiteX14" fmla="*/ 24956 w 36290"/>
                <a:gd name="connsiteY14" fmla="*/ 27718 h 40957"/>
                <a:gd name="connsiteX15" fmla="*/ 25718 w 36290"/>
                <a:gd name="connsiteY15" fmla="*/ 16954 h 40957"/>
                <a:gd name="connsiteX16" fmla="*/ 25718 w 36290"/>
                <a:gd name="connsiteY16" fmla="*/ 95 h 40957"/>
                <a:gd name="connsiteX17" fmla="*/ 36290 w 36290"/>
                <a:gd name="connsiteY17" fmla="*/ 95 h 40957"/>
                <a:gd name="connsiteX18" fmla="*/ 36290 w 36290"/>
                <a:gd name="connsiteY18" fmla="*/ 40196 h 40957"/>
                <a:gd name="connsiteX19" fmla="*/ 26479 w 36290"/>
                <a:gd name="connsiteY19" fmla="*/ 40196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0" h="40957">
                  <a:moveTo>
                    <a:pt x="26575" y="40100"/>
                  </a:moveTo>
                  <a:lnTo>
                    <a:pt x="26575" y="34100"/>
                  </a:lnTo>
                  <a:cubicBezTo>
                    <a:pt x="25146" y="36195"/>
                    <a:pt x="23241" y="37910"/>
                    <a:pt x="20860" y="39148"/>
                  </a:cubicBezTo>
                  <a:cubicBezTo>
                    <a:pt x="18479" y="40386"/>
                    <a:pt x="16002" y="40958"/>
                    <a:pt x="13335" y="40958"/>
                  </a:cubicBezTo>
                  <a:cubicBezTo>
                    <a:pt x="10668" y="40958"/>
                    <a:pt x="8192" y="40386"/>
                    <a:pt x="6096" y="39148"/>
                  </a:cubicBezTo>
                  <a:cubicBezTo>
                    <a:pt x="4001" y="38005"/>
                    <a:pt x="2381" y="36290"/>
                    <a:pt x="1429" y="34195"/>
                  </a:cubicBezTo>
                  <a:cubicBezTo>
                    <a:pt x="476" y="32099"/>
                    <a:pt x="0" y="29146"/>
                    <a:pt x="0" y="25337"/>
                  </a:cubicBezTo>
                  <a:lnTo>
                    <a:pt x="0" y="0"/>
                  </a:lnTo>
                  <a:lnTo>
                    <a:pt x="10573" y="0"/>
                  </a:lnTo>
                  <a:lnTo>
                    <a:pt x="10573" y="18383"/>
                  </a:lnTo>
                  <a:cubicBezTo>
                    <a:pt x="10573" y="24003"/>
                    <a:pt x="10763" y="27432"/>
                    <a:pt x="11144" y="28766"/>
                  </a:cubicBezTo>
                  <a:cubicBezTo>
                    <a:pt x="11525" y="30004"/>
                    <a:pt x="12287" y="31052"/>
                    <a:pt x="13240" y="31813"/>
                  </a:cubicBezTo>
                  <a:cubicBezTo>
                    <a:pt x="14288" y="32576"/>
                    <a:pt x="15621" y="32956"/>
                    <a:pt x="17145" y="32956"/>
                  </a:cubicBezTo>
                  <a:cubicBezTo>
                    <a:pt x="18955" y="32956"/>
                    <a:pt x="20574" y="32480"/>
                    <a:pt x="22003" y="31433"/>
                  </a:cubicBezTo>
                  <a:cubicBezTo>
                    <a:pt x="23431" y="30480"/>
                    <a:pt x="24384" y="29242"/>
                    <a:pt x="24956" y="27718"/>
                  </a:cubicBezTo>
                  <a:cubicBezTo>
                    <a:pt x="25527" y="26289"/>
                    <a:pt x="25718" y="22670"/>
                    <a:pt x="25718" y="16954"/>
                  </a:cubicBezTo>
                  <a:lnTo>
                    <a:pt x="25718" y="95"/>
                  </a:lnTo>
                  <a:lnTo>
                    <a:pt x="36290" y="95"/>
                  </a:lnTo>
                  <a:lnTo>
                    <a:pt x="36290" y="40196"/>
                  </a:lnTo>
                  <a:lnTo>
                    <a:pt x="26479" y="40196"/>
                  </a:lnTo>
                  <a:close/>
                </a:path>
              </a:pathLst>
            </a:custGeom>
            <a:solidFill>
              <a:srgbClr val="FFFFFF"/>
            </a:solidFill>
            <a:ln w="0" cap="flat">
              <a:noFill/>
              <a:prstDash val="solid"/>
              <a:miter/>
            </a:ln>
          </p:spPr>
          <p:txBody>
            <a:bodyPr rtlCol="0" anchor="ctr"/>
            <a:lstStyle/>
            <a:p>
              <a:endParaRPr lang="en-GB" sz="2880"/>
            </a:p>
          </p:txBody>
        </p:sp>
        <p:sp>
          <p:nvSpPr>
            <p:cNvPr id="79" name="Freeform 78">
              <a:extLst>
                <a:ext uri="{FF2B5EF4-FFF2-40B4-BE49-F238E27FC236}">
                  <a16:creationId xmlns:a16="http://schemas.microsoft.com/office/drawing/2014/main" id="{D1330BAC-0833-FDB9-8CDA-1C0342AC1DC8}"/>
                </a:ext>
              </a:extLst>
            </p:cNvPr>
            <p:cNvSpPr/>
            <p:nvPr/>
          </p:nvSpPr>
          <p:spPr>
            <a:xfrm>
              <a:off x="913637" y="4710398"/>
              <a:ext cx="25908" cy="41052"/>
            </a:xfrm>
            <a:custGeom>
              <a:avLst/>
              <a:gdLst>
                <a:gd name="connsiteX0" fmla="*/ 10573 w 25908"/>
                <a:gd name="connsiteY0" fmla="*/ 40957 h 41052"/>
                <a:gd name="connsiteX1" fmla="*/ 0 w 25908"/>
                <a:gd name="connsiteY1" fmla="*/ 40957 h 41052"/>
                <a:gd name="connsiteX2" fmla="*/ 0 w 25908"/>
                <a:gd name="connsiteY2" fmla="*/ 857 h 41052"/>
                <a:gd name="connsiteX3" fmla="*/ 9811 w 25908"/>
                <a:gd name="connsiteY3" fmla="*/ 857 h 41052"/>
                <a:gd name="connsiteX4" fmla="*/ 9811 w 25908"/>
                <a:gd name="connsiteY4" fmla="*/ 6572 h 41052"/>
                <a:gd name="connsiteX5" fmla="*/ 14383 w 25908"/>
                <a:gd name="connsiteY5" fmla="*/ 1238 h 41052"/>
                <a:gd name="connsiteX6" fmla="*/ 18955 w 25908"/>
                <a:gd name="connsiteY6" fmla="*/ 0 h 41052"/>
                <a:gd name="connsiteX7" fmla="*/ 25908 w 25908"/>
                <a:gd name="connsiteY7" fmla="*/ 2000 h 41052"/>
                <a:gd name="connsiteX8" fmla="*/ 22670 w 25908"/>
                <a:gd name="connsiteY8" fmla="*/ 11239 h 41052"/>
                <a:gd name="connsiteX9" fmla="*/ 17717 w 25908"/>
                <a:gd name="connsiteY9" fmla="*/ 9525 h 41052"/>
                <a:gd name="connsiteX10" fmla="*/ 13906 w 25908"/>
                <a:gd name="connsiteY10" fmla="*/ 10763 h 41052"/>
                <a:gd name="connsiteX11" fmla="*/ 11430 w 25908"/>
                <a:gd name="connsiteY11" fmla="*/ 15240 h 41052"/>
                <a:gd name="connsiteX12" fmla="*/ 10573 w 25908"/>
                <a:gd name="connsiteY12" fmla="*/ 28670 h 41052"/>
                <a:gd name="connsiteX13" fmla="*/ 10573 w 25908"/>
                <a:gd name="connsiteY13" fmla="*/ 41053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08" h="41052">
                  <a:moveTo>
                    <a:pt x="10573" y="40957"/>
                  </a:moveTo>
                  <a:lnTo>
                    <a:pt x="0" y="40957"/>
                  </a:lnTo>
                  <a:lnTo>
                    <a:pt x="0" y="857"/>
                  </a:lnTo>
                  <a:lnTo>
                    <a:pt x="9811" y="857"/>
                  </a:lnTo>
                  <a:lnTo>
                    <a:pt x="9811" y="6572"/>
                  </a:lnTo>
                  <a:cubicBezTo>
                    <a:pt x="11525" y="3905"/>
                    <a:pt x="13049" y="2096"/>
                    <a:pt x="14383" y="1238"/>
                  </a:cubicBezTo>
                  <a:cubicBezTo>
                    <a:pt x="15716" y="381"/>
                    <a:pt x="17240" y="0"/>
                    <a:pt x="18955" y="0"/>
                  </a:cubicBezTo>
                  <a:cubicBezTo>
                    <a:pt x="21336" y="0"/>
                    <a:pt x="23717" y="667"/>
                    <a:pt x="25908" y="2000"/>
                  </a:cubicBezTo>
                  <a:lnTo>
                    <a:pt x="22670" y="11239"/>
                  </a:lnTo>
                  <a:cubicBezTo>
                    <a:pt x="20860" y="10096"/>
                    <a:pt x="19241" y="9525"/>
                    <a:pt x="17717" y="9525"/>
                  </a:cubicBezTo>
                  <a:cubicBezTo>
                    <a:pt x="16193" y="9525"/>
                    <a:pt x="14954" y="9906"/>
                    <a:pt x="13906" y="10763"/>
                  </a:cubicBezTo>
                  <a:cubicBezTo>
                    <a:pt x="12859" y="11621"/>
                    <a:pt x="12097" y="13049"/>
                    <a:pt x="11430" y="15240"/>
                  </a:cubicBezTo>
                  <a:cubicBezTo>
                    <a:pt x="10858" y="17336"/>
                    <a:pt x="10573" y="21812"/>
                    <a:pt x="10573" y="28670"/>
                  </a:cubicBezTo>
                  <a:lnTo>
                    <a:pt x="10573" y="41053"/>
                  </a:lnTo>
                  <a:close/>
                </a:path>
              </a:pathLst>
            </a:custGeom>
            <a:solidFill>
              <a:srgbClr val="FFFFFF"/>
            </a:solidFill>
            <a:ln w="0" cap="flat">
              <a:noFill/>
              <a:prstDash val="solid"/>
              <a:miter/>
            </a:ln>
          </p:spPr>
          <p:txBody>
            <a:bodyPr rtlCol="0" anchor="ctr"/>
            <a:lstStyle/>
            <a:p>
              <a:endParaRPr lang="en-GB" sz="2880"/>
            </a:p>
          </p:txBody>
        </p:sp>
        <p:sp>
          <p:nvSpPr>
            <p:cNvPr id="80" name="Freeform 79">
              <a:extLst>
                <a:ext uri="{FF2B5EF4-FFF2-40B4-BE49-F238E27FC236}">
                  <a16:creationId xmlns:a16="http://schemas.microsoft.com/office/drawing/2014/main" id="{9EA04A6D-19BE-22F1-FA7E-F9B48993D5A3}"/>
                </a:ext>
              </a:extLst>
            </p:cNvPr>
            <p:cNvSpPr/>
            <p:nvPr/>
          </p:nvSpPr>
          <p:spPr>
            <a:xfrm>
              <a:off x="941546" y="4710398"/>
              <a:ext cx="41338" cy="41909"/>
            </a:xfrm>
            <a:custGeom>
              <a:avLst/>
              <a:gdLst>
                <a:gd name="connsiteX0" fmla="*/ 95 w 41338"/>
                <a:gd name="connsiteY0" fmla="*/ 20288 h 41909"/>
                <a:gd name="connsiteX1" fmla="*/ 2667 w 41338"/>
                <a:gd name="connsiteY1" fmla="*/ 10096 h 41909"/>
                <a:gd name="connsiteX2" fmla="*/ 10001 w 41338"/>
                <a:gd name="connsiteY2" fmla="*/ 2572 h 41909"/>
                <a:gd name="connsiteX3" fmla="*/ 20669 w 41338"/>
                <a:gd name="connsiteY3" fmla="*/ 0 h 41909"/>
                <a:gd name="connsiteX4" fmla="*/ 35528 w 41338"/>
                <a:gd name="connsiteY4" fmla="*/ 5905 h 41909"/>
                <a:gd name="connsiteX5" fmla="*/ 41339 w 41338"/>
                <a:gd name="connsiteY5" fmla="*/ 20860 h 41909"/>
                <a:gd name="connsiteX6" fmla="*/ 35433 w 41338"/>
                <a:gd name="connsiteY6" fmla="*/ 35909 h 41909"/>
                <a:gd name="connsiteX7" fmla="*/ 20669 w 41338"/>
                <a:gd name="connsiteY7" fmla="*/ 41910 h 41909"/>
                <a:gd name="connsiteX8" fmla="*/ 10192 w 41338"/>
                <a:gd name="connsiteY8" fmla="*/ 39434 h 41909"/>
                <a:gd name="connsiteX9" fmla="*/ 2572 w 41338"/>
                <a:gd name="connsiteY9" fmla="*/ 32099 h 41909"/>
                <a:gd name="connsiteX10" fmla="*/ 0 w 41338"/>
                <a:gd name="connsiteY10" fmla="*/ 20384 h 41909"/>
                <a:gd name="connsiteX11" fmla="*/ 10954 w 41338"/>
                <a:gd name="connsiteY11" fmla="*/ 20860 h 41909"/>
                <a:gd name="connsiteX12" fmla="*/ 13811 w 41338"/>
                <a:gd name="connsiteY12" fmla="*/ 30004 h 41909"/>
                <a:gd name="connsiteX13" fmla="*/ 20765 w 41338"/>
                <a:gd name="connsiteY13" fmla="*/ 33147 h 41909"/>
                <a:gd name="connsiteX14" fmla="*/ 27718 w 41338"/>
                <a:gd name="connsiteY14" fmla="*/ 30004 h 41909"/>
                <a:gd name="connsiteX15" fmla="*/ 30575 w 41338"/>
                <a:gd name="connsiteY15" fmla="*/ 20764 h 41909"/>
                <a:gd name="connsiteX16" fmla="*/ 27718 w 41338"/>
                <a:gd name="connsiteY16" fmla="*/ 11716 h 41909"/>
                <a:gd name="connsiteX17" fmla="*/ 20765 w 41338"/>
                <a:gd name="connsiteY17" fmla="*/ 8572 h 41909"/>
                <a:gd name="connsiteX18" fmla="*/ 13811 w 41338"/>
                <a:gd name="connsiteY18" fmla="*/ 11716 h 41909"/>
                <a:gd name="connsiteX19" fmla="*/ 10954 w 41338"/>
                <a:gd name="connsiteY19" fmla="*/ 2086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09">
                  <a:moveTo>
                    <a:pt x="95" y="20288"/>
                  </a:moveTo>
                  <a:cubicBezTo>
                    <a:pt x="95" y="16764"/>
                    <a:pt x="952" y="13335"/>
                    <a:pt x="2667" y="10096"/>
                  </a:cubicBezTo>
                  <a:cubicBezTo>
                    <a:pt x="4381" y="6763"/>
                    <a:pt x="6858" y="4286"/>
                    <a:pt x="10001" y="2572"/>
                  </a:cubicBezTo>
                  <a:cubicBezTo>
                    <a:pt x="13145" y="857"/>
                    <a:pt x="16764" y="0"/>
                    <a:pt x="20669" y="0"/>
                  </a:cubicBezTo>
                  <a:cubicBezTo>
                    <a:pt x="26765" y="0"/>
                    <a:pt x="31718" y="2000"/>
                    <a:pt x="35528" y="5905"/>
                  </a:cubicBezTo>
                  <a:cubicBezTo>
                    <a:pt x="39433" y="9811"/>
                    <a:pt x="41339" y="14859"/>
                    <a:pt x="41339" y="20860"/>
                  </a:cubicBezTo>
                  <a:cubicBezTo>
                    <a:pt x="41339"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5"/>
                    <a:pt x="0" y="20384"/>
                  </a:cubicBezTo>
                  <a:close/>
                  <a:moveTo>
                    <a:pt x="10954" y="20860"/>
                  </a:moveTo>
                  <a:cubicBezTo>
                    <a:pt x="10954" y="24860"/>
                    <a:pt x="11906" y="27908"/>
                    <a:pt x="13811" y="30004"/>
                  </a:cubicBezTo>
                  <a:cubicBezTo>
                    <a:pt x="15716" y="32099"/>
                    <a:pt x="18002" y="33147"/>
                    <a:pt x="20765" y="33147"/>
                  </a:cubicBezTo>
                  <a:cubicBezTo>
                    <a:pt x="23527" y="33147"/>
                    <a:pt x="25813" y="32099"/>
                    <a:pt x="27718" y="30004"/>
                  </a:cubicBezTo>
                  <a:cubicBezTo>
                    <a:pt x="29623" y="27908"/>
                    <a:pt x="30575" y="24860"/>
                    <a:pt x="30575" y="20764"/>
                  </a:cubicBezTo>
                  <a:cubicBezTo>
                    <a:pt x="30575" y="16669"/>
                    <a:pt x="29623" y="13811"/>
                    <a:pt x="27718" y="11716"/>
                  </a:cubicBezTo>
                  <a:cubicBezTo>
                    <a:pt x="25813" y="9620"/>
                    <a:pt x="23527" y="8572"/>
                    <a:pt x="20765" y="8572"/>
                  </a:cubicBezTo>
                  <a:cubicBezTo>
                    <a:pt x="18002" y="8572"/>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81" name="Freeform 80">
              <a:extLst>
                <a:ext uri="{FF2B5EF4-FFF2-40B4-BE49-F238E27FC236}">
                  <a16:creationId xmlns:a16="http://schemas.microsoft.com/office/drawing/2014/main" id="{E8E47107-BDBC-D6C9-C66C-46174AF43BB9}"/>
                </a:ext>
              </a:extLst>
            </p:cNvPr>
            <p:cNvSpPr/>
            <p:nvPr/>
          </p:nvSpPr>
          <p:spPr>
            <a:xfrm>
              <a:off x="990885" y="4710302"/>
              <a:ext cx="39147" cy="56102"/>
            </a:xfrm>
            <a:custGeom>
              <a:avLst/>
              <a:gdLst>
                <a:gd name="connsiteX0" fmla="*/ 95 w 39147"/>
                <a:gd name="connsiteY0" fmla="*/ 953 h 56102"/>
                <a:gd name="connsiteX1" fmla="*/ 10001 w 39147"/>
                <a:gd name="connsiteY1" fmla="*/ 953 h 56102"/>
                <a:gd name="connsiteX2" fmla="*/ 10001 w 39147"/>
                <a:gd name="connsiteY2" fmla="*/ 6858 h 56102"/>
                <a:gd name="connsiteX3" fmla="*/ 15240 w 39147"/>
                <a:gd name="connsiteY3" fmla="*/ 1905 h 56102"/>
                <a:gd name="connsiteX4" fmla="*/ 22479 w 39147"/>
                <a:gd name="connsiteY4" fmla="*/ 0 h 56102"/>
                <a:gd name="connsiteX5" fmla="*/ 34290 w 39147"/>
                <a:gd name="connsiteY5" fmla="*/ 5429 h 56102"/>
                <a:gd name="connsiteX6" fmla="*/ 39148 w 39147"/>
                <a:gd name="connsiteY6" fmla="*/ 20669 h 56102"/>
                <a:gd name="connsiteX7" fmla="*/ 34195 w 39147"/>
                <a:gd name="connsiteY7" fmla="*/ 36290 h 56102"/>
                <a:gd name="connsiteX8" fmla="*/ 22289 w 39147"/>
                <a:gd name="connsiteY8" fmla="*/ 41815 h 56102"/>
                <a:gd name="connsiteX9" fmla="*/ 16288 w 39147"/>
                <a:gd name="connsiteY9" fmla="*/ 40481 h 56102"/>
                <a:gd name="connsiteX10" fmla="*/ 10573 w 39147"/>
                <a:gd name="connsiteY10" fmla="*/ 35909 h 56102"/>
                <a:gd name="connsiteX11" fmla="*/ 10573 w 39147"/>
                <a:gd name="connsiteY11" fmla="*/ 56102 h 56102"/>
                <a:gd name="connsiteX12" fmla="*/ 0 w 39147"/>
                <a:gd name="connsiteY12" fmla="*/ 56102 h 56102"/>
                <a:gd name="connsiteX13" fmla="*/ 0 w 39147"/>
                <a:gd name="connsiteY13" fmla="*/ 762 h 56102"/>
                <a:gd name="connsiteX14" fmla="*/ 10668 w 39147"/>
                <a:gd name="connsiteY14" fmla="*/ 20288 h 56102"/>
                <a:gd name="connsiteX15" fmla="*/ 13335 w 39147"/>
                <a:gd name="connsiteY15" fmla="*/ 30290 h 56102"/>
                <a:gd name="connsiteX16" fmla="*/ 19907 w 39147"/>
                <a:gd name="connsiteY16" fmla="*/ 33528 h 56102"/>
                <a:gd name="connsiteX17" fmla="*/ 26098 w 39147"/>
                <a:gd name="connsiteY17" fmla="*/ 30575 h 56102"/>
                <a:gd name="connsiteX18" fmla="*/ 28575 w 39147"/>
                <a:gd name="connsiteY18" fmla="*/ 20860 h 56102"/>
                <a:gd name="connsiteX19" fmla="*/ 26003 w 39147"/>
                <a:gd name="connsiteY19" fmla="*/ 11525 h 56102"/>
                <a:gd name="connsiteX20" fmla="*/ 19717 w 39147"/>
                <a:gd name="connsiteY20" fmla="*/ 8477 h 56102"/>
                <a:gd name="connsiteX21" fmla="*/ 13240 w 39147"/>
                <a:gd name="connsiteY21" fmla="*/ 11430 h 56102"/>
                <a:gd name="connsiteX22" fmla="*/ 10668 w 39147"/>
                <a:gd name="connsiteY22" fmla="*/ 20288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147" h="56102">
                  <a:moveTo>
                    <a:pt x="95" y="953"/>
                  </a:moveTo>
                  <a:lnTo>
                    <a:pt x="10001" y="953"/>
                  </a:lnTo>
                  <a:lnTo>
                    <a:pt x="10001" y="6858"/>
                  </a:lnTo>
                  <a:cubicBezTo>
                    <a:pt x="11240" y="4858"/>
                    <a:pt x="13049" y="3238"/>
                    <a:pt x="15240" y="1905"/>
                  </a:cubicBezTo>
                  <a:cubicBezTo>
                    <a:pt x="17431" y="667"/>
                    <a:pt x="19812" y="0"/>
                    <a:pt x="22479" y="0"/>
                  </a:cubicBezTo>
                  <a:cubicBezTo>
                    <a:pt x="27146" y="0"/>
                    <a:pt x="31052" y="1810"/>
                    <a:pt x="34290" y="5429"/>
                  </a:cubicBezTo>
                  <a:cubicBezTo>
                    <a:pt x="37529" y="9049"/>
                    <a:pt x="39148" y="14192"/>
                    <a:pt x="39148" y="20669"/>
                  </a:cubicBezTo>
                  <a:cubicBezTo>
                    <a:pt x="39148" y="27146"/>
                    <a:pt x="37529" y="32576"/>
                    <a:pt x="34195" y="36290"/>
                  </a:cubicBezTo>
                  <a:cubicBezTo>
                    <a:pt x="30956" y="40005"/>
                    <a:pt x="26956" y="41815"/>
                    <a:pt x="22289" y="41815"/>
                  </a:cubicBezTo>
                  <a:cubicBezTo>
                    <a:pt x="20098" y="41815"/>
                    <a:pt x="18098" y="41338"/>
                    <a:pt x="16288" y="40481"/>
                  </a:cubicBezTo>
                  <a:cubicBezTo>
                    <a:pt x="14478" y="39624"/>
                    <a:pt x="12573" y="38100"/>
                    <a:pt x="10573" y="35909"/>
                  </a:cubicBezTo>
                  <a:lnTo>
                    <a:pt x="10573" y="56102"/>
                  </a:lnTo>
                  <a:lnTo>
                    <a:pt x="0" y="56102"/>
                  </a:lnTo>
                  <a:lnTo>
                    <a:pt x="0" y="762"/>
                  </a:lnTo>
                  <a:close/>
                  <a:moveTo>
                    <a:pt x="10668" y="20288"/>
                  </a:moveTo>
                  <a:cubicBezTo>
                    <a:pt x="10668" y="24765"/>
                    <a:pt x="11525" y="28099"/>
                    <a:pt x="13335" y="30290"/>
                  </a:cubicBezTo>
                  <a:cubicBezTo>
                    <a:pt x="15145" y="32480"/>
                    <a:pt x="17335" y="33528"/>
                    <a:pt x="19907" y="33528"/>
                  </a:cubicBezTo>
                  <a:cubicBezTo>
                    <a:pt x="22479" y="33528"/>
                    <a:pt x="24384" y="32576"/>
                    <a:pt x="26098" y="30575"/>
                  </a:cubicBezTo>
                  <a:cubicBezTo>
                    <a:pt x="27718" y="28575"/>
                    <a:pt x="28575" y="25337"/>
                    <a:pt x="28575" y="20860"/>
                  </a:cubicBezTo>
                  <a:cubicBezTo>
                    <a:pt x="28575" y="16669"/>
                    <a:pt x="27718" y="13526"/>
                    <a:pt x="26003" y="11525"/>
                  </a:cubicBezTo>
                  <a:cubicBezTo>
                    <a:pt x="24289" y="9525"/>
                    <a:pt x="22193" y="8477"/>
                    <a:pt x="19717" y="8477"/>
                  </a:cubicBezTo>
                  <a:cubicBezTo>
                    <a:pt x="17240" y="8477"/>
                    <a:pt x="14954" y="9430"/>
                    <a:pt x="13240" y="11430"/>
                  </a:cubicBezTo>
                  <a:cubicBezTo>
                    <a:pt x="11525" y="13430"/>
                    <a:pt x="10668" y="16383"/>
                    <a:pt x="10668" y="20288"/>
                  </a:cubicBezTo>
                  <a:close/>
                </a:path>
              </a:pathLst>
            </a:custGeom>
            <a:solidFill>
              <a:srgbClr val="FFFFFF"/>
            </a:solidFill>
            <a:ln w="0" cap="flat">
              <a:noFill/>
              <a:prstDash val="solid"/>
              <a:miter/>
            </a:ln>
          </p:spPr>
          <p:txBody>
            <a:bodyPr rtlCol="0" anchor="ctr"/>
            <a:lstStyle/>
            <a:p>
              <a:endParaRPr lang="en-GB" sz="2880"/>
            </a:p>
          </p:txBody>
        </p:sp>
        <p:sp>
          <p:nvSpPr>
            <p:cNvPr id="82" name="Freeform 81">
              <a:extLst>
                <a:ext uri="{FF2B5EF4-FFF2-40B4-BE49-F238E27FC236}">
                  <a16:creationId xmlns:a16="http://schemas.microsoft.com/office/drawing/2014/main" id="{C92247B8-1432-39BC-469A-338616949EF7}"/>
                </a:ext>
              </a:extLst>
            </p:cNvPr>
            <p:cNvSpPr/>
            <p:nvPr/>
          </p:nvSpPr>
          <p:spPr>
            <a:xfrm>
              <a:off x="1035462" y="4710398"/>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860 w 37437"/>
                <a:gd name="connsiteY15" fmla="*/ 17431 h 41909"/>
                <a:gd name="connsiteX16" fmla="*/ 24479 w 37437"/>
                <a:gd name="connsiteY16" fmla="*/ 10478 h 41909"/>
                <a:gd name="connsiteX17" fmla="*/ 18955 w 37437"/>
                <a:gd name="connsiteY17" fmla="*/ 8096 h 41909"/>
                <a:gd name="connsiteX18" fmla="*/ 13240 w 37437"/>
                <a:gd name="connsiteY18" fmla="*/ 10668 h 41909"/>
                <a:gd name="connsiteX19" fmla="*/ 11049 w 37437"/>
                <a:gd name="connsiteY19" fmla="*/ 17526 h 41909"/>
                <a:gd name="connsiteX20" fmla="*/ 26860 w 37437"/>
                <a:gd name="connsiteY20" fmla="*/ 17526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8" y="30289"/>
                    <a:pt x="26289" y="28289"/>
                  </a:cubicBezTo>
                  <a:close/>
                  <a:moveTo>
                    <a:pt x="26860" y="17431"/>
                  </a:moveTo>
                  <a:cubicBezTo>
                    <a:pt x="26860" y="14383"/>
                    <a:pt x="26003" y="12002"/>
                    <a:pt x="24479" y="10478"/>
                  </a:cubicBezTo>
                  <a:cubicBezTo>
                    <a:pt x="22955" y="8858"/>
                    <a:pt x="21146" y="8096"/>
                    <a:pt x="18955" y="8096"/>
                  </a:cubicBezTo>
                  <a:cubicBezTo>
                    <a:pt x="16669" y="8096"/>
                    <a:pt x="14764" y="8954"/>
                    <a:pt x="13240" y="10668"/>
                  </a:cubicBezTo>
                  <a:cubicBezTo>
                    <a:pt x="11716" y="12382"/>
                    <a:pt x="10954" y="14669"/>
                    <a:pt x="11049" y="17526"/>
                  </a:cubicBezTo>
                  <a:lnTo>
                    <a:pt x="26860" y="17526"/>
                  </a:lnTo>
                  <a:close/>
                </a:path>
              </a:pathLst>
            </a:custGeom>
            <a:solidFill>
              <a:srgbClr val="FFFFFF"/>
            </a:solidFill>
            <a:ln w="0" cap="flat">
              <a:noFill/>
              <a:prstDash val="solid"/>
              <a:miter/>
            </a:ln>
          </p:spPr>
          <p:txBody>
            <a:bodyPr rtlCol="0" anchor="ctr"/>
            <a:lstStyle/>
            <a:p>
              <a:endParaRPr lang="en-GB" sz="2880"/>
            </a:p>
          </p:txBody>
        </p:sp>
        <p:sp>
          <p:nvSpPr>
            <p:cNvPr id="83" name="Freeform 82">
              <a:extLst>
                <a:ext uri="{FF2B5EF4-FFF2-40B4-BE49-F238E27FC236}">
                  <a16:creationId xmlns:a16="http://schemas.microsoft.com/office/drawing/2014/main" id="{EF48C4D8-8338-95C6-1B25-0D37123C04E7}"/>
                </a:ext>
              </a:extLst>
            </p:cNvPr>
            <p:cNvSpPr/>
            <p:nvPr/>
          </p:nvSpPr>
          <p:spPr>
            <a:xfrm>
              <a:off x="1078896" y="4710398"/>
              <a:ext cx="37528" cy="42005"/>
            </a:xfrm>
            <a:custGeom>
              <a:avLst/>
              <a:gdLst>
                <a:gd name="connsiteX0" fmla="*/ 10573 w 37528"/>
                <a:gd name="connsiteY0" fmla="*/ 13049 h 42005"/>
                <a:gd name="connsiteX1" fmla="*/ 953 w 37528"/>
                <a:gd name="connsiteY1" fmla="*/ 11335 h 42005"/>
                <a:gd name="connsiteX2" fmla="*/ 6572 w 37528"/>
                <a:gd name="connsiteY2" fmla="*/ 2762 h 42005"/>
                <a:gd name="connsiteX3" fmla="*/ 18383 w 37528"/>
                <a:gd name="connsiteY3" fmla="*/ 0 h 42005"/>
                <a:gd name="connsiteX4" fmla="*/ 28956 w 37528"/>
                <a:gd name="connsiteY4" fmla="*/ 1714 h 42005"/>
                <a:gd name="connsiteX5" fmla="*/ 33814 w 37528"/>
                <a:gd name="connsiteY5" fmla="*/ 6001 h 42005"/>
                <a:gd name="connsiteX6" fmla="*/ 35243 w 37528"/>
                <a:gd name="connsiteY6" fmla="*/ 15526 h 42005"/>
                <a:gd name="connsiteX7" fmla="*/ 35243 w 37528"/>
                <a:gd name="connsiteY7" fmla="*/ 27908 h 42005"/>
                <a:gd name="connsiteX8" fmla="*/ 35624 w 37528"/>
                <a:gd name="connsiteY8" fmla="*/ 35719 h 42005"/>
                <a:gd name="connsiteX9" fmla="*/ 37529 w 37528"/>
                <a:gd name="connsiteY9" fmla="*/ 41053 h 42005"/>
                <a:gd name="connsiteX10" fmla="*/ 27051 w 37528"/>
                <a:gd name="connsiteY10" fmla="*/ 41053 h 42005"/>
                <a:gd name="connsiteX11" fmla="*/ 26003 w 37528"/>
                <a:gd name="connsiteY11" fmla="*/ 37910 h 42005"/>
                <a:gd name="connsiteX12" fmla="*/ 25622 w 37528"/>
                <a:gd name="connsiteY12" fmla="*/ 36671 h 42005"/>
                <a:gd name="connsiteX13" fmla="*/ 19812 w 37528"/>
                <a:gd name="connsiteY13" fmla="*/ 40672 h 42005"/>
                <a:gd name="connsiteX14" fmla="*/ 13240 w 37528"/>
                <a:gd name="connsiteY14" fmla="*/ 42005 h 42005"/>
                <a:gd name="connsiteX15" fmla="*/ 3524 w 37528"/>
                <a:gd name="connsiteY15" fmla="*/ 38671 h 42005"/>
                <a:gd name="connsiteX16" fmla="*/ 0 w 37528"/>
                <a:gd name="connsiteY16" fmla="*/ 30194 h 42005"/>
                <a:gd name="connsiteX17" fmla="*/ 1619 w 37528"/>
                <a:gd name="connsiteY17" fmla="*/ 24098 h 42005"/>
                <a:gd name="connsiteX18" fmla="*/ 6191 w 37528"/>
                <a:gd name="connsiteY18" fmla="*/ 20003 h 42005"/>
                <a:gd name="connsiteX19" fmla="*/ 14669 w 37528"/>
                <a:gd name="connsiteY19" fmla="*/ 17526 h 42005"/>
                <a:gd name="connsiteX20" fmla="*/ 24956 w 37528"/>
                <a:gd name="connsiteY20" fmla="*/ 14954 h 42005"/>
                <a:gd name="connsiteX21" fmla="*/ 24956 w 37528"/>
                <a:gd name="connsiteY21" fmla="*/ 13906 h 42005"/>
                <a:gd name="connsiteX22" fmla="*/ 23432 w 37528"/>
                <a:gd name="connsiteY22" fmla="*/ 9525 h 42005"/>
                <a:gd name="connsiteX23" fmla="*/ 17717 w 37528"/>
                <a:gd name="connsiteY23" fmla="*/ 8192 h 42005"/>
                <a:gd name="connsiteX24" fmla="*/ 13335 w 37528"/>
                <a:gd name="connsiteY24" fmla="*/ 9335 h 42005"/>
                <a:gd name="connsiteX25" fmla="*/ 10763 w 37528"/>
                <a:gd name="connsiteY25" fmla="*/ 13240 h 42005"/>
                <a:gd name="connsiteX26" fmla="*/ 24765 w 37528"/>
                <a:gd name="connsiteY26" fmla="*/ 21622 h 42005"/>
                <a:gd name="connsiteX27" fmla="*/ 18288 w 37528"/>
                <a:gd name="connsiteY27" fmla="*/ 23241 h 42005"/>
                <a:gd name="connsiteX28" fmla="*/ 12478 w 37528"/>
                <a:gd name="connsiteY28" fmla="*/ 25051 h 42005"/>
                <a:gd name="connsiteX29" fmla="*/ 10382 w 37528"/>
                <a:gd name="connsiteY29" fmla="*/ 28765 h 42005"/>
                <a:gd name="connsiteX30" fmla="*/ 12002 w 37528"/>
                <a:gd name="connsiteY30" fmla="*/ 32576 h 42005"/>
                <a:gd name="connsiteX31" fmla="*/ 16193 w 37528"/>
                <a:gd name="connsiteY31" fmla="*/ 34195 h 42005"/>
                <a:gd name="connsiteX32" fmla="*/ 21622 w 37528"/>
                <a:gd name="connsiteY32" fmla="*/ 32290 h 42005"/>
                <a:gd name="connsiteX33" fmla="*/ 24194 w 37528"/>
                <a:gd name="connsiteY33" fmla="*/ 28765 h 42005"/>
                <a:gd name="connsiteX34" fmla="*/ 24575 w 37528"/>
                <a:gd name="connsiteY34" fmla="*/ 23622 h 42005"/>
                <a:gd name="connsiteX35" fmla="*/ 24575 w 37528"/>
                <a:gd name="connsiteY35" fmla="*/ 21527 h 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528" h="42005">
                  <a:moveTo>
                    <a:pt x="10573" y="13049"/>
                  </a:moveTo>
                  <a:lnTo>
                    <a:pt x="953" y="11335"/>
                  </a:lnTo>
                  <a:cubicBezTo>
                    <a:pt x="2000" y="7429"/>
                    <a:pt x="3905" y="4572"/>
                    <a:pt x="6572" y="2762"/>
                  </a:cubicBezTo>
                  <a:cubicBezTo>
                    <a:pt x="9239" y="857"/>
                    <a:pt x="13145" y="0"/>
                    <a:pt x="18383" y="0"/>
                  </a:cubicBezTo>
                  <a:cubicBezTo>
                    <a:pt x="23146" y="0"/>
                    <a:pt x="26670" y="571"/>
                    <a:pt x="28956" y="1714"/>
                  </a:cubicBezTo>
                  <a:cubicBezTo>
                    <a:pt x="31242" y="2857"/>
                    <a:pt x="32861" y="4286"/>
                    <a:pt x="33814" y="6001"/>
                  </a:cubicBezTo>
                  <a:cubicBezTo>
                    <a:pt x="34766" y="7715"/>
                    <a:pt x="35243" y="10859"/>
                    <a:pt x="35243" y="15526"/>
                  </a:cubicBezTo>
                  <a:lnTo>
                    <a:pt x="35243" y="27908"/>
                  </a:lnTo>
                  <a:cubicBezTo>
                    <a:pt x="35147" y="31432"/>
                    <a:pt x="35243" y="34004"/>
                    <a:pt x="35624" y="35719"/>
                  </a:cubicBezTo>
                  <a:cubicBezTo>
                    <a:pt x="36005" y="37433"/>
                    <a:pt x="36576" y="39148"/>
                    <a:pt x="37529" y="41053"/>
                  </a:cubicBezTo>
                  <a:lnTo>
                    <a:pt x="27051" y="41053"/>
                  </a:lnTo>
                  <a:cubicBezTo>
                    <a:pt x="26765" y="40386"/>
                    <a:pt x="26480" y="39338"/>
                    <a:pt x="26003" y="37910"/>
                  </a:cubicBezTo>
                  <a:cubicBezTo>
                    <a:pt x="25813" y="37243"/>
                    <a:pt x="25718" y="36862"/>
                    <a:pt x="25622" y="36671"/>
                  </a:cubicBezTo>
                  <a:cubicBezTo>
                    <a:pt x="23813" y="38386"/>
                    <a:pt x="21908" y="39719"/>
                    <a:pt x="19812" y="40672"/>
                  </a:cubicBezTo>
                  <a:cubicBezTo>
                    <a:pt x="17717" y="41529"/>
                    <a:pt x="15526" y="42005"/>
                    <a:pt x="13240" y="42005"/>
                  </a:cubicBezTo>
                  <a:cubicBezTo>
                    <a:pt x="9144" y="42005"/>
                    <a:pt x="5906" y="40862"/>
                    <a:pt x="3524" y="38671"/>
                  </a:cubicBezTo>
                  <a:cubicBezTo>
                    <a:pt x="1143" y="36386"/>
                    <a:pt x="0" y="33623"/>
                    <a:pt x="0" y="30194"/>
                  </a:cubicBezTo>
                  <a:cubicBezTo>
                    <a:pt x="0" y="27908"/>
                    <a:pt x="572" y="25908"/>
                    <a:pt x="1619" y="24098"/>
                  </a:cubicBezTo>
                  <a:cubicBezTo>
                    <a:pt x="2667" y="22288"/>
                    <a:pt x="4191" y="20955"/>
                    <a:pt x="6191" y="20003"/>
                  </a:cubicBezTo>
                  <a:cubicBezTo>
                    <a:pt x="8096" y="19050"/>
                    <a:pt x="10954" y="18193"/>
                    <a:pt x="14669" y="17526"/>
                  </a:cubicBezTo>
                  <a:cubicBezTo>
                    <a:pt x="19622" y="16573"/>
                    <a:pt x="23051" y="15716"/>
                    <a:pt x="24956" y="14954"/>
                  </a:cubicBezTo>
                  <a:lnTo>
                    <a:pt x="24956" y="13906"/>
                  </a:lnTo>
                  <a:cubicBezTo>
                    <a:pt x="24956" y="11906"/>
                    <a:pt x="24479" y="10382"/>
                    <a:pt x="23432" y="9525"/>
                  </a:cubicBezTo>
                  <a:cubicBezTo>
                    <a:pt x="22384" y="8668"/>
                    <a:pt x="20574" y="8192"/>
                    <a:pt x="17717" y="8192"/>
                  </a:cubicBezTo>
                  <a:cubicBezTo>
                    <a:pt x="15812" y="8192"/>
                    <a:pt x="14383" y="8572"/>
                    <a:pt x="13335" y="9335"/>
                  </a:cubicBezTo>
                  <a:cubicBezTo>
                    <a:pt x="12287" y="10096"/>
                    <a:pt x="11430" y="11335"/>
                    <a:pt x="10763" y="13240"/>
                  </a:cubicBezTo>
                  <a:close/>
                  <a:moveTo>
                    <a:pt x="24765" y="21622"/>
                  </a:moveTo>
                  <a:cubicBezTo>
                    <a:pt x="23432" y="22098"/>
                    <a:pt x="21241" y="22574"/>
                    <a:pt x="18288" y="23241"/>
                  </a:cubicBezTo>
                  <a:cubicBezTo>
                    <a:pt x="15335" y="23908"/>
                    <a:pt x="13430" y="24479"/>
                    <a:pt x="12478" y="25051"/>
                  </a:cubicBezTo>
                  <a:cubicBezTo>
                    <a:pt x="11049" y="26003"/>
                    <a:pt x="10382" y="27242"/>
                    <a:pt x="10382" y="28765"/>
                  </a:cubicBezTo>
                  <a:cubicBezTo>
                    <a:pt x="10382" y="30289"/>
                    <a:pt x="10954" y="31528"/>
                    <a:pt x="12002" y="32576"/>
                  </a:cubicBezTo>
                  <a:cubicBezTo>
                    <a:pt x="13145" y="33623"/>
                    <a:pt x="14478" y="34195"/>
                    <a:pt x="16193" y="34195"/>
                  </a:cubicBezTo>
                  <a:cubicBezTo>
                    <a:pt x="18098" y="34195"/>
                    <a:pt x="19907" y="33528"/>
                    <a:pt x="21622" y="32290"/>
                  </a:cubicBezTo>
                  <a:cubicBezTo>
                    <a:pt x="22860" y="31337"/>
                    <a:pt x="23717" y="30194"/>
                    <a:pt x="24194" y="28765"/>
                  </a:cubicBezTo>
                  <a:cubicBezTo>
                    <a:pt x="24479" y="27813"/>
                    <a:pt x="24575" y="26098"/>
                    <a:pt x="24575" y="23622"/>
                  </a:cubicBezTo>
                  <a:lnTo>
                    <a:pt x="24575" y="21527"/>
                  </a:lnTo>
                  <a:close/>
                </a:path>
              </a:pathLst>
            </a:custGeom>
            <a:solidFill>
              <a:srgbClr val="FFFFFF"/>
            </a:solidFill>
            <a:ln w="0" cap="flat">
              <a:noFill/>
              <a:prstDash val="solid"/>
              <a:miter/>
            </a:ln>
          </p:spPr>
          <p:txBody>
            <a:bodyPr rtlCol="0" anchor="ctr"/>
            <a:lstStyle/>
            <a:p>
              <a:endParaRPr lang="en-GB" sz="2880"/>
            </a:p>
          </p:txBody>
        </p:sp>
        <p:sp>
          <p:nvSpPr>
            <p:cNvPr id="84" name="Freeform 83">
              <a:extLst>
                <a:ext uri="{FF2B5EF4-FFF2-40B4-BE49-F238E27FC236}">
                  <a16:creationId xmlns:a16="http://schemas.microsoft.com/office/drawing/2014/main" id="{5977F4C8-11D9-30B7-959B-15D59D7771EC}"/>
                </a:ext>
              </a:extLst>
            </p:cNvPr>
            <p:cNvSpPr/>
            <p:nvPr/>
          </p:nvSpPr>
          <p:spPr>
            <a:xfrm>
              <a:off x="1124426"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0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0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7" y="13240"/>
                    <a:pt x="25241" y="12001"/>
                  </a:cubicBezTo>
                  <a:cubicBezTo>
                    <a:pt x="24765" y="10763"/>
                    <a:pt x="24098" y="9715"/>
                    <a:pt x="23050" y="9049"/>
                  </a:cubicBezTo>
                  <a:cubicBezTo>
                    <a:pt x="22003" y="8382"/>
                    <a:pt x="20765" y="8001"/>
                    <a:pt x="19336" y="8001"/>
                  </a:cubicBezTo>
                  <a:cubicBezTo>
                    <a:pt x="17526" y="8001"/>
                    <a:pt x="15811"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0"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sp>
          <p:nvSpPr>
            <p:cNvPr id="85" name="Freeform 84">
              <a:extLst>
                <a:ext uri="{FF2B5EF4-FFF2-40B4-BE49-F238E27FC236}">
                  <a16:creationId xmlns:a16="http://schemas.microsoft.com/office/drawing/2014/main" id="{8F675EAA-A5E1-AF04-C3EA-CFF148209D77}"/>
                </a:ext>
              </a:extLst>
            </p:cNvPr>
            <p:cNvSpPr/>
            <p:nvPr/>
          </p:nvSpPr>
          <p:spPr>
            <a:xfrm>
              <a:off x="1193101" y="4696015"/>
              <a:ext cx="44100" cy="56388"/>
            </a:xfrm>
            <a:custGeom>
              <a:avLst/>
              <a:gdLst>
                <a:gd name="connsiteX0" fmla="*/ 95 w 44100"/>
                <a:gd name="connsiteY0" fmla="*/ 0 h 56388"/>
                <a:gd name="connsiteX1" fmla="*/ 11240 w 44100"/>
                <a:gd name="connsiteY1" fmla="*/ 0 h 56388"/>
                <a:gd name="connsiteX2" fmla="*/ 11240 w 44100"/>
                <a:gd name="connsiteY2" fmla="*/ 30004 h 56388"/>
                <a:gd name="connsiteX3" fmla="*/ 11621 w 44100"/>
                <a:gd name="connsiteY3" fmla="*/ 39243 h 56388"/>
                <a:gd name="connsiteX4" fmla="*/ 15049 w 44100"/>
                <a:gd name="connsiteY4" fmla="*/ 44672 h 56388"/>
                <a:gd name="connsiteX5" fmla="*/ 22384 w 44100"/>
                <a:gd name="connsiteY5" fmla="*/ 46768 h 56388"/>
                <a:gd name="connsiteX6" fmla="*/ 29527 w 44100"/>
                <a:gd name="connsiteY6" fmla="*/ 44863 h 56388"/>
                <a:gd name="connsiteX7" fmla="*/ 32480 w 44100"/>
                <a:gd name="connsiteY7" fmla="*/ 40100 h 56388"/>
                <a:gd name="connsiteX8" fmla="*/ 32956 w 44100"/>
                <a:gd name="connsiteY8" fmla="*/ 30671 h 56388"/>
                <a:gd name="connsiteX9" fmla="*/ 32956 w 44100"/>
                <a:gd name="connsiteY9" fmla="*/ 95 h 56388"/>
                <a:gd name="connsiteX10" fmla="*/ 44101 w 44100"/>
                <a:gd name="connsiteY10" fmla="*/ 95 h 56388"/>
                <a:gd name="connsiteX11" fmla="*/ 44101 w 44100"/>
                <a:gd name="connsiteY11" fmla="*/ 29146 h 56388"/>
                <a:gd name="connsiteX12" fmla="*/ 43148 w 44100"/>
                <a:gd name="connsiteY12" fmla="*/ 43244 h 56388"/>
                <a:gd name="connsiteX13" fmla="*/ 39815 w 44100"/>
                <a:gd name="connsiteY13" fmla="*/ 50197 h 56388"/>
                <a:gd name="connsiteX14" fmla="*/ 33337 w 44100"/>
                <a:gd name="connsiteY14" fmla="*/ 54674 h 56388"/>
                <a:gd name="connsiteX15" fmla="*/ 22669 w 44100"/>
                <a:gd name="connsiteY15" fmla="*/ 56388 h 56388"/>
                <a:gd name="connsiteX16" fmla="*/ 10668 w 44100"/>
                <a:gd name="connsiteY16" fmla="*/ 54578 h 56388"/>
                <a:gd name="connsiteX17" fmla="*/ 4191 w 44100"/>
                <a:gd name="connsiteY17" fmla="*/ 49816 h 56388"/>
                <a:gd name="connsiteX18" fmla="*/ 1048 w 44100"/>
                <a:gd name="connsiteY18" fmla="*/ 43720 h 56388"/>
                <a:gd name="connsiteX19" fmla="*/ 0 w 44100"/>
                <a:gd name="connsiteY19" fmla="*/ 29718 h 56388"/>
                <a:gd name="connsiteX20" fmla="*/ 0 w 44100"/>
                <a:gd name="connsiteY20" fmla="*/ 191 h 5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100" h="56388">
                  <a:moveTo>
                    <a:pt x="95" y="0"/>
                  </a:moveTo>
                  <a:lnTo>
                    <a:pt x="11240" y="0"/>
                  </a:lnTo>
                  <a:lnTo>
                    <a:pt x="11240" y="30004"/>
                  </a:lnTo>
                  <a:cubicBezTo>
                    <a:pt x="11240" y="34766"/>
                    <a:pt x="11335" y="37814"/>
                    <a:pt x="11621" y="39243"/>
                  </a:cubicBezTo>
                  <a:cubicBezTo>
                    <a:pt x="12097" y="41529"/>
                    <a:pt x="13240" y="43339"/>
                    <a:pt x="15049" y="44672"/>
                  </a:cubicBezTo>
                  <a:cubicBezTo>
                    <a:pt x="16859" y="46006"/>
                    <a:pt x="19336" y="46768"/>
                    <a:pt x="22384" y="46768"/>
                  </a:cubicBezTo>
                  <a:cubicBezTo>
                    <a:pt x="25432" y="46768"/>
                    <a:pt x="27908" y="46101"/>
                    <a:pt x="29527" y="44863"/>
                  </a:cubicBezTo>
                  <a:cubicBezTo>
                    <a:pt x="31147" y="43529"/>
                    <a:pt x="32099" y="42005"/>
                    <a:pt x="32480" y="40100"/>
                  </a:cubicBezTo>
                  <a:cubicBezTo>
                    <a:pt x="32766" y="38195"/>
                    <a:pt x="32956" y="35052"/>
                    <a:pt x="32956" y="30671"/>
                  </a:cubicBezTo>
                  <a:lnTo>
                    <a:pt x="32956" y="95"/>
                  </a:lnTo>
                  <a:lnTo>
                    <a:pt x="44101" y="95"/>
                  </a:lnTo>
                  <a:lnTo>
                    <a:pt x="44101" y="29146"/>
                  </a:lnTo>
                  <a:cubicBezTo>
                    <a:pt x="44101" y="35814"/>
                    <a:pt x="43815" y="40481"/>
                    <a:pt x="43148" y="43244"/>
                  </a:cubicBezTo>
                  <a:cubicBezTo>
                    <a:pt x="42577" y="46006"/>
                    <a:pt x="41434" y="48292"/>
                    <a:pt x="39815" y="50197"/>
                  </a:cubicBezTo>
                  <a:cubicBezTo>
                    <a:pt x="38195" y="52102"/>
                    <a:pt x="36004" y="53626"/>
                    <a:pt x="33337" y="54674"/>
                  </a:cubicBezTo>
                  <a:cubicBezTo>
                    <a:pt x="30670" y="55721"/>
                    <a:pt x="27051" y="56388"/>
                    <a:pt x="22669" y="56388"/>
                  </a:cubicBezTo>
                  <a:cubicBezTo>
                    <a:pt x="17431" y="56388"/>
                    <a:pt x="13335" y="55817"/>
                    <a:pt x="10668" y="54578"/>
                  </a:cubicBezTo>
                  <a:cubicBezTo>
                    <a:pt x="7906" y="53340"/>
                    <a:pt x="5810" y="51816"/>
                    <a:pt x="4191" y="49816"/>
                  </a:cubicBezTo>
                  <a:cubicBezTo>
                    <a:pt x="2572" y="47911"/>
                    <a:pt x="1524" y="45815"/>
                    <a:pt x="1048" y="43720"/>
                  </a:cubicBezTo>
                  <a:cubicBezTo>
                    <a:pt x="286" y="40577"/>
                    <a:pt x="0" y="35909"/>
                    <a:pt x="0" y="29718"/>
                  </a:cubicBezTo>
                  <a:lnTo>
                    <a:pt x="0" y="191"/>
                  </a:lnTo>
                  <a:close/>
                </a:path>
              </a:pathLst>
            </a:custGeom>
            <a:solidFill>
              <a:srgbClr val="FFFFFF"/>
            </a:solidFill>
            <a:ln w="0" cap="flat">
              <a:noFill/>
              <a:prstDash val="solid"/>
              <a:miter/>
            </a:ln>
          </p:spPr>
          <p:txBody>
            <a:bodyPr rtlCol="0" anchor="ctr"/>
            <a:lstStyle/>
            <a:p>
              <a:endParaRPr lang="en-GB" sz="2880"/>
            </a:p>
          </p:txBody>
        </p:sp>
        <p:sp>
          <p:nvSpPr>
            <p:cNvPr id="86" name="Freeform 85">
              <a:extLst>
                <a:ext uri="{FF2B5EF4-FFF2-40B4-BE49-F238E27FC236}">
                  <a16:creationId xmlns:a16="http://schemas.microsoft.com/office/drawing/2014/main" id="{ED7852D1-1DA3-D544-2E7D-D46272956411}"/>
                </a:ext>
              </a:extLst>
            </p:cNvPr>
            <p:cNvSpPr/>
            <p:nvPr/>
          </p:nvSpPr>
          <p:spPr>
            <a:xfrm>
              <a:off x="1248917"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0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0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8" y="13240"/>
                    <a:pt x="25241" y="12001"/>
                  </a:cubicBezTo>
                  <a:cubicBezTo>
                    <a:pt x="24765" y="10763"/>
                    <a:pt x="24098" y="9715"/>
                    <a:pt x="23050" y="9049"/>
                  </a:cubicBezTo>
                  <a:cubicBezTo>
                    <a:pt x="22003" y="8382"/>
                    <a:pt x="20765" y="8001"/>
                    <a:pt x="19336" y="8001"/>
                  </a:cubicBezTo>
                  <a:cubicBezTo>
                    <a:pt x="17526" y="8001"/>
                    <a:pt x="15812"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0"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sp>
          <p:nvSpPr>
            <p:cNvPr id="87" name="Freeform 86">
              <a:extLst>
                <a:ext uri="{FF2B5EF4-FFF2-40B4-BE49-F238E27FC236}">
                  <a16:creationId xmlns:a16="http://schemas.microsoft.com/office/drawing/2014/main" id="{D9E4B489-626F-0222-825E-45D008792F46}"/>
                </a:ext>
              </a:extLst>
            </p:cNvPr>
            <p:cNvSpPr/>
            <p:nvPr/>
          </p:nvSpPr>
          <p:spPr>
            <a:xfrm>
              <a:off x="1296162" y="4696015"/>
              <a:ext cx="10572" cy="55340"/>
            </a:xfrm>
            <a:custGeom>
              <a:avLst/>
              <a:gdLst>
                <a:gd name="connsiteX0" fmla="*/ 0 w 10572"/>
                <a:gd name="connsiteY0" fmla="*/ 9811 h 55340"/>
                <a:gd name="connsiteX1" fmla="*/ 0 w 10572"/>
                <a:gd name="connsiteY1" fmla="*/ 0 h 55340"/>
                <a:gd name="connsiteX2" fmla="*/ 10573 w 10572"/>
                <a:gd name="connsiteY2" fmla="*/ 0 h 55340"/>
                <a:gd name="connsiteX3" fmla="*/ 10573 w 10572"/>
                <a:gd name="connsiteY3" fmla="*/ 9811 h 55340"/>
                <a:gd name="connsiteX4" fmla="*/ 0 w 10572"/>
                <a:gd name="connsiteY4" fmla="*/ 9811 h 55340"/>
                <a:gd name="connsiteX5" fmla="*/ 0 w 10572"/>
                <a:gd name="connsiteY5" fmla="*/ 55340 h 55340"/>
                <a:gd name="connsiteX6" fmla="*/ 0 w 10572"/>
                <a:gd name="connsiteY6" fmla="*/ 15240 h 55340"/>
                <a:gd name="connsiteX7" fmla="*/ 10573 w 10572"/>
                <a:gd name="connsiteY7" fmla="*/ 15240 h 55340"/>
                <a:gd name="connsiteX8" fmla="*/ 10573 w 10572"/>
                <a:gd name="connsiteY8" fmla="*/ 55340 h 55340"/>
                <a:gd name="connsiteX9" fmla="*/ 0 w 10572"/>
                <a:gd name="connsiteY9" fmla="*/ 5534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2" h="55340">
                  <a:moveTo>
                    <a:pt x="0" y="9811"/>
                  </a:moveTo>
                  <a:lnTo>
                    <a:pt x="0" y="0"/>
                  </a:lnTo>
                  <a:lnTo>
                    <a:pt x="10573" y="0"/>
                  </a:lnTo>
                  <a:lnTo>
                    <a:pt x="10573" y="9811"/>
                  </a:lnTo>
                  <a:lnTo>
                    <a:pt x="0" y="9811"/>
                  </a:lnTo>
                  <a:close/>
                  <a:moveTo>
                    <a:pt x="0" y="55340"/>
                  </a:moveTo>
                  <a:lnTo>
                    <a:pt x="0" y="15240"/>
                  </a:lnTo>
                  <a:lnTo>
                    <a:pt x="10573" y="15240"/>
                  </a:lnTo>
                  <a:lnTo>
                    <a:pt x="10573" y="55340"/>
                  </a:lnTo>
                  <a:lnTo>
                    <a:pt x="0" y="55340"/>
                  </a:lnTo>
                  <a:close/>
                </a:path>
              </a:pathLst>
            </a:custGeom>
            <a:solidFill>
              <a:srgbClr val="FFFFFF"/>
            </a:solidFill>
            <a:ln w="0" cap="flat">
              <a:noFill/>
              <a:prstDash val="solid"/>
              <a:miter/>
            </a:ln>
          </p:spPr>
          <p:txBody>
            <a:bodyPr rtlCol="0" anchor="ctr"/>
            <a:lstStyle/>
            <a:p>
              <a:endParaRPr lang="en-GB" sz="2880"/>
            </a:p>
          </p:txBody>
        </p:sp>
        <p:sp>
          <p:nvSpPr>
            <p:cNvPr id="88" name="Freeform 87">
              <a:extLst>
                <a:ext uri="{FF2B5EF4-FFF2-40B4-BE49-F238E27FC236}">
                  <a16:creationId xmlns:a16="http://schemas.microsoft.com/office/drawing/2014/main" id="{AF8CFD5F-E257-4EAD-78B2-E3D96E8BF0B9}"/>
                </a:ext>
              </a:extLst>
            </p:cNvPr>
            <p:cNvSpPr/>
            <p:nvPr/>
          </p:nvSpPr>
          <p:spPr>
            <a:xfrm>
              <a:off x="1315116" y="4710398"/>
              <a:ext cx="41338" cy="41909"/>
            </a:xfrm>
            <a:custGeom>
              <a:avLst/>
              <a:gdLst>
                <a:gd name="connsiteX0" fmla="*/ 95 w 41338"/>
                <a:gd name="connsiteY0" fmla="*/ 20288 h 41909"/>
                <a:gd name="connsiteX1" fmla="*/ 2667 w 41338"/>
                <a:gd name="connsiteY1" fmla="*/ 10096 h 41909"/>
                <a:gd name="connsiteX2" fmla="*/ 10001 w 41338"/>
                <a:gd name="connsiteY2" fmla="*/ 2572 h 41909"/>
                <a:gd name="connsiteX3" fmla="*/ 20669 w 41338"/>
                <a:gd name="connsiteY3" fmla="*/ 0 h 41909"/>
                <a:gd name="connsiteX4" fmla="*/ 35528 w 41338"/>
                <a:gd name="connsiteY4" fmla="*/ 5905 h 41909"/>
                <a:gd name="connsiteX5" fmla="*/ 41338 w 41338"/>
                <a:gd name="connsiteY5" fmla="*/ 20860 h 41909"/>
                <a:gd name="connsiteX6" fmla="*/ 35433 w 41338"/>
                <a:gd name="connsiteY6" fmla="*/ 35909 h 41909"/>
                <a:gd name="connsiteX7" fmla="*/ 20669 w 41338"/>
                <a:gd name="connsiteY7" fmla="*/ 41910 h 41909"/>
                <a:gd name="connsiteX8" fmla="*/ 10192 w 41338"/>
                <a:gd name="connsiteY8" fmla="*/ 39434 h 41909"/>
                <a:gd name="connsiteX9" fmla="*/ 2572 w 41338"/>
                <a:gd name="connsiteY9" fmla="*/ 32099 h 41909"/>
                <a:gd name="connsiteX10" fmla="*/ 0 w 41338"/>
                <a:gd name="connsiteY10" fmla="*/ 20384 h 41909"/>
                <a:gd name="connsiteX11" fmla="*/ 10954 w 41338"/>
                <a:gd name="connsiteY11" fmla="*/ 20860 h 41909"/>
                <a:gd name="connsiteX12" fmla="*/ 13811 w 41338"/>
                <a:gd name="connsiteY12" fmla="*/ 30004 h 41909"/>
                <a:gd name="connsiteX13" fmla="*/ 20764 w 41338"/>
                <a:gd name="connsiteY13" fmla="*/ 33147 h 41909"/>
                <a:gd name="connsiteX14" fmla="*/ 27718 w 41338"/>
                <a:gd name="connsiteY14" fmla="*/ 30004 h 41909"/>
                <a:gd name="connsiteX15" fmla="*/ 30575 w 41338"/>
                <a:gd name="connsiteY15" fmla="*/ 20764 h 41909"/>
                <a:gd name="connsiteX16" fmla="*/ 27718 w 41338"/>
                <a:gd name="connsiteY16" fmla="*/ 11716 h 41909"/>
                <a:gd name="connsiteX17" fmla="*/ 20764 w 41338"/>
                <a:gd name="connsiteY17" fmla="*/ 8572 h 41909"/>
                <a:gd name="connsiteX18" fmla="*/ 13811 w 41338"/>
                <a:gd name="connsiteY18" fmla="*/ 11716 h 41909"/>
                <a:gd name="connsiteX19" fmla="*/ 10954 w 41338"/>
                <a:gd name="connsiteY19" fmla="*/ 2086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09">
                  <a:moveTo>
                    <a:pt x="95" y="20288"/>
                  </a:moveTo>
                  <a:cubicBezTo>
                    <a:pt x="95" y="16764"/>
                    <a:pt x="952" y="13335"/>
                    <a:pt x="2667" y="10096"/>
                  </a:cubicBezTo>
                  <a:cubicBezTo>
                    <a:pt x="4381" y="6763"/>
                    <a:pt x="6858" y="4286"/>
                    <a:pt x="10001" y="2572"/>
                  </a:cubicBezTo>
                  <a:cubicBezTo>
                    <a:pt x="13144" y="857"/>
                    <a:pt x="16764" y="0"/>
                    <a:pt x="20669" y="0"/>
                  </a:cubicBezTo>
                  <a:cubicBezTo>
                    <a:pt x="26765" y="0"/>
                    <a:pt x="31718" y="2000"/>
                    <a:pt x="35528" y="5905"/>
                  </a:cubicBezTo>
                  <a:cubicBezTo>
                    <a:pt x="39433" y="9811"/>
                    <a:pt x="41338" y="14859"/>
                    <a:pt x="41338" y="20860"/>
                  </a:cubicBezTo>
                  <a:cubicBezTo>
                    <a:pt x="41338"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5"/>
                    <a:pt x="0" y="20384"/>
                  </a:cubicBezTo>
                  <a:close/>
                  <a:moveTo>
                    <a:pt x="10954" y="20860"/>
                  </a:moveTo>
                  <a:cubicBezTo>
                    <a:pt x="10954" y="24860"/>
                    <a:pt x="11906" y="27908"/>
                    <a:pt x="13811" y="30004"/>
                  </a:cubicBezTo>
                  <a:cubicBezTo>
                    <a:pt x="15716" y="32099"/>
                    <a:pt x="18002" y="33147"/>
                    <a:pt x="20764" y="33147"/>
                  </a:cubicBezTo>
                  <a:cubicBezTo>
                    <a:pt x="23527" y="33147"/>
                    <a:pt x="25813" y="32099"/>
                    <a:pt x="27718" y="30004"/>
                  </a:cubicBezTo>
                  <a:cubicBezTo>
                    <a:pt x="29623" y="27908"/>
                    <a:pt x="30575" y="24860"/>
                    <a:pt x="30575" y="20764"/>
                  </a:cubicBezTo>
                  <a:cubicBezTo>
                    <a:pt x="30575" y="16669"/>
                    <a:pt x="29623" y="13811"/>
                    <a:pt x="27718" y="11716"/>
                  </a:cubicBezTo>
                  <a:cubicBezTo>
                    <a:pt x="25813" y="9620"/>
                    <a:pt x="23527" y="8572"/>
                    <a:pt x="20764" y="8572"/>
                  </a:cubicBezTo>
                  <a:cubicBezTo>
                    <a:pt x="18002" y="8572"/>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89" name="Freeform 88">
              <a:extLst>
                <a:ext uri="{FF2B5EF4-FFF2-40B4-BE49-F238E27FC236}">
                  <a16:creationId xmlns:a16="http://schemas.microsoft.com/office/drawing/2014/main" id="{085A544D-3EA9-4F35-7D39-77E6C84B1834}"/>
                </a:ext>
              </a:extLst>
            </p:cNvPr>
            <p:cNvSpPr/>
            <p:nvPr/>
          </p:nvSpPr>
          <p:spPr>
            <a:xfrm>
              <a:off x="1364837"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1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1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8" y="13240"/>
                    <a:pt x="25241" y="12001"/>
                  </a:cubicBezTo>
                  <a:cubicBezTo>
                    <a:pt x="24765" y="10763"/>
                    <a:pt x="24098" y="9715"/>
                    <a:pt x="23051" y="9049"/>
                  </a:cubicBezTo>
                  <a:cubicBezTo>
                    <a:pt x="22003" y="8382"/>
                    <a:pt x="20765" y="8001"/>
                    <a:pt x="19336" y="8001"/>
                  </a:cubicBezTo>
                  <a:cubicBezTo>
                    <a:pt x="17526" y="8001"/>
                    <a:pt x="15812"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1"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grpSp>
    </p:spTree>
    <p:extLst>
      <p:ext uri="{BB962C8B-B14F-4D97-AF65-F5344CB8AC3E}">
        <p14:creationId xmlns:p14="http://schemas.microsoft.com/office/powerpoint/2010/main" val="140637727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2_Blank">
    <p:bg>
      <p:bgPr>
        <a:solidFill>
          <a:schemeClr val="bg1"/>
        </a:solidFill>
        <a:effectLst/>
      </p:bgPr>
    </p:bg>
    <p:spTree>
      <p:nvGrpSpPr>
        <p:cNvPr id="1" name=""/>
        <p:cNvGrpSpPr/>
        <p:nvPr/>
      </p:nvGrpSpPr>
      <p:grpSpPr>
        <a:xfrm>
          <a:off x="0" y="0"/>
          <a:ext cx="0" cy="0"/>
          <a:chOff x="0" y="0"/>
          <a:chExt cx="0" cy="0"/>
        </a:xfrm>
      </p:grpSpPr>
      <p:sp>
        <p:nvSpPr>
          <p:cNvPr id="2" name="Slide Number Placeholder 188">
            <a:extLst>
              <a:ext uri="{FF2B5EF4-FFF2-40B4-BE49-F238E27FC236}">
                <a16:creationId xmlns:a16="http://schemas.microsoft.com/office/drawing/2014/main" id="{36328A78-5166-5672-ECDF-79935AAF1632}"/>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grpSp>
        <p:nvGrpSpPr>
          <p:cNvPr id="5" name="Graphic 3">
            <a:extLst>
              <a:ext uri="{FF2B5EF4-FFF2-40B4-BE49-F238E27FC236}">
                <a16:creationId xmlns:a16="http://schemas.microsoft.com/office/drawing/2014/main" id="{5E6ED3BA-AF12-4717-A69F-24D9B091CF4D}"/>
              </a:ext>
            </a:extLst>
          </p:cNvPr>
          <p:cNvGrpSpPr/>
          <p:nvPr/>
        </p:nvGrpSpPr>
        <p:grpSpPr>
          <a:xfrm>
            <a:off x="0" y="0"/>
            <a:ext cx="3048000" cy="8229600"/>
            <a:chOff x="0" y="0"/>
            <a:chExt cx="1905000" cy="5143500"/>
          </a:xfrm>
        </p:grpSpPr>
        <p:sp>
          <p:nvSpPr>
            <p:cNvPr id="6" name="Freeform 5">
              <a:extLst>
                <a:ext uri="{FF2B5EF4-FFF2-40B4-BE49-F238E27FC236}">
                  <a16:creationId xmlns:a16="http://schemas.microsoft.com/office/drawing/2014/main" id="{3E50EAF3-179E-ADF7-6C0B-CF2E4BE95881}"/>
                </a:ext>
              </a:extLst>
            </p:cNvPr>
            <p:cNvSpPr/>
            <p:nvPr/>
          </p:nvSpPr>
          <p:spPr>
            <a:xfrm>
              <a:off x="0" y="0"/>
              <a:ext cx="1905000" cy="5143500"/>
            </a:xfrm>
            <a:custGeom>
              <a:avLst/>
              <a:gdLst>
                <a:gd name="connsiteX0" fmla="*/ 0 w 1905000"/>
                <a:gd name="connsiteY0" fmla="*/ 0 h 5143500"/>
                <a:gd name="connsiteX1" fmla="*/ 1905000 w 1905000"/>
                <a:gd name="connsiteY1" fmla="*/ 0 h 5143500"/>
                <a:gd name="connsiteX2" fmla="*/ 1905000 w 1905000"/>
                <a:gd name="connsiteY2" fmla="*/ 5143500 h 5143500"/>
                <a:gd name="connsiteX3" fmla="*/ 0 w 1905000"/>
                <a:gd name="connsiteY3" fmla="*/ 5143500 h 5143500"/>
              </a:gdLst>
              <a:ahLst/>
              <a:cxnLst>
                <a:cxn ang="0">
                  <a:pos x="connsiteX0" y="connsiteY0"/>
                </a:cxn>
                <a:cxn ang="0">
                  <a:pos x="connsiteX1" y="connsiteY1"/>
                </a:cxn>
                <a:cxn ang="0">
                  <a:pos x="connsiteX2" y="connsiteY2"/>
                </a:cxn>
                <a:cxn ang="0">
                  <a:pos x="connsiteX3" y="connsiteY3"/>
                </a:cxn>
              </a:cxnLst>
              <a:rect l="l" t="t" r="r" b="b"/>
              <a:pathLst>
                <a:path w="1905000" h="5143500">
                  <a:moveTo>
                    <a:pt x="0" y="0"/>
                  </a:moveTo>
                  <a:lnTo>
                    <a:pt x="1905000" y="0"/>
                  </a:lnTo>
                  <a:lnTo>
                    <a:pt x="1905000" y="5143500"/>
                  </a:lnTo>
                  <a:lnTo>
                    <a:pt x="0" y="5143500"/>
                  </a:lnTo>
                  <a:close/>
                </a:path>
              </a:pathLst>
            </a:custGeom>
            <a:solidFill>
              <a:srgbClr val="14336A"/>
            </a:solidFill>
            <a:ln w="0" cap="flat">
              <a:noFill/>
              <a:prstDash val="solid"/>
              <a:miter/>
            </a:ln>
          </p:spPr>
          <p:txBody>
            <a:bodyPr rtlCol="0" anchor="ctr"/>
            <a:lstStyle/>
            <a:p>
              <a:endParaRPr lang="en-GB" sz="2880"/>
            </a:p>
          </p:txBody>
        </p:sp>
        <p:grpSp>
          <p:nvGrpSpPr>
            <p:cNvPr id="7" name="Graphic 3">
              <a:extLst>
                <a:ext uri="{FF2B5EF4-FFF2-40B4-BE49-F238E27FC236}">
                  <a16:creationId xmlns:a16="http://schemas.microsoft.com/office/drawing/2014/main" id="{F9CBC9BF-594C-8ED0-BCDB-FAF911C3D75C}"/>
                </a:ext>
              </a:extLst>
            </p:cNvPr>
            <p:cNvGrpSpPr/>
            <p:nvPr/>
          </p:nvGrpSpPr>
          <p:grpSpPr>
            <a:xfrm>
              <a:off x="285750" y="312896"/>
              <a:ext cx="1333404" cy="945642"/>
              <a:chOff x="285750" y="312896"/>
              <a:chExt cx="1333404" cy="945642"/>
            </a:xfrm>
          </p:grpSpPr>
          <p:sp>
            <p:nvSpPr>
              <p:cNvPr id="8" name="Freeform 7">
                <a:extLst>
                  <a:ext uri="{FF2B5EF4-FFF2-40B4-BE49-F238E27FC236}">
                    <a16:creationId xmlns:a16="http://schemas.microsoft.com/office/drawing/2014/main" id="{BE3377DE-5344-F492-8080-DEC8862A29A4}"/>
                  </a:ext>
                </a:extLst>
              </p:cNvPr>
              <p:cNvSpPr/>
              <p:nvPr/>
            </p:nvSpPr>
            <p:spPr>
              <a:xfrm>
                <a:off x="836866" y="1038701"/>
                <a:ext cx="63150" cy="80009"/>
              </a:xfrm>
              <a:custGeom>
                <a:avLst/>
                <a:gdLst>
                  <a:gd name="connsiteX0" fmla="*/ 46863 w 63150"/>
                  <a:gd name="connsiteY0" fmla="*/ 48673 h 80009"/>
                  <a:gd name="connsiteX1" fmla="*/ 56769 w 63150"/>
                  <a:gd name="connsiteY1" fmla="*/ 39910 h 80009"/>
                  <a:gd name="connsiteX2" fmla="*/ 60198 w 63150"/>
                  <a:gd name="connsiteY2" fmla="*/ 26194 h 80009"/>
                  <a:gd name="connsiteX3" fmla="*/ 56864 w 63150"/>
                  <a:gd name="connsiteY3" fmla="*/ 12382 h 80009"/>
                  <a:gd name="connsiteX4" fmla="*/ 47054 w 63150"/>
                  <a:gd name="connsiteY4" fmla="*/ 3238 h 80009"/>
                  <a:gd name="connsiteX5" fmla="*/ 31528 w 63150"/>
                  <a:gd name="connsiteY5" fmla="*/ 0 h 80009"/>
                  <a:gd name="connsiteX6" fmla="*/ 0 w 63150"/>
                  <a:gd name="connsiteY6" fmla="*/ 0 h 80009"/>
                  <a:gd name="connsiteX7" fmla="*/ 0 w 63150"/>
                  <a:gd name="connsiteY7" fmla="*/ 80010 h 80009"/>
                  <a:gd name="connsiteX8" fmla="*/ 16954 w 63150"/>
                  <a:gd name="connsiteY8" fmla="*/ 80010 h 80009"/>
                  <a:gd name="connsiteX9" fmla="*/ 16954 w 63150"/>
                  <a:gd name="connsiteY9" fmla="*/ 51625 h 80009"/>
                  <a:gd name="connsiteX10" fmla="*/ 29337 w 63150"/>
                  <a:gd name="connsiteY10" fmla="*/ 51625 h 80009"/>
                  <a:gd name="connsiteX11" fmla="*/ 44482 w 63150"/>
                  <a:gd name="connsiteY11" fmla="*/ 80010 h 80009"/>
                  <a:gd name="connsiteX12" fmla="*/ 63151 w 63150"/>
                  <a:gd name="connsiteY12" fmla="*/ 80010 h 80009"/>
                  <a:gd name="connsiteX13" fmla="*/ 46196 w 63150"/>
                  <a:gd name="connsiteY13" fmla="*/ 48863 h 80009"/>
                  <a:gd name="connsiteX14" fmla="*/ 46958 w 63150"/>
                  <a:gd name="connsiteY14" fmla="*/ 48577 h 80009"/>
                  <a:gd name="connsiteX15" fmla="*/ 16859 w 63150"/>
                  <a:gd name="connsiteY15" fmla="*/ 13906 h 80009"/>
                  <a:gd name="connsiteX16" fmla="*/ 28289 w 63150"/>
                  <a:gd name="connsiteY16" fmla="*/ 13906 h 80009"/>
                  <a:gd name="connsiteX17" fmla="*/ 36385 w 63150"/>
                  <a:gd name="connsiteY17" fmla="*/ 15335 h 80009"/>
                  <a:gd name="connsiteX18" fmla="*/ 41148 w 63150"/>
                  <a:gd name="connsiteY18" fmla="*/ 19526 h 80009"/>
                  <a:gd name="connsiteX19" fmla="*/ 42767 w 63150"/>
                  <a:gd name="connsiteY19" fmla="*/ 26289 h 80009"/>
                  <a:gd name="connsiteX20" fmla="*/ 41148 w 63150"/>
                  <a:gd name="connsiteY20" fmla="*/ 32861 h 80009"/>
                  <a:gd name="connsiteX21" fmla="*/ 36385 w 63150"/>
                  <a:gd name="connsiteY21" fmla="*/ 36862 h 80009"/>
                  <a:gd name="connsiteX22" fmla="*/ 28289 w 63150"/>
                  <a:gd name="connsiteY22" fmla="*/ 38195 h 80009"/>
                  <a:gd name="connsiteX23" fmla="*/ 16764 w 63150"/>
                  <a:gd name="connsiteY23" fmla="*/ 38195 h 80009"/>
                  <a:gd name="connsiteX24" fmla="*/ 16764 w 63150"/>
                  <a:gd name="connsiteY24" fmla="*/ 14002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150" h="80009">
                    <a:moveTo>
                      <a:pt x="46863" y="48673"/>
                    </a:moveTo>
                    <a:cubicBezTo>
                      <a:pt x="51244" y="46672"/>
                      <a:pt x="54483" y="43720"/>
                      <a:pt x="56769" y="39910"/>
                    </a:cubicBezTo>
                    <a:cubicBezTo>
                      <a:pt x="59055" y="36100"/>
                      <a:pt x="60198" y="31528"/>
                      <a:pt x="60198" y="26194"/>
                    </a:cubicBezTo>
                    <a:cubicBezTo>
                      <a:pt x="60198" y="20860"/>
                      <a:pt x="59055" y="16288"/>
                      <a:pt x="56864" y="12382"/>
                    </a:cubicBezTo>
                    <a:cubicBezTo>
                      <a:pt x="54578" y="8477"/>
                      <a:pt x="51340" y="5429"/>
                      <a:pt x="47054" y="3238"/>
                    </a:cubicBezTo>
                    <a:cubicBezTo>
                      <a:pt x="42767" y="1048"/>
                      <a:pt x="37624" y="0"/>
                      <a:pt x="31528" y="0"/>
                    </a:cubicBezTo>
                    <a:lnTo>
                      <a:pt x="0" y="0"/>
                    </a:lnTo>
                    <a:lnTo>
                      <a:pt x="0" y="80010"/>
                    </a:lnTo>
                    <a:lnTo>
                      <a:pt x="16954" y="80010"/>
                    </a:lnTo>
                    <a:lnTo>
                      <a:pt x="16954" y="51625"/>
                    </a:lnTo>
                    <a:lnTo>
                      <a:pt x="29337" y="51625"/>
                    </a:lnTo>
                    <a:lnTo>
                      <a:pt x="44482" y="80010"/>
                    </a:lnTo>
                    <a:lnTo>
                      <a:pt x="63151" y="80010"/>
                    </a:lnTo>
                    <a:lnTo>
                      <a:pt x="46196" y="48863"/>
                    </a:lnTo>
                    <a:cubicBezTo>
                      <a:pt x="46196" y="48863"/>
                      <a:pt x="46673" y="48673"/>
                      <a:pt x="46958" y="48577"/>
                    </a:cubicBezTo>
                    <a:close/>
                    <a:moveTo>
                      <a:pt x="16859" y="13906"/>
                    </a:moveTo>
                    <a:lnTo>
                      <a:pt x="28289" y="13906"/>
                    </a:lnTo>
                    <a:cubicBezTo>
                      <a:pt x="31528" y="13906"/>
                      <a:pt x="34290" y="14383"/>
                      <a:pt x="36385" y="15335"/>
                    </a:cubicBezTo>
                    <a:cubicBezTo>
                      <a:pt x="38481" y="16288"/>
                      <a:pt x="40100" y="17717"/>
                      <a:pt x="41148" y="19526"/>
                    </a:cubicBezTo>
                    <a:cubicBezTo>
                      <a:pt x="42196" y="21336"/>
                      <a:pt x="42767" y="23622"/>
                      <a:pt x="42767" y="26289"/>
                    </a:cubicBezTo>
                    <a:cubicBezTo>
                      <a:pt x="42767" y="28956"/>
                      <a:pt x="42196" y="31147"/>
                      <a:pt x="41148" y="32861"/>
                    </a:cubicBezTo>
                    <a:cubicBezTo>
                      <a:pt x="40100" y="34671"/>
                      <a:pt x="38481" y="36004"/>
                      <a:pt x="36385" y="36862"/>
                    </a:cubicBezTo>
                    <a:cubicBezTo>
                      <a:pt x="34290" y="37719"/>
                      <a:pt x="31528" y="38195"/>
                      <a:pt x="28289" y="38195"/>
                    </a:cubicBezTo>
                    <a:lnTo>
                      <a:pt x="16764" y="38195"/>
                    </a:lnTo>
                    <a:lnTo>
                      <a:pt x="16764" y="14002"/>
                    </a:lnTo>
                    <a:close/>
                  </a:path>
                </a:pathLst>
              </a:custGeom>
              <a:solidFill>
                <a:srgbClr val="EC607E"/>
              </a:solidFill>
              <a:ln w="0" cap="flat">
                <a:noFill/>
                <a:prstDash val="solid"/>
                <a:miter/>
              </a:ln>
            </p:spPr>
            <p:txBody>
              <a:bodyPr rtlCol="0" anchor="ctr"/>
              <a:lstStyle/>
              <a:p>
                <a:endParaRPr lang="en-GB" sz="2880"/>
              </a:p>
            </p:txBody>
          </p:sp>
          <p:sp>
            <p:nvSpPr>
              <p:cNvPr id="9" name="Freeform 8">
                <a:extLst>
                  <a:ext uri="{FF2B5EF4-FFF2-40B4-BE49-F238E27FC236}">
                    <a16:creationId xmlns:a16="http://schemas.microsoft.com/office/drawing/2014/main" id="{72D878C4-B64D-EA39-48CF-3127699629B9}"/>
                  </a:ext>
                </a:extLst>
              </p:cNvPr>
              <p:cNvSpPr/>
              <p:nvPr/>
            </p:nvSpPr>
            <p:spPr>
              <a:xfrm>
                <a:off x="908589" y="1058037"/>
                <a:ext cx="53625" cy="61721"/>
              </a:xfrm>
              <a:custGeom>
                <a:avLst/>
                <a:gdLst>
                  <a:gd name="connsiteX0" fmla="*/ 46101 w 53625"/>
                  <a:gd name="connsiteY0" fmla="*/ 4763 h 61721"/>
                  <a:gd name="connsiteX1" fmla="*/ 37910 w 53625"/>
                  <a:gd name="connsiteY1" fmla="*/ 1143 h 61721"/>
                  <a:gd name="connsiteX2" fmla="*/ 28289 w 53625"/>
                  <a:gd name="connsiteY2" fmla="*/ 0 h 61721"/>
                  <a:gd name="connsiteX3" fmla="*/ 15621 w 53625"/>
                  <a:gd name="connsiteY3" fmla="*/ 2191 h 61721"/>
                  <a:gd name="connsiteX4" fmla="*/ 6763 w 53625"/>
                  <a:gd name="connsiteY4" fmla="*/ 8382 h 61721"/>
                  <a:gd name="connsiteX5" fmla="*/ 2191 w 53625"/>
                  <a:gd name="connsiteY5" fmla="*/ 17812 h 61721"/>
                  <a:gd name="connsiteX6" fmla="*/ 17621 w 53625"/>
                  <a:gd name="connsiteY6" fmla="*/ 19050 h 61721"/>
                  <a:gd name="connsiteX7" fmla="*/ 21146 w 53625"/>
                  <a:gd name="connsiteY7" fmla="*/ 14097 h 61721"/>
                  <a:gd name="connsiteX8" fmla="*/ 28289 w 53625"/>
                  <a:gd name="connsiteY8" fmla="*/ 12097 h 61721"/>
                  <a:gd name="connsiteX9" fmla="*/ 34862 w 53625"/>
                  <a:gd name="connsiteY9" fmla="*/ 14097 h 61721"/>
                  <a:gd name="connsiteX10" fmla="*/ 37148 w 53625"/>
                  <a:gd name="connsiteY10" fmla="*/ 19812 h 61721"/>
                  <a:gd name="connsiteX11" fmla="*/ 37148 w 53625"/>
                  <a:gd name="connsiteY11" fmla="*/ 20002 h 61721"/>
                  <a:gd name="connsiteX12" fmla="*/ 35719 w 53625"/>
                  <a:gd name="connsiteY12" fmla="*/ 22860 h 61721"/>
                  <a:gd name="connsiteX13" fmla="*/ 31052 w 53625"/>
                  <a:gd name="connsiteY13" fmla="*/ 24289 h 61721"/>
                  <a:gd name="connsiteX14" fmla="*/ 22574 w 53625"/>
                  <a:gd name="connsiteY14" fmla="*/ 25336 h 61721"/>
                  <a:gd name="connsiteX15" fmla="*/ 14097 w 53625"/>
                  <a:gd name="connsiteY15" fmla="*/ 26860 h 61721"/>
                  <a:gd name="connsiteX16" fmla="*/ 6858 w 53625"/>
                  <a:gd name="connsiteY16" fmla="*/ 30004 h 61721"/>
                  <a:gd name="connsiteX17" fmla="*/ 1810 w 53625"/>
                  <a:gd name="connsiteY17" fmla="*/ 35433 h 61721"/>
                  <a:gd name="connsiteX18" fmla="*/ 0 w 53625"/>
                  <a:gd name="connsiteY18" fmla="*/ 43815 h 61721"/>
                  <a:gd name="connsiteX19" fmla="*/ 2572 w 53625"/>
                  <a:gd name="connsiteY19" fmla="*/ 53721 h 61721"/>
                  <a:gd name="connsiteX20" fmla="*/ 9620 w 53625"/>
                  <a:gd name="connsiteY20" fmla="*/ 59722 h 61721"/>
                  <a:gd name="connsiteX21" fmla="*/ 19812 w 53625"/>
                  <a:gd name="connsiteY21" fmla="*/ 61722 h 61721"/>
                  <a:gd name="connsiteX22" fmla="*/ 27623 w 53625"/>
                  <a:gd name="connsiteY22" fmla="*/ 60484 h 61721"/>
                  <a:gd name="connsiteX23" fmla="*/ 33433 w 53625"/>
                  <a:gd name="connsiteY23" fmla="*/ 57150 h 61721"/>
                  <a:gd name="connsiteX24" fmla="*/ 37338 w 53625"/>
                  <a:gd name="connsiteY24" fmla="*/ 52197 h 61721"/>
                  <a:gd name="connsiteX25" fmla="*/ 37814 w 53625"/>
                  <a:gd name="connsiteY25" fmla="*/ 52197 h 61721"/>
                  <a:gd name="connsiteX26" fmla="*/ 37814 w 53625"/>
                  <a:gd name="connsiteY26" fmla="*/ 60484 h 61721"/>
                  <a:gd name="connsiteX27" fmla="*/ 53626 w 53625"/>
                  <a:gd name="connsiteY27" fmla="*/ 60484 h 61721"/>
                  <a:gd name="connsiteX28" fmla="*/ 53626 w 53625"/>
                  <a:gd name="connsiteY28" fmla="*/ 20002 h 61721"/>
                  <a:gd name="connsiteX29" fmla="*/ 51530 w 53625"/>
                  <a:gd name="connsiteY29" fmla="*/ 10763 h 61721"/>
                  <a:gd name="connsiteX30" fmla="*/ 45910 w 53625"/>
                  <a:gd name="connsiteY30" fmla="*/ 4477 h 61721"/>
                  <a:gd name="connsiteX31" fmla="*/ 37243 w 53625"/>
                  <a:gd name="connsiteY31" fmla="*/ 39243 h 61721"/>
                  <a:gd name="connsiteX32" fmla="*/ 35623 w 53625"/>
                  <a:gd name="connsiteY32" fmla="*/ 44863 h 61721"/>
                  <a:gd name="connsiteX33" fmla="*/ 31242 w 53625"/>
                  <a:gd name="connsiteY33" fmla="*/ 48863 h 61721"/>
                  <a:gd name="connsiteX34" fmla="*/ 24765 w 53625"/>
                  <a:gd name="connsiteY34" fmla="*/ 50292 h 61721"/>
                  <a:gd name="connsiteX35" fmla="*/ 18479 w 53625"/>
                  <a:gd name="connsiteY35" fmla="*/ 48482 h 61721"/>
                  <a:gd name="connsiteX36" fmla="*/ 16002 w 53625"/>
                  <a:gd name="connsiteY36" fmla="*/ 43339 h 61721"/>
                  <a:gd name="connsiteX37" fmla="*/ 17240 w 53625"/>
                  <a:gd name="connsiteY37" fmla="*/ 39433 h 61721"/>
                  <a:gd name="connsiteX38" fmla="*/ 20669 w 53625"/>
                  <a:gd name="connsiteY38" fmla="*/ 36957 h 61721"/>
                  <a:gd name="connsiteX39" fmla="*/ 25813 w 53625"/>
                  <a:gd name="connsiteY39" fmla="*/ 35623 h 61721"/>
                  <a:gd name="connsiteX40" fmla="*/ 28861 w 53625"/>
                  <a:gd name="connsiteY40" fmla="*/ 35147 h 61721"/>
                  <a:gd name="connsiteX41" fmla="*/ 32194 w 53625"/>
                  <a:gd name="connsiteY41" fmla="*/ 34576 h 61721"/>
                  <a:gd name="connsiteX42" fmla="*/ 35242 w 53625"/>
                  <a:gd name="connsiteY42" fmla="*/ 33814 h 61721"/>
                  <a:gd name="connsiteX43" fmla="*/ 37338 w 53625"/>
                  <a:gd name="connsiteY43" fmla="*/ 32861 h 61721"/>
                  <a:gd name="connsiteX44" fmla="*/ 37338 w 53625"/>
                  <a:gd name="connsiteY44" fmla="*/ 39243 h 6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3625" h="61721">
                    <a:moveTo>
                      <a:pt x="46101" y="4763"/>
                    </a:moveTo>
                    <a:cubicBezTo>
                      <a:pt x="43720" y="3143"/>
                      <a:pt x="40958" y="1905"/>
                      <a:pt x="37910" y="1143"/>
                    </a:cubicBezTo>
                    <a:cubicBezTo>
                      <a:pt x="34862" y="381"/>
                      <a:pt x="31623" y="0"/>
                      <a:pt x="28289" y="0"/>
                    </a:cubicBezTo>
                    <a:cubicBezTo>
                      <a:pt x="23527" y="0"/>
                      <a:pt x="19241" y="762"/>
                      <a:pt x="15621" y="2191"/>
                    </a:cubicBezTo>
                    <a:cubicBezTo>
                      <a:pt x="12002" y="3619"/>
                      <a:pt x="9049" y="5715"/>
                      <a:pt x="6763" y="8382"/>
                    </a:cubicBezTo>
                    <a:cubicBezTo>
                      <a:pt x="4477" y="11049"/>
                      <a:pt x="2953" y="14192"/>
                      <a:pt x="2191" y="17812"/>
                    </a:cubicBezTo>
                    <a:lnTo>
                      <a:pt x="17621" y="19050"/>
                    </a:lnTo>
                    <a:cubicBezTo>
                      <a:pt x="18193" y="17050"/>
                      <a:pt x="19336" y="15430"/>
                      <a:pt x="21146" y="14097"/>
                    </a:cubicBezTo>
                    <a:cubicBezTo>
                      <a:pt x="22955" y="12763"/>
                      <a:pt x="25337" y="12097"/>
                      <a:pt x="28289" y="12097"/>
                    </a:cubicBezTo>
                    <a:cubicBezTo>
                      <a:pt x="31147" y="12097"/>
                      <a:pt x="33338" y="12763"/>
                      <a:pt x="34862" y="14097"/>
                    </a:cubicBezTo>
                    <a:cubicBezTo>
                      <a:pt x="36385" y="15430"/>
                      <a:pt x="37148" y="17335"/>
                      <a:pt x="37148" y="19812"/>
                    </a:cubicBezTo>
                    <a:lnTo>
                      <a:pt x="37148" y="20002"/>
                    </a:lnTo>
                    <a:cubicBezTo>
                      <a:pt x="37148" y="21241"/>
                      <a:pt x="36671" y="22288"/>
                      <a:pt x="35719" y="22860"/>
                    </a:cubicBezTo>
                    <a:cubicBezTo>
                      <a:pt x="34766" y="23431"/>
                      <a:pt x="33242" y="24003"/>
                      <a:pt x="31052" y="24289"/>
                    </a:cubicBezTo>
                    <a:cubicBezTo>
                      <a:pt x="28956" y="24575"/>
                      <a:pt x="26098" y="24955"/>
                      <a:pt x="22574" y="25336"/>
                    </a:cubicBezTo>
                    <a:cubicBezTo>
                      <a:pt x="19621" y="25622"/>
                      <a:pt x="16764" y="26098"/>
                      <a:pt x="14097" y="26860"/>
                    </a:cubicBezTo>
                    <a:cubicBezTo>
                      <a:pt x="11430" y="27527"/>
                      <a:pt x="8954" y="28575"/>
                      <a:pt x="6858" y="30004"/>
                    </a:cubicBezTo>
                    <a:cubicBezTo>
                      <a:pt x="4763" y="31432"/>
                      <a:pt x="3048" y="33242"/>
                      <a:pt x="1810" y="35433"/>
                    </a:cubicBezTo>
                    <a:cubicBezTo>
                      <a:pt x="571" y="37719"/>
                      <a:pt x="0" y="40481"/>
                      <a:pt x="0" y="43815"/>
                    </a:cubicBezTo>
                    <a:cubicBezTo>
                      <a:pt x="0" y="47815"/>
                      <a:pt x="857" y="51054"/>
                      <a:pt x="2572" y="53721"/>
                    </a:cubicBezTo>
                    <a:cubicBezTo>
                      <a:pt x="4286" y="56388"/>
                      <a:pt x="6667" y="58388"/>
                      <a:pt x="9620" y="59722"/>
                    </a:cubicBezTo>
                    <a:cubicBezTo>
                      <a:pt x="12573" y="61055"/>
                      <a:pt x="16002" y="61722"/>
                      <a:pt x="19812" y="61722"/>
                    </a:cubicBezTo>
                    <a:cubicBezTo>
                      <a:pt x="22765" y="61722"/>
                      <a:pt x="25432" y="61341"/>
                      <a:pt x="27623" y="60484"/>
                    </a:cubicBezTo>
                    <a:cubicBezTo>
                      <a:pt x="29908" y="59722"/>
                      <a:pt x="31814" y="58579"/>
                      <a:pt x="33433" y="57150"/>
                    </a:cubicBezTo>
                    <a:cubicBezTo>
                      <a:pt x="35052" y="55721"/>
                      <a:pt x="36290" y="54102"/>
                      <a:pt x="37338" y="52197"/>
                    </a:cubicBezTo>
                    <a:lnTo>
                      <a:pt x="37814" y="52197"/>
                    </a:lnTo>
                    <a:lnTo>
                      <a:pt x="37814" y="60484"/>
                    </a:lnTo>
                    <a:lnTo>
                      <a:pt x="53626" y="60484"/>
                    </a:lnTo>
                    <a:lnTo>
                      <a:pt x="53626" y="20002"/>
                    </a:lnTo>
                    <a:cubicBezTo>
                      <a:pt x="53626" y="16478"/>
                      <a:pt x="52959" y="13335"/>
                      <a:pt x="51530" y="10763"/>
                    </a:cubicBezTo>
                    <a:cubicBezTo>
                      <a:pt x="50102" y="8192"/>
                      <a:pt x="48292" y="6096"/>
                      <a:pt x="45910" y="4477"/>
                    </a:cubicBezTo>
                    <a:close/>
                    <a:moveTo>
                      <a:pt x="37243" y="39243"/>
                    </a:moveTo>
                    <a:cubicBezTo>
                      <a:pt x="37243" y="41338"/>
                      <a:pt x="36671" y="43244"/>
                      <a:pt x="35623" y="44863"/>
                    </a:cubicBezTo>
                    <a:cubicBezTo>
                      <a:pt x="34576" y="46577"/>
                      <a:pt x="33052" y="47815"/>
                      <a:pt x="31242" y="48863"/>
                    </a:cubicBezTo>
                    <a:cubicBezTo>
                      <a:pt x="29337" y="49816"/>
                      <a:pt x="27242" y="50292"/>
                      <a:pt x="24765" y="50292"/>
                    </a:cubicBezTo>
                    <a:cubicBezTo>
                      <a:pt x="22289" y="50292"/>
                      <a:pt x="20098" y="49721"/>
                      <a:pt x="18479" y="48482"/>
                    </a:cubicBezTo>
                    <a:cubicBezTo>
                      <a:pt x="16859" y="47339"/>
                      <a:pt x="16002" y="45529"/>
                      <a:pt x="16002" y="43339"/>
                    </a:cubicBezTo>
                    <a:cubicBezTo>
                      <a:pt x="16002" y="41815"/>
                      <a:pt x="16383" y="40481"/>
                      <a:pt x="17240" y="39433"/>
                    </a:cubicBezTo>
                    <a:cubicBezTo>
                      <a:pt x="18002" y="38386"/>
                      <a:pt x="19145" y="37528"/>
                      <a:pt x="20669" y="36957"/>
                    </a:cubicBezTo>
                    <a:cubicBezTo>
                      <a:pt x="22098" y="36290"/>
                      <a:pt x="23813" y="35909"/>
                      <a:pt x="25813" y="35623"/>
                    </a:cubicBezTo>
                    <a:cubicBezTo>
                      <a:pt x="26765" y="35528"/>
                      <a:pt x="27718" y="35338"/>
                      <a:pt x="28861" y="35147"/>
                    </a:cubicBezTo>
                    <a:cubicBezTo>
                      <a:pt x="30004" y="34957"/>
                      <a:pt x="31147" y="34766"/>
                      <a:pt x="32194" y="34576"/>
                    </a:cubicBezTo>
                    <a:cubicBezTo>
                      <a:pt x="33338" y="34385"/>
                      <a:pt x="34290" y="34100"/>
                      <a:pt x="35242" y="33814"/>
                    </a:cubicBezTo>
                    <a:cubicBezTo>
                      <a:pt x="36100" y="33528"/>
                      <a:pt x="36862" y="33242"/>
                      <a:pt x="37338" y="32861"/>
                    </a:cubicBezTo>
                    <a:lnTo>
                      <a:pt x="37338" y="39243"/>
                    </a:lnTo>
                    <a:close/>
                  </a:path>
                </a:pathLst>
              </a:custGeom>
              <a:solidFill>
                <a:srgbClr val="EC607E"/>
              </a:solidFill>
              <a:ln w="0" cap="flat">
                <a:noFill/>
                <a:prstDash val="solid"/>
                <a:miter/>
              </a:ln>
            </p:spPr>
            <p:txBody>
              <a:bodyPr rtlCol="0" anchor="ctr"/>
              <a:lstStyle/>
              <a:p>
                <a:endParaRPr lang="en-GB" sz="2880"/>
              </a:p>
            </p:txBody>
          </p:sp>
          <p:sp>
            <p:nvSpPr>
              <p:cNvPr id="10" name="Freeform 9">
                <a:extLst>
                  <a:ext uri="{FF2B5EF4-FFF2-40B4-BE49-F238E27FC236}">
                    <a16:creationId xmlns:a16="http://schemas.microsoft.com/office/drawing/2014/main" id="{284874F5-EF04-910C-7266-5B92B61F03CA}"/>
                  </a:ext>
                </a:extLst>
              </p:cNvPr>
              <p:cNvSpPr/>
              <p:nvPr/>
            </p:nvSpPr>
            <p:spPr>
              <a:xfrm>
                <a:off x="978027" y="1057846"/>
                <a:ext cx="36480" cy="60864"/>
              </a:xfrm>
              <a:custGeom>
                <a:avLst/>
                <a:gdLst>
                  <a:gd name="connsiteX0" fmla="*/ 31242 w 36480"/>
                  <a:gd name="connsiteY0" fmla="*/ 0 h 60864"/>
                  <a:gd name="connsiteX1" fmla="*/ 22288 w 36480"/>
                  <a:gd name="connsiteY1" fmla="*/ 2858 h 60864"/>
                  <a:gd name="connsiteX2" fmla="*/ 16764 w 36480"/>
                  <a:gd name="connsiteY2" fmla="*/ 11335 h 60864"/>
                  <a:gd name="connsiteX3" fmla="*/ 16097 w 36480"/>
                  <a:gd name="connsiteY3" fmla="*/ 11335 h 60864"/>
                  <a:gd name="connsiteX4" fmla="*/ 16097 w 36480"/>
                  <a:gd name="connsiteY4" fmla="*/ 857 h 60864"/>
                  <a:gd name="connsiteX5" fmla="*/ 0 w 36480"/>
                  <a:gd name="connsiteY5" fmla="*/ 857 h 60864"/>
                  <a:gd name="connsiteX6" fmla="*/ 0 w 36480"/>
                  <a:gd name="connsiteY6" fmla="*/ 60865 h 60864"/>
                  <a:gd name="connsiteX7" fmla="*/ 16669 w 36480"/>
                  <a:gd name="connsiteY7" fmla="*/ 60865 h 60864"/>
                  <a:gd name="connsiteX8" fmla="*/ 16669 w 36480"/>
                  <a:gd name="connsiteY8" fmla="*/ 26956 h 60864"/>
                  <a:gd name="connsiteX9" fmla="*/ 18288 w 36480"/>
                  <a:gd name="connsiteY9" fmla="*/ 20479 h 60864"/>
                  <a:gd name="connsiteX10" fmla="*/ 22860 w 36480"/>
                  <a:gd name="connsiteY10" fmla="*/ 16097 h 60864"/>
                  <a:gd name="connsiteX11" fmla="*/ 29432 w 36480"/>
                  <a:gd name="connsiteY11" fmla="*/ 14478 h 60864"/>
                  <a:gd name="connsiteX12" fmla="*/ 33242 w 36480"/>
                  <a:gd name="connsiteY12" fmla="*/ 14764 h 60864"/>
                  <a:gd name="connsiteX13" fmla="*/ 36481 w 36480"/>
                  <a:gd name="connsiteY13" fmla="*/ 15431 h 60864"/>
                  <a:gd name="connsiteX14" fmla="*/ 36481 w 36480"/>
                  <a:gd name="connsiteY14" fmla="*/ 667 h 60864"/>
                  <a:gd name="connsiteX15" fmla="*/ 33909 w 36480"/>
                  <a:gd name="connsiteY15" fmla="*/ 191 h 60864"/>
                  <a:gd name="connsiteX16" fmla="*/ 31242 w 36480"/>
                  <a:gd name="connsiteY16" fmla="*/ 0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80" h="60864">
                    <a:moveTo>
                      <a:pt x="31242" y="0"/>
                    </a:moveTo>
                    <a:cubicBezTo>
                      <a:pt x="27908" y="0"/>
                      <a:pt x="24956" y="953"/>
                      <a:pt x="22288" y="2858"/>
                    </a:cubicBezTo>
                    <a:cubicBezTo>
                      <a:pt x="19621" y="4763"/>
                      <a:pt x="17907" y="7620"/>
                      <a:pt x="16764" y="11335"/>
                    </a:cubicBezTo>
                    <a:lnTo>
                      <a:pt x="16097" y="11335"/>
                    </a:lnTo>
                    <a:lnTo>
                      <a:pt x="16097" y="857"/>
                    </a:lnTo>
                    <a:lnTo>
                      <a:pt x="0" y="857"/>
                    </a:lnTo>
                    <a:lnTo>
                      <a:pt x="0" y="60865"/>
                    </a:lnTo>
                    <a:lnTo>
                      <a:pt x="16669" y="60865"/>
                    </a:lnTo>
                    <a:lnTo>
                      <a:pt x="16669" y="26956"/>
                    </a:lnTo>
                    <a:cubicBezTo>
                      <a:pt x="16669" y="24479"/>
                      <a:pt x="17240" y="22384"/>
                      <a:pt x="18288" y="20479"/>
                    </a:cubicBezTo>
                    <a:cubicBezTo>
                      <a:pt x="19431" y="18574"/>
                      <a:pt x="20860" y="17145"/>
                      <a:pt x="22860" y="16097"/>
                    </a:cubicBezTo>
                    <a:cubicBezTo>
                      <a:pt x="24765" y="15050"/>
                      <a:pt x="26956" y="14478"/>
                      <a:pt x="29432" y="14478"/>
                    </a:cubicBezTo>
                    <a:cubicBezTo>
                      <a:pt x="30575" y="14478"/>
                      <a:pt x="31813" y="14478"/>
                      <a:pt x="33242" y="14764"/>
                    </a:cubicBezTo>
                    <a:cubicBezTo>
                      <a:pt x="34671" y="14954"/>
                      <a:pt x="35719" y="15145"/>
                      <a:pt x="36481" y="15431"/>
                    </a:cubicBezTo>
                    <a:lnTo>
                      <a:pt x="36481" y="667"/>
                    </a:lnTo>
                    <a:cubicBezTo>
                      <a:pt x="35719" y="476"/>
                      <a:pt x="34957" y="381"/>
                      <a:pt x="33909" y="191"/>
                    </a:cubicBezTo>
                    <a:cubicBezTo>
                      <a:pt x="32956" y="95"/>
                      <a:pt x="32004" y="0"/>
                      <a:pt x="31242" y="0"/>
                    </a:cubicBezTo>
                    <a:close/>
                  </a:path>
                </a:pathLst>
              </a:custGeom>
              <a:solidFill>
                <a:srgbClr val="EC607E"/>
              </a:solidFill>
              <a:ln w="0" cap="flat">
                <a:noFill/>
                <a:prstDash val="solid"/>
                <a:miter/>
              </a:ln>
            </p:spPr>
            <p:txBody>
              <a:bodyPr rtlCol="0" anchor="ctr"/>
              <a:lstStyle/>
              <a:p>
                <a:endParaRPr lang="en-GB" sz="2880"/>
              </a:p>
            </p:txBody>
          </p:sp>
          <p:sp>
            <p:nvSpPr>
              <p:cNvPr id="11" name="Freeform 10">
                <a:extLst>
                  <a:ext uri="{FF2B5EF4-FFF2-40B4-BE49-F238E27FC236}">
                    <a16:creationId xmlns:a16="http://schemas.microsoft.com/office/drawing/2014/main" id="{53768085-EFC9-8CA7-84E6-5D2281B1A2F8}"/>
                  </a:ext>
                </a:extLst>
              </p:cNvPr>
              <p:cNvSpPr/>
              <p:nvPr/>
            </p:nvSpPr>
            <p:spPr>
              <a:xfrm>
                <a:off x="1020699" y="1057941"/>
                <a:ext cx="57530" cy="61912"/>
              </a:xfrm>
              <a:custGeom>
                <a:avLst/>
                <a:gdLst>
                  <a:gd name="connsiteX0" fmla="*/ 49054 w 57530"/>
                  <a:gd name="connsiteY0" fmla="*/ 7620 h 61912"/>
                  <a:gd name="connsiteX1" fmla="*/ 40100 w 57530"/>
                  <a:gd name="connsiteY1" fmla="*/ 1905 h 61912"/>
                  <a:gd name="connsiteX2" fmla="*/ 29051 w 57530"/>
                  <a:gd name="connsiteY2" fmla="*/ 0 h 61912"/>
                  <a:gd name="connsiteX3" fmla="*/ 13716 w 57530"/>
                  <a:gd name="connsiteY3" fmla="*/ 3905 h 61912"/>
                  <a:gd name="connsiteX4" fmla="*/ 3619 w 57530"/>
                  <a:gd name="connsiteY4" fmla="*/ 14764 h 61912"/>
                  <a:gd name="connsiteX5" fmla="*/ 0 w 57530"/>
                  <a:gd name="connsiteY5" fmla="*/ 31052 h 61912"/>
                  <a:gd name="connsiteX6" fmla="*/ 3619 w 57530"/>
                  <a:gd name="connsiteY6" fmla="*/ 47435 h 61912"/>
                  <a:gd name="connsiteX7" fmla="*/ 13906 w 57530"/>
                  <a:gd name="connsiteY7" fmla="*/ 58102 h 61912"/>
                  <a:gd name="connsiteX8" fmla="*/ 29813 w 57530"/>
                  <a:gd name="connsiteY8" fmla="*/ 61913 h 61912"/>
                  <a:gd name="connsiteX9" fmla="*/ 42958 w 57530"/>
                  <a:gd name="connsiteY9" fmla="*/ 59627 h 61912"/>
                  <a:gd name="connsiteX10" fmla="*/ 52292 w 57530"/>
                  <a:gd name="connsiteY10" fmla="*/ 53245 h 61912"/>
                  <a:gd name="connsiteX11" fmla="*/ 57055 w 57530"/>
                  <a:gd name="connsiteY11" fmla="*/ 43529 h 61912"/>
                  <a:gd name="connsiteX12" fmla="*/ 41624 w 57530"/>
                  <a:gd name="connsiteY12" fmla="*/ 42481 h 61912"/>
                  <a:gd name="connsiteX13" fmla="*/ 39148 w 57530"/>
                  <a:gd name="connsiteY13" fmla="*/ 46292 h 61912"/>
                  <a:gd name="connsiteX14" fmla="*/ 35242 w 57530"/>
                  <a:gd name="connsiteY14" fmla="*/ 48673 h 61912"/>
                  <a:gd name="connsiteX15" fmla="*/ 30194 w 57530"/>
                  <a:gd name="connsiteY15" fmla="*/ 49435 h 61912"/>
                  <a:gd name="connsiteX16" fmla="*/ 22955 w 57530"/>
                  <a:gd name="connsiteY16" fmla="*/ 47720 h 61912"/>
                  <a:gd name="connsiteX17" fmla="*/ 18288 w 57530"/>
                  <a:gd name="connsiteY17" fmla="*/ 42672 h 61912"/>
                  <a:gd name="connsiteX18" fmla="*/ 16669 w 57530"/>
                  <a:gd name="connsiteY18" fmla="*/ 34957 h 61912"/>
                  <a:gd name="connsiteX19" fmla="*/ 16669 w 57530"/>
                  <a:gd name="connsiteY19" fmla="*/ 34957 h 61912"/>
                  <a:gd name="connsiteX20" fmla="*/ 57531 w 57530"/>
                  <a:gd name="connsiteY20" fmla="*/ 34957 h 61912"/>
                  <a:gd name="connsiteX21" fmla="*/ 57531 w 57530"/>
                  <a:gd name="connsiteY21" fmla="*/ 30385 h 61912"/>
                  <a:gd name="connsiteX22" fmla="*/ 55340 w 57530"/>
                  <a:gd name="connsiteY22" fmla="*/ 16954 h 61912"/>
                  <a:gd name="connsiteX23" fmla="*/ 49339 w 57530"/>
                  <a:gd name="connsiteY23" fmla="*/ 7429 h 61912"/>
                  <a:gd name="connsiteX24" fmla="*/ 16383 w 57530"/>
                  <a:gd name="connsiteY24" fmla="*/ 24765 h 61912"/>
                  <a:gd name="connsiteX25" fmla="*/ 18002 w 57530"/>
                  <a:gd name="connsiteY25" fmla="*/ 18860 h 61912"/>
                  <a:gd name="connsiteX26" fmla="*/ 22574 w 57530"/>
                  <a:gd name="connsiteY26" fmla="*/ 14192 h 61912"/>
                  <a:gd name="connsiteX27" fmla="*/ 29242 w 57530"/>
                  <a:gd name="connsiteY27" fmla="*/ 12478 h 61912"/>
                  <a:gd name="connsiteX28" fmla="*/ 35623 w 57530"/>
                  <a:gd name="connsiteY28" fmla="*/ 14097 h 61912"/>
                  <a:gd name="connsiteX29" fmla="*/ 39910 w 57530"/>
                  <a:gd name="connsiteY29" fmla="*/ 18479 h 61912"/>
                  <a:gd name="connsiteX30" fmla="*/ 41434 w 57530"/>
                  <a:gd name="connsiteY30" fmla="*/ 24860 h 61912"/>
                  <a:gd name="connsiteX31" fmla="*/ 16288 w 57530"/>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0" h="61912">
                    <a:moveTo>
                      <a:pt x="49054" y="7620"/>
                    </a:moveTo>
                    <a:cubicBezTo>
                      <a:pt x="46482" y="5048"/>
                      <a:pt x="43529" y="3239"/>
                      <a:pt x="40100" y="1905"/>
                    </a:cubicBezTo>
                    <a:cubicBezTo>
                      <a:pt x="36671" y="667"/>
                      <a:pt x="32956" y="0"/>
                      <a:pt x="29051" y="0"/>
                    </a:cubicBezTo>
                    <a:cubicBezTo>
                      <a:pt x="23146" y="0"/>
                      <a:pt x="18002" y="1333"/>
                      <a:pt x="13716" y="3905"/>
                    </a:cubicBezTo>
                    <a:cubicBezTo>
                      <a:pt x="9334" y="6477"/>
                      <a:pt x="6001" y="10096"/>
                      <a:pt x="3619" y="14764"/>
                    </a:cubicBezTo>
                    <a:cubicBezTo>
                      <a:pt x="1238" y="19431"/>
                      <a:pt x="0" y="24860"/>
                      <a:pt x="0" y="31052"/>
                    </a:cubicBezTo>
                    <a:cubicBezTo>
                      <a:pt x="0" y="37243"/>
                      <a:pt x="1238" y="42863"/>
                      <a:pt x="3619" y="47435"/>
                    </a:cubicBezTo>
                    <a:cubicBezTo>
                      <a:pt x="6001" y="52102"/>
                      <a:pt x="9430" y="55626"/>
                      <a:pt x="13906" y="58102"/>
                    </a:cubicBezTo>
                    <a:cubicBezTo>
                      <a:pt x="18383" y="60579"/>
                      <a:pt x="23622" y="61913"/>
                      <a:pt x="29813" y="61913"/>
                    </a:cubicBezTo>
                    <a:cubicBezTo>
                      <a:pt x="34766" y="61913"/>
                      <a:pt x="39148" y="61150"/>
                      <a:pt x="42958" y="59627"/>
                    </a:cubicBezTo>
                    <a:cubicBezTo>
                      <a:pt x="46768" y="58102"/>
                      <a:pt x="49816" y="56007"/>
                      <a:pt x="52292" y="53245"/>
                    </a:cubicBezTo>
                    <a:cubicBezTo>
                      <a:pt x="54673" y="50483"/>
                      <a:pt x="56293" y="47244"/>
                      <a:pt x="57055" y="43529"/>
                    </a:cubicBezTo>
                    <a:lnTo>
                      <a:pt x="41624" y="42481"/>
                    </a:lnTo>
                    <a:cubicBezTo>
                      <a:pt x="41053" y="44006"/>
                      <a:pt x="40195" y="45244"/>
                      <a:pt x="39148" y="46292"/>
                    </a:cubicBezTo>
                    <a:cubicBezTo>
                      <a:pt x="38100" y="47339"/>
                      <a:pt x="36766" y="48101"/>
                      <a:pt x="35242" y="48673"/>
                    </a:cubicBezTo>
                    <a:cubicBezTo>
                      <a:pt x="33718" y="49149"/>
                      <a:pt x="32004" y="49435"/>
                      <a:pt x="30194" y="49435"/>
                    </a:cubicBezTo>
                    <a:cubicBezTo>
                      <a:pt x="27432" y="49435"/>
                      <a:pt x="24955"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1" y="13144"/>
                      <a:pt x="51911" y="10001"/>
                      <a:pt x="49339" y="7429"/>
                    </a:cubicBezTo>
                    <a:close/>
                    <a:moveTo>
                      <a:pt x="16383" y="24765"/>
                    </a:moveTo>
                    <a:cubicBezTo>
                      <a:pt x="16478" y="22574"/>
                      <a:pt x="16954" y="20669"/>
                      <a:pt x="18002" y="18860"/>
                    </a:cubicBezTo>
                    <a:cubicBezTo>
                      <a:pt x="19050" y="16954"/>
                      <a:pt x="20574" y="15335"/>
                      <a:pt x="22574" y="14192"/>
                    </a:cubicBezTo>
                    <a:cubicBezTo>
                      <a:pt x="24479" y="13049"/>
                      <a:pt x="26765" y="12478"/>
                      <a:pt x="29242" y="12478"/>
                    </a:cubicBezTo>
                    <a:cubicBezTo>
                      <a:pt x="31718" y="12478"/>
                      <a:pt x="33814" y="13049"/>
                      <a:pt x="35623" y="14097"/>
                    </a:cubicBezTo>
                    <a:cubicBezTo>
                      <a:pt x="37433" y="15145"/>
                      <a:pt x="38862" y="16573"/>
                      <a:pt x="39910" y="18479"/>
                    </a:cubicBezTo>
                    <a:cubicBezTo>
                      <a:pt x="40957"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12" name="Freeform 11">
                <a:extLst>
                  <a:ext uri="{FF2B5EF4-FFF2-40B4-BE49-F238E27FC236}">
                    <a16:creationId xmlns:a16="http://schemas.microsoft.com/office/drawing/2014/main" id="{136457ED-9D71-DDE0-E820-3BE504407D3B}"/>
                  </a:ext>
                </a:extLst>
              </p:cNvPr>
              <p:cNvSpPr/>
              <p:nvPr/>
            </p:nvSpPr>
            <p:spPr>
              <a:xfrm>
                <a:off x="1120139" y="1038796"/>
                <a:ext cx="67532" cy="80010"/>
              </a:xfrm>
              <a:custGeom>
                <a:avLst/>
                <a:gdLst>
                  <a:gd name="connsiteX0" fmla="*/ 49340 w 67532"/>
                  <a:gd name="connsiteY0" fmla="*/ 4763 h 80010"/>
                  <a:gd name="connsiteX1" fmla="*/ 28575 w 67532"/>
                  <a:gd name="connsiteY1" fmla="*/ 0 h 80010"/>
                  <a:gd name="connsiteX2" fmla="*/ 0 w 67532"/>
                  <a:gd name="connsiteY2" fmla="*/ 0 h 80010"/>
                  <a:gd name="connsiteX3" fmla="*/ 0 w 67532"/>
                  <a:gd name="connsiteY3" fmla="*/ 80010 h 80010"/>
                  <a:gd name="connsiteX4" fmla="*/ 28385 w 67532"/>
                  <a:gd name="connsiteY4" fmla="*/ 80010 h 80010"/>
                  <a:gd name="connsiteX5" fmla="*/ 49340 w 67532"/>
                  <a:gd name="connsiteY5" fmla="*/ 75248 h 80010"/>
                  <a:gd name="connsiteX6" fmla="*/ 62865 w 67532"/>
                  <a:gd name="connsiteY6" fmla="*/ 61436 h 80010"/>
                  <a:gd name="connsiteX7" fmla="*/ 67532 w 67532"/>
                  <a:gd name="connsiteY7" fmla="*/ 39910 h 80010"/>
                  <a:gd name="connsiteX8" fmla="*/ 62865 w 67532"/>
                  <a:gd name="connsiteY8" fmla="*/ 18479 h 80010"/>
                  <a:gd name="connsiteX9" fmla="*/ 49435 w 67532"/>
                  <a:gd name="connsiteY9" fmla="*/ 4763 h 80010"/>
                  <a:gd name="connsiteX10" fmla="*/ 48006 w 67532"/>
                  <a:gd name="connsiteY10" fmla="*/ 54483 h 80010"/>
                  <a:gd name="connsiteX11" fmla="*/ 40291 w 67532"/>
                  <a:gd name="connsiteY11" fmla="*/ 62770 h 80010"/>
                  <a:gd name="connsiteX12" fmla="*/ 27623 w 67532"/>
                  <a:gd name="connsiteY12" fmla="*/ 65437 h 80010"/>
                  <a:gd name="connsiteX13" fmla="*/ 16859 w 67532"/>
                  <a:gd name="connsiteY13" fmla="*/ 65437 h 80010"/>
                  <a:gd name="connsiteX14" fmla="*/ 16859 w 67532"/>
                  <a:gd name="connsiteY14" fmla="*/ 14383 h 80010"/>
                  <a:gd name="connsiteX15" fmla="*/ 27623 w 67532"/>
                  <a:gd name="connsiteY15" fmla="*/ 14383 h 80010"/>
                  <a:gd name="connsiteX16" fmla="*/ 40291 w 67532"/>
                  <a:gd name="connsiteY16" fmla="*/ 17050 h 80010"/>
                  <a:gd name="connsiteX17" fmla="*/ 48006 w 67532"/>
                  <a:gd name="connsiteY17" fmla="*/ 25337 h 80010"/>
                  <a:gd name="connsiteX18" fmla="*/ 50578 w 67532"/>
                  <a:gd name="connsiteY18" fmla="*/ 39815 h 80010"/>
                  <a:gd name="connsiteX19" fmla="*/ 48006 w 67532"/>
                  <a:gd name="connsiteY19" fmla="*/ 54388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7532" h="80010">
                    <a:moveTo>
                      <a:pt x="49340" y="4763"/>
                    </a:moveTo>
                    <a:cubicBezTo>
                      <a:pt x="43529" y="1524"/>
                      <a:pt x="36576" y="0"/>
                      <a:pt x="28575" y="0"/>
                    </a:cubicBezTo>
                    <a:lnTo>
                      <a:pt x="0" y="0"/>
                    </a:lnTo>
                    <a:lnTo>
                      <a:pt x="0" y="80010"/>
                    </a:lnTo>
                    <a:lnTo>
                      <a:pt x="28385" y="80010"/>
                    </a:lnTo>
                    <a:cubicBezTo>
                      <a:pt x="36481" y="80010"/>
                      <a:pt x="43529" y="78391"/>
                      <a:pt x="49340" y="75248"/>
                    </a:cubicBezTo>
                    <a:cubicBezTo>
                      <a:pt x="55150" y="72009"/>
                      <a:pt x="59722" y="67437"/>
                      <a:pt x="62865" y="61436"/>
                    </a:cubicBezTo>
                    <a:cubicBezTo>
                      <a:pt x="66008" y="55435"/>
                      <a:pt x="67532" y="48292"/>
                      <a:pt x="67532" y="39910"/>
                    </a:cubicBezTo>
                    <a:cubicBezTo>
                      <a:pt x="67532" y="31528"/>
                      <a:pt x="66008" y="24479"/>
                      <a:pt x="62865" y="18479"/>
                    </a:cubicBezTo>
                    <a:cubicBezTo>
                      <a:pt x="59722" y="12478"/>
                      <a:pt x="55245" y="7906"/>
                      <a:pt x="49435" y="4763"/>
                    </a:cubicBezTo>
                    <a:close/>
                    <a:moveTo>
                      <a:pt x="48006" y="54483"/>
                    </a:moveTo>
                    <a:cubicBezTo>
                      <a:pt x="46292" y="58293"/>
                      <a:pt x="43720" y="61055"/>
                      <a:pt x="40291" y="62770"/>
                    </a:cubicBezTo>
                    <a:cubicBezTo>
                      <a:pt x="36862" y="64579"/>
                      <a:pt x="32671" y="65437"/>
                      <a:pt x="27623" y="65437"/>
                    </a:cubicBezTo>
                    <a:lnTo>
                      <a:pt x="16859" y="65437"/>
                    </a:lnTo>
                    <a:lnTo>
                      <a:pt x="16859" y="14383"/>
                    </a:lnTo>
                    <a:lnTo>
                      <a:pt x="27623" y="14383"/>
                    </a:lnTo>
                    <a:cubicBezTo>
                      <a:pt x="32575" y="14383"/>
                      <a:pt x="36862" y="15240"/>
                      <a:pt x="40291" y="17050"/>
                    </a:cubicBezTo>
                    <a:cubicBezTo>
                      <a:pt x="43720" y="18860"/>
                      <a:pt x="46292" y="21622"/>
                      <a:pt x="48006" y="25337"/>
                    </a:cubicBezTo>
                    <a:cubicBezTo>
                      <a:pt x="49721" y="29051"/>
                      <a:pt x="50578" y="33909"/>
                      <a:pt x="50578" y="39815"/>
                    </a:cubicBezTo>
                    <a:cubicBezTo>
                      <a:pt x="50578" y="45720"/>
                      <a:pt x="49721" y="50673"/>
                      <a:pt x="48006" y="54388"/>
                    </a:cubicBezTo>
                    <a:close/>
                  </a:path>
                </a:pathLst>
              </a:custGeom>
              <a:solidFill>
                <a:srgbClr val="EC607E"/>
              </a:solidFill>
              <a:ln w="0" cap="flat">
                <a:noFill/>
                <a:prstDash val="solid"/>
                <a:miter/>
              </a:ln>
            </p:spPr>
            <p:txBody>
              <a:bodyPr rtlCol="0" anchor="ctr"/>
              <a:lstStyle/>
              <a:p>
                <a:endParaRPr lang="en-GB" sz="2880"/>
              </a:p>
            </p:txBody>
          </p:sp>
          <p:sp>
            <p:nvSpPr>
              <p:cNvPr id="13" name="Freeform 12">
                <a:extLst>
                  <a:ext uri="{FF2B5EF4-FFF2-40B4-BE49-F238E27FC236}">
                    <a16:creationId xmlns:a16="http://schemas.microsoft.com/office/drawing/2014/main" id="{A0A4B172-C0AB-4F9E-3E36-2350B90AA06A}"/>
                  </a:ext>
                </a:extLst>
              </p:cNvPr>
              <p:cNvSpPr/>
              <p:nvPr/>
            </p:nvSpPr>
            <p:spPr>
              <a:xfrm>
                <a:off x="1201864" y="1034129"/>
                <a:ext cx="18097" cy="16859"/>
              </a:xfrm>
              <a:custGeom>
                <a:avLst/>
                <a:gdLst>
                  <a:gd name="connsiteX0" fmla="*/ 9049 w 18097"/>
                  <a:gd name="connsiteY0" fmla="*/ 0 h 16859"/>
                  <a:gd name="connsiteX1" fmla="*/ 2667 w 18097"/>
                  <a:gd name="connsiteY1" fmla="*/ 2477 h 16859"/>
                  <a:gd name="connsiteX2" fmla="*/ 0 w 18097"/>
                  <a:gd name="connsiteY2" fmla="*/ 8382 h 16859"/>
                  <a:gd name="connsiteX3" fmla="*/ 2667 w 18097"/>
                  <a:gd name="connsiteY3" fmla="*/ 14383 h 16859"/>
                  <a:gd name="connsiteX4" fmla="*/ 9049 w 18097"/>
                  <a:gd name="connsiteY4" fmla="*/ 16859 h 16859"/>
                  <a:gd name="connsiteX5" fmla="*/ 15431 w 18097"/>
                  <a:gd name="connsiteY5" fmla="*/ 14383 h 16859"/>
                  <a:gd name="connsiteX6" fmla="*/ 18098 w 18097"/>
                  <a:gd name="connsiteY6" fmla="*/ 8382 h 16859"/>
                  <a:gd name="connsiteX7" fmla="*/ 15431 w 18097"/>
                  <a:gd name="connsiteY7" fmla="*/ 2477 h 16859"/>
                  <a:gd name="connsiteX8" fmla="*/ 9049 w 18097"/>
                  <a:gd name="connsiteY8" fmla="*/ 0 h 1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97" h="16859">
                    <a:moveTo>
                      <a:pt x="9049" y="0"/>
                    </a:moveTo>
                    <a:cubicBezTo>
                      <a:pt x="6572" y="0"/>
                      <a:pt x="4477" y="857"/>
                      <a:pt x="2667" y="2477"/>
                    </a:cubicBezTo>
                    <a:cubicBezTo>
                      <a:pt x="952" y="4096"/>
                      <a:pt x="0" y="6096"/>
                      <a:pt x="0" y="8382"/>
                    </a:cubicBezTo>
                    <a:cubicBezTo>
                      <a:pt x="0" y="10668"/>
                      <a:pt x="857" y="12668"/>
                      <a:pt x="2667" y="14383"/>
                    </a:cubicBezTo>
                    <a:cubicBezTo>
                      <a:pt x="4381" y="16002"/>
                      <a:pt x="6572" y="16859"/>
                      <a:pt x="9049" y="16859"/>
                    </a:cubicBezTo>
                    <a:cubicBezTo>
                      <a:pt x="11525" y="16859"/>
                      <a:pt x="13621" y="16002"/>
                      <a:pt x="15431" y="14383"/>
                    </a:cubicBezTo>
                    <a:cubicBezTo>
                      <a:pt x="17145" y="12764"/>
                      <a:pt x="18098" y="10763"/>
                      <a:pt x="18098" y="8382"/>
                    </a:cubicBezTo>
                    <a:cubicBezTo>
                      <a:pt x="18098" y="6001"/>
                      <a:pt x="17240" y="4096"/>
                      <a:pt x="15431" y="2477"/>
                    </a:cubicBezTo>
                    <a:cubicBezTo>
                      <a:pt x="13621" y="857"/>
                      <a:pt x="11525" y="0"/>
                      <a:pt x="9049" y="0"/>
                    </a:cubicBezTo>
                    <a:close/>
                  </a:path>
                </a:pathLst>
              </a:custGeom>
              <a:solidFill>
                <a:srgbClr val="EC607E"/>
              </a:solidFill>
              <a:ln w="0" cap="flat">
                <a:noFill/>
                <a:prstDash val="solid"/>
                <a:miter/>
              </a:ln>
            </p:spPr>
            <p:txBody>
              <a:bodyPr rtlCol="0" anchor="ctr"/>
              <a:lstStyle/>
              <a:p>
                <a:endParaRPr lang="en-GB" sz="2880"/>
              </a:p>
            </p:txBody>
          </p:sp>
          <p:sp>
            <p:nvSpPr>
              <p:cNvPr id="14" name="Freeform 13">
                <a:extLst>
                  <a:ext uri="{FF2B5EF4-FFF2-40B4-BE49-F238E27FC236}">
                    <a16:creationId xmlns:a16="http://schemas.microsoft.com/office/drawing/2014/main" id="{44EE5F4C-2D71-71D0-D206-46FA3F5301ED}"/>
                  </a:ext>
                </a:extLst>
              </p:cNvPr>
              <p:cNvSpPr/>
              <p:nvPr/>
            </p:nvSpPr>
            <p:spPr>
              <a:xfrm>
                <a:off x="1202531" y="1058703"/>
                <a:ext cx="16668" cy="60007"/>
              </a:xfrm>
              <a:custGeom>
                <a:avLst/>
                <a:gdLst>
                  <a:gd name="connsiteX0" fmla="*/ 0 w 16668"/>
                  <a:gd name="connsiteY0" fmla="*/ 0 h 60007"/>
                  <a:gd name="connsiteX1" fmla="*/ 16669 w 16668"/>
                  <a:gd name="connsiteY1" fmla="*/ 0 h 60007"/>
                  <a:gd name="connsiteX2" fmla="*/ 16669 w 16668"/>
                  <a:gd name="connsiteY2" fmla="*/ 60008 h 60007"/>
                  <a:gd name="connsiteX3" fmla="*/ 0 w 16668"/>
                  <a:gd name="connsiteY3" fmla="*/ 60008 h 60007"/>
                </a:gdLst>
                <a:ahLst/>
                <a:cxnLst>
                  <a:cxn ang="0">
                    <a:pos x="connsiteX0" y="connsiteY0"/>
                  </a:cxn>
                  <a:cxn ang="0">
                    <a:pos x="connsiteX1" y="connsiteY1"/>
                  </a:cxn>
                  <a:cxn ang="0">
                    <a:pos x="connsiteX2" y="connsiteY2"/>
                  </a:cxn>
                  <a:cxn ang="0">
                    <a:pos x="connsiteX3" y="connsiteY3"/>
                  </a:cxn>
                </a:cxnLst>
                <a:rect l="l" t="t" r="r" b="b"/>
                <a:pathLst>
                  <a:path w="16668" h="60007">
                    <a:moveTo>
                      <a:pt x="0" y="0"/>
                    </a:moveTo>
                    <a:lnTo>
                      <a:pt x="16669" y="0"/>
                    </a:lnTo>
                    <a:lnTo>
                      <a:pt x="16669" y="60008"/>
                    </a:lnTo>
                    <a:lnTo>
                      <a:pt x="0" y="60008"/>
                    </a:lnTo>
                    <a:close/>
                  </a:path>
                </a:pathLst>
              </a:custGeom>
              <a:solidFill>
                <a:srgbClr val="EC607E"/>
              </a:solidFill>
              <a:ln w="0" cap="flat">
                <a:noFill/>
                <a:prstDash val="solid"/>
                <a:miter/>
              </a:ln>
            </p:spPr>
            <p:txBody>
              <a:bodyPr rtlCol="0" anchor="ctr"/>
              <a:lstStyle/>
              <a:p>
                <a:endParaRPr lang="en-GB" sz="2880"/>
              </a:p>
            </p:txBody>
          </p:sp>
          <p:sp>
            <p:nvSpPr>
              <p:cNvPr id="15" name="Freeform 14">
                <a:extLst>
                  <a:ext uri="{FF2B5EF4-FFF2-40B4-BE49-F238E27FC236}">
                    <a16:creationId xmlns:a16="http://schemas.microsoft.com/office/drawing/2014/main" id="{154EFD4D-D53B-7A10-07DE-0FF4AEE18ACA}"/>
                  </a:ext>
                </a:extLst>
              </p:cNvPr>
              <p:cNvSpPr/>
              <p:nvPr/>
            </p:nvSpPr>
            <p:spPr>
              <a:xfrm>
                <a:off x="1232534" y="1058132"/>
                <a:ext cx="53911" cy="62103"/>
              </a:xfrm>
              <a:custGeom>
                <a:avLst/>
                <a:gdLst>
                  <a:gd name="connsiteX0" fmla="*/ 36671 w 53911"/>
                  <a:gd name="connsiteY0" fmla="*/ 25813 h 62103"/>
                  <a:gd name="connsiteX1" fmla="*/ 25813 w 53911"/>
                  <a:gd name="connsiteY1" fmla="*/ 23622 h 62103"/>
                  <a:gd name="connsiteX2" fmla="*/ 19907 w 53911"/>
                  <a:gd name="connsiteY2" fmla="*/ 21241 h 62103"/>
                  <a:gd name="connsiteX3" fmla="*/ 18193 w 53911"/>
                  <a:gd name="connsiteY3" fmla="*/ 17621 h 62103"/>
                  <a:gd name="connsiteX4" fmla="*/ 20860 w 53911"/>
                  <a:gd name="connsiteY4" fmla="*/ 13335 h 62103"/>
                  <a:gd name="connsiteX5" fmla="*/ 27337 w 53911"/>
                  <a:gd name="connsiteY5" fmla="*/ 11716 h 62103"/>
                  <a:gd name="connsiteX6" fmla="*/ 32290 w 53911"/>
                  <a:gd name="connsiteY6" fmla="*/ 12668 h 62103"/>
                  <a:gd name="connsiteX7" fmla="*/ 35624 w 53911"/>
                  <a:gd name="connsiteY7" fmla="*/ 15240 h 62103"/>
                  <a:gd name="connsiteX8" fmla="*/ 37338 w 53911"/>
                  <a:gd name="connsiteY8" fmla="*/ 18764 h 62103"/>
                  <a:gd name="connsiteX9" fmla="*/ 52578 w 53911"/>
                  <a:gd name="connsiteY9" fmla="*/ 17812 h 62103"/>
                  <a:gd name="connsiteX10" fmla="*/ 44958 w 53911"/>
                  <a:gd name="connsiteY10" fmla="*/ 4763 h 62103"/>
                  <a:gd name="connsiteX11" fmla="*/ 27051 w 53911"/>
                  <a:gd name="connsiteY11" fmla="*/ 0 h 62103"/>
                  <a:gd name="connsiteX12" fmla="*/ 13621 w 53911"/>
                  <a:gd name="connsiteY12" fmla="*/ 2286 h 62103"/>
                  <a:gd name="connsiteX13" fmla="*/ 4763 w 53911"/>
                  <a:gd name="connsiteY13" fmla="*/ 8763 h 62103"/>
                  <a:gd name="connsiteX14" fmla="*/ 1619 w 53911"/>
                  <a:gd name="connsiteY14" fmla="*/ 18764 h 62103"/>
                  <a:gd name="connsiteX15" fmla="*/ 5906 w 53911"/>
                  <a:gd name="connsiteY15" fmla="*/ 29813 h 62103"/>
                  <a:gd name="connsiteX16" fmla="*/ 18955 w 53911"/>
                  <a:gd name="connsiteY16" fmla="*/ 35909 h 62103"/>
                  <a:gd name="connsiteX17" fmla="*/ 29337 w 53911"/>
                  <a:gd name="connsiteY17" fmla="*/ 38005 h 62103"/>
                  <a:gd name="connsiteX18" fmla="*/ 35147 w 53911"/>
                  <a:gd name="connsiteY18" fmla="*/ 40291 h 62103"/>
                  <a:gd name="connsiteX19" fmla="*/ 37052 w 53911"/>
                  <a:gd name="connsiteY19" fmla="*/ 44006 h 62103"/>
                  <a:gd name="connsiteX20" fmla="*/ 34385 w 53911"/>
                  <a:gd name="connsiteY20" fmla="*/ 48387 h 62103"/>
                  <a:gd name="connsiteX21" fmla="*/ 27337 w 53911"/>
                  <a:gd name="connsiteY21" fmla="*/ 50102 h 62103"/>
                  <a:gd name="connsiteX22" fmla="*/ 20003 w 53911"/>
                  <a:gd name="connsiteY22" fmla="*/ 48197 h 62103"/>
                  <a:gd name="connsiteX23" fmla="*/ 16383 w 53911"/>
                  <a:gd name="connsiteY23" fmla="*/ 42672 h 62103"/>
                  <a:gd name="connsiteX24" fmla="*/ 0 w 53911"/>
                  <a:gd name="connsiteY24" fmla="*/ 43529 h 62103"/>
                  <a:gd name="connsiteX25" fmla="*/ 8287 w 53911"/>
                  <a:gd name="connsiteY25" fmla="*/ 57150 h 62103"/>
                  <a:gd name="connsiteX26" fmla="*/ 27242 w 53911"/>
                  <a:gd name="connsiteY26" fmla="*/ 62103 h 62103"/>
                  <a:gd name="connsiteX27" fmla="*/ 41053 w 53911"/>
                  <a:gd name="connsiteY27" fmla="*/ 59627 h 62103"/>
                  <a:gd name="connsiteX28" fmla="*/ 50483 w 53911"/>
                  <a:gd name="connsiteY28" fmla="*/ 52673 h 62103"/>
                  <a:gd name="connsiteX29" fmla="*/ 53912 w 53911"/>
                  <a:gd name="connsiteY29" fmla="*/ 42291 h 62103"/>
                  <a:gd name="connsiteX30" fmla="*/ 49625 w 53911"/>
                  <a:gd name="connsiteY30" fmla="*/ 31814 h 62103"/>
                  <a:gd name="connsiteX31" fmla="*/ 36576 w 53911"/>
                  <a:gd name="connsiteY31" fmla="*/ 260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3">
                    <a:moveTo>
                      <a:pt x="36671" y="25813"/>
                    </a:moveTo>
                    <a:lnTo>
                      <a:pt x="25813" y="23622"/>
                    </a:lnTo>
                    <a:cubicBezTo>
                      <a:pt x="23051" y="23051"/>
                      <a:pt x="21050" y="22193"/>
                      <a:pt x="19907" y="21241"/>
                    </a:cubicBezTo>
                    <a:cubicBezTo>
                      <a:pt x="18764" y="20288"/>
                      <a:pt x="18193" y="19050"/>
                      <a:pt x="18193" y="17621"/>
                    </a:cubicBezTo>
                    <a:cubicBezTo>
                      <a:pt x="18193" y="15812"/>
                      <a:pt x="19050" y="14383"/>
                      <a:pt x="20860" y="13335"/>
                    </a:cubicBezTo>
                    <a:cubicBezTo>
                      <a:pt x="22670" y="12287"/>
                      <a:pt x="24765" y="11716"/>
                      <a:pt x="27337" y="11716"/>
                    </a:cubicBezTo>
                    <a:cubicBezTo>
                      <a:pt x="29242" y="11716"/>
                      <a:pt x="30956" y="12002"/>
                      <a:pt x="32290" y="12668"/>
                    </a:cubicBezTo>
                    <a:cubicBezTo>
                      <a:pt x="33719" y="13335"/>
                      <a:pt x="34766" y="14192"/>
                      <a:pt x="35624" y="15240"/>
                    </a:cubicBezTo>
                    <a:cubicBezTo>
                      <a:pt x="36481" y="16288"/>
                      <a:pt x="37052" y="17431"/>
                      <a:pt x="37338" y="18764"/>
                    </a:cubicBezTo>
                    <a:lnTo>
                      <a:pt x="52578" y="17812"/>
                    </a:lnTo>
                    <a:cubicBezTo>
                      <a:pt x="51816" y="12287"/>
                      <a:pt x="49340" y="7906"/>
                      <a:pt x="44958" y="4763"/>
                    </a:cubicBezTo>
                    <a:cubicBezTo>
                      <a:pt x="40577" y="1524"/>
                      <a:pt x="34671" y="0"/>
                      <a:pt x="27051" y="0"/>
                    </a:cubicBezTo>
                    <a:cubicBezTo>
                      <a:pt x="21908" y="0"/>
                      <a:pt x="17431" y="762"/>
                      <a:pt x="13621" y="2286"/>
                    </a:cubicBezTo>
                    <a:cubicBezTo>
                      <a:pt x="9811" y="3810"/>
                      <a:pt x="6858" y="5906"/>
                      <a:pt x="4763" y="8763"/>
                    </a:cubicBezTo>
                    <a:cubicBezTo>
                      <a:pt x="2667" y="11525"/>
                      <a:pt x="1619" y="14859"/>
                      <a:pt x="1619" y="18764"/>
                    </a:cubicBezTo>
                    <a:cubicBezTo>
                      <a:pt x="1619" y="23241"/>
                      <a:pt x="3048" y="26956"/>
                      <a:pt x="5906" y="29813"/>
                    </a:cubicBezTo>
                    <a:cubicBezTo>
                      <a:pt x="8763" y="32671"/>
                      <a:pt x="13145" y="34766"/>
                      <a:pt x="18955" y="35909"/>
                    </a:cubicBezTo>
                    <a:lnTo>
                      <a:pt x="29337" y="38005"/>
                    </a:lnTo>
                    <a:cubicBezTo>
                      <a:pt x="31909" y="38481"/>
                      <a:pt x="33909" y="39243"/>
                      <a:pt x="35147" y="40291"/>
                    </a:cubicBezTo>
                    <a:cubicBezTo>
                      <a:pt x="36386" y="41243"/>
                      <a:pt x="37052" y="42482"/>
                      <a:pt x="37052" y="44006"/>
                    </a:cubicBezTo>
                    <a:cubicBezTo>
                      <a:pt x="37052" y="45815"/>
                      <a:pt x="36100" y="47244"/>
                      <a:pt x="34385" y="48387"/>
                    </a:cubicBezTo>
                    <a:cubicBezTo>
                      <a:pt x="32576" y="49530"/>
                      <a:pt x="30290" y="50102"/>
                      <a:pt x="27337" y="50102"/>
                    </a:cubicBezTo>
                    <a:cubicBezTo>
                      <a:pt x="24384" y="50102"/>
                      <a:pt x="21908" y="49435"/>
                      <a:pt x="20003" y="48197"/>
                    </a:cubicBezTo>
                    <a:cubicBezTo>
                      <a:pt x="18098"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7"/>
                    </a:cubicBezTo>
                    <a:cubicBezTo>
                      <a:pt x="45053" y="58007"/>
                      <a:pt x="48197" y="55626"/>
                      <a:pt x="50483" y="52673"/>
                    </a:cubicBezTo>
                    <a:cubicBezTo>
                      <a:pt x="52769" y="49721"/>
                      <a:pt x="53912" y="46292"/>
                      <a:pt x="53912" y="42291"/>
                    </a:cubicBezTo>
                    <a:cubicBezTo>
                      <a:pt x="53912" y="38005"/>
                      <a:pt x="52483" y="34481"/>
                      <a:pt x="49625" y="31814"/>
                    </a:cubicBezTo>
                    <a:cubicBezTo>
                      <a:pt x="46768" y="29147"/>
                      <a:pt x="42386" y="27242"/>
                      <a:pt x="36576" y="26003"/>
                    </a:cubicBezTo>
                    <a:close/>
                  </a:path>
                </a:pathLst>
              </a:custGeom>
              <a:solidFill>
                <a:srgbClr val="EC607E"/>
              </a:solidFill>
              <a:ln w="0" cap="flat">
                <a:noFill/>
                <a:prstDash val="solid"/>
                <a:miter/>
              </a:ln>
            </p:spPr>
            <p:txBody>
              <a:bodyPr rtlCol="0" anchor="ctr"/>
              <a:lstStyle/>
              <a:p>
                <a:endParaRPr lang="en-GB" sz="2880"/>
              </a:p>
            </p:txBody>
          </p:sp>
          <p:sp>
            <p:nvSpPr>
              <p:cNvPr id="16" name="Freeform 15">
                <a:extLst>
                  <a:ext uri="{FF2B5EF4-FFF2-40B4-BE49-F238E27FC236}">
                    <a16:creationId xmlns:a16="http://schemas.microsoft.com/office/drawing/2014/main" id="{66B330FF-76D6-E855-130E-97DE94693145}"/>
                  </a:ext>
                </a:extLst>
              </p:cNvPr>
              <p:cNvSpPr/>
              <p:nvPr/>
            </p:nvSpPr>
            <p:spPr>
              <a:xfrm>
                <a:off x="1297495" y="1057941"/>
                <a:ext cx="57530" cy="61912"/>
              </a:xfrm>
              <a:custGeom>
                <a:avLst/>
                <a:gdLst>
                  <a:gd name="connsiteX0" fmla="*/ 49054 w 57530"/>
                  <a:gd name="connsiteY0" fmla="*/ 7620 h 61912"/>
                  <a:gd name="connsiteX1" fmla="*/ 40100 w 57530"/>
                  <a:gd name="connsiteY1" fmla="*/ 1905 h 61912"/>
                  <a:gd name="connsiteX2" fmla="*/ 29051 w 57530"/>
                  <a:gd name="connsiteY2" fmla="*/ 0 h 61912"/>
                  <a:gd name="connsiteX3" fmla="*/ 13716 w 57530"/>
                  <a:gd name="connsiteY3" fmla="*/ 3905 h 61912"/>
                  <a:gd name="connsiteX4" fmla="*/ 3620 w 57530"/>
                  <a:gd name="connsiteY4" fmla="*/ 14764 h 61912"/>
                  <a:gd name="connsiteX5" fmla="*/ 0 w 57530"/>
                  <a:gd name="connsiteY5" fmla="*/ 31052 h 61912"/>
                  <a:gd name="connsiteX6" fmla="*/ 3620 w 57530"/>
                  <a:gd name="connsiteY6" fmla="*/ 47435 h 61912"/>
                  <a:gd name="connsiteX7" fmla="*/ 13906 w 57530"/>
                  <a:gd name="connsiteY7" fmla="*/ 58102 h 61912"/>
                  <a:gd name="connsiteX8" fmla="*/ 29813 w 57530"/>
                  <a:gd name="connsiteY8" fmla="*/ 61913 h 61912"/>
                  <a:gd name="connsiteX9" fmla="*/ 42958 w 57530"/>
                  <a:gd name="connsiteY9" fmla="*/ 59627 h 61912"/>
                  <a:gd name="connsiteX10" fmla="*/ 52292 w 57530"/>
                  <a:gd name="connsiteY10" fmla="*/ 53245 h 61912"/>
                  <a:gd name="connsiteX11" fmla="*/ 57055 w 57530"/>
                  <a:gd name="connsiteY11" fmla="*/ 43529 h 61912"/>
                  <a:gd name="connsiteX12" fmla="*/ 41624 w 57530"/>
                  <a:gd name="connsiteY12" fmla="*/ 42481 h 61912"/>
                  <a:gd name="connsiteX13" fmla="*/ 39148 w 57530"/>
                  <a:gd name="connsiteY13" fmla="*/ 46292 h 61912"/>
                  <a:gd name="connsiteX14" fmla="*/ 35242 w 57530"/>
                  <a:gd name="connsiteY14" fmla="*/ 48673 h 61912"/>
                  <a:gd name="connsiteX15" fmla="*/ 30194 w 57530"/>
                  <a:gd name="connsiteY15" fmla="*/ 49435 h 61912"/>
                  <a:gd name="connsiteX16" fmla="*/ 22955 w 57530"/>
                  <a:gd name="connsiteY16" fmla="*/ 47720 h 61912"/>
                  <a:gd name="connsiteX17" fmla="*/ 18288 w 57530"/>
                  <a:gd name="connsiteY17" fmla="*/ 42672 h 61912"/>
                  <a:gd name="connsiteX18" fmla="*/ 16669 w 57530"/>
                  <a:gd name="connsiteY18" fmla="*/ 34957 h 61912"/>
                  <a:gd name="connsiteX19" fmla="*/ 16669 w 57530"/>
                  <a:gd name="connsiteY19" fmla="*/ 34957 h 61912"/>
                  <a:gd name="connsiteX20" fmla="*/ 57531 w 57530"/>
                  <a:gd name="connsiteY20" fmla="*/ 34957 h 61912"/>
                  <a:gd name="connsiteX21" fmla="*/ 57531 w 57530"/>
                  <a:gd name="connsiteY21" fmla="*/ 30385 h 61912"/>
                  <a:gd name="connsiteX22" fmla="*/ 55340 w 57530"/>
                  <a:gd name="connsiteY22" fmla="*/ 16954 h 61912"/>
                  <a:gd name="connsiteX23" fmla="*/ 49339 w 57530"/>
                  <a:gd name="connsiteY23" fmla="*/ 7429 h 61912"/>
                  <a:gd name="connsiteX24" fmla="*/ 16383 w 57530"/>
                  <a:gd name="connsiteY24" fmla="*/ 24765 h 61912"/>
                  <a:gd name="connsiteX25" fmla="*/ 18002 w 57530"/>
                  <a:gd name="connsiteY25" fmla="*/ 18860 h 61912"/>
                  <a:gd name="connsiteX26" fmla="*/ 22574 w 57530"/>
                  <a:gd name="connsiteY26" fmla="*/ 14192 h 61912"/>
                  <a:gd name="connsiteX27" fmla="*/ 29242 w 57530"/>
                  <a:gd name="connsiteY27" fmla="*/ 12478 h 61912"/>
                  <a:gd name="connsiteX28" fmla="*/ 35624 w 57530"/>
                  <a:gd name="connsiteY28" fmla="*/ 14097 h 61912"/>
                  <a:gd name="connsiteX29" fmla="*/ 39910 w 57530"/>
                  <a:gd name="connsiteY29" fmla="*/ 18479 h 61912"/>
                  <a:gd name="connsiteX30" fmla="*/ 41434 w 57530"/>
                  <a:gd name="connsiteY30" fmla="*/ 24860 h 61912"/>
                  <a:gd name="connsiteX31" fmla="*/ 16288 w 57530"/>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0" h="61912">
                    <a:moveTo>
                      <a:pt x="49054" y="7620"/>
                    </a:moveTo>
                    <a:cubicBezTo>
                      <a:pt x="46482" y="5048"/>
                      <a:pt x="43529" y="3239"/>
                      <a:pt x="40100" y="1905"/>
                    </a:cubicBezTo>
                    <a:cubicBezTo>
                      <a:pt x="36671" y="667"/>
                      <a:pt x="32956" y="0"/>
                      <a:pt x="29051" y="0"/>
                    </a:cubicBezTo>
                    <a:cubicBezTo>
                      <a:pt x="23146" y="0"/>
                      <a:pt x="18002" y="1333"/>
                      <a:pt x="13716" y="3905"/>
                    </a:cubicBezTo>
                    <a:cubicBezTo>
                      <a:pt x="9334" y="6477"/>
                      <a:pt x="6001" y="10096"/>
                      <a:pt x="3620" y="14764"/>
                    </a:cubicBezTo>
                    <a:cubicBezTo>
                      <a:pt x="1238" y="19431"/>
                      <a:pt x="0" y="24860"/>
                      <a:pt x="0" y="31052"/>
                    </a:cubicBezTo>
                    <a:cubicBezTo>
                      <a:pt x="0" y="37243"/>
                      <a:pt x="1238" y="42863"/>
                      <a:pt x="3620" y="47435"/>
                    </a:cubicBezTo>
                    <a:cubicBezTo>
                      <a:pt x="6001" y="52102"/>
                      <a:pt x="9430" y="55626"/>
                      <a:pt x="13906" y="58102"/>
                    </a:cubicBezTo>
                    <a:cubicBezTo>
                      <a:pt x="18383" y="60579"/>
                      <a:pt x="23622" y="61913"/>
                      <a:pt x="29813" y="61913"/>
                    </a:cubicBezTo>
                    <a:cubicBezTo>
                      <a:pt x="34766" y="61913"/>
                      <a:pt x="39148" y="61150"/>
                      <a:pt x="42958" y="59627"/>
                    </a:cubicBezTo>
                    <a:cubicBezTo>
                      <a:pt x="46768" y="58102"/>
                      <a:pt x="49816" y="56007"/>
                      <a:pt x="52292" y="53245"/>
                    </a:cubicBezTo>
                    <a:cubicBezTo>
                      <a:pt x="54674" y="50483"/>
                      <a:pt x="56293" y="47244"/>
                      <a:pt x="57055" y="43529"/>
                    </a:cubicBezTo>
                    <a:lnTo>
                      <a:pt x="41624" y="42481"/>
                    </a:lnTo>
                    <a:cubicBezTo>
                      <a:pt x="41053" y="44006"/>
                      <a:pt x="40196" y="45244"/>
                      <a:pt x="39148" y="46292"/>
                    </a:cubicBezTo>
                    <a:cubicBezTo>
                      <a:pt x="38100" y="47339"/>
                      <a:pt x="36767" y="48101"/>
                      <a:pt x="35242" y="48673"/>
                    </a:cubicBezTo>
                    <a:cubicBezTo>
                      <a:pt x="33718" y="49149"/>
                      <a:pt x="32004" y="49435"/>
                      <a:pt x="30194" y="49435"/>
                    </a:cubicBezTo>
                    <a:cubicBezTo>
                      <a:pt x="27432" y="49435"/>
                      <a:pt x="24955"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2" y="13144"/>
                      <a:pt x="51911" y="10001"/>
                      <a:pt x="49339" y="7429"/>
                    </a:cubicBezTo>
                    <a:close/>
                    <a:moveTo>
                      <a:pt x="16383" y="24765"/>
                    </a:moveTo>
                    <a:cubicBezTo>
                      <a:pt x="16478" y="22574"/>
                      <a:pt x="16954" y="20669"/>
                      <a:pt x="18002" y="18860"/>
                    </a:cubicBezTo>
                    <a:cubicBezTo>
                      <a:pt x="19050" y="16954"/>
                      <a:pt x="20574" y="15335"/>
                      <a:pt x="22574" y="14192"/>
                    </a:cubicBezTo>
                    <a:cubicBezTo>
                      <a:pt x="24479" y="13049"/>
                      <a:pt x="26765" y="12478"/>
                      <a:pt x="29242" y="12478"/>
                    </a:cubicBezTo>
                    <a:cubicBezTo>
                      <a:pt x="31718" y="12478"/>
                      <a:pt x="33814" y="13049"/>
                      <a:pt x="35624" y="14097"/>
                    </a:cubicBezTo>
                    <a:cubicBezTo>
                      <a:pt x="37433" y="15145"/>
                      <a:pt x="38862" y="16573"/>
                      <a:pt x="39910" y="18479"/>
                    </a:cubicBezTo>
                    <a:cubicBezTo>
                      <a:pt x="40958"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17" name="Freeform 16">
                <a:extLst>
                  <a:ext uri="{FF2B5EF4-FFF2-40B4-BE49-F238E27FC236}">
                    <a16:creationId xmlns:a16="http://schemas.microsoft.com/office/drawing/2014/main" id="{5AD74620-1B68-38C6-65E9-A94765F3EDFC}"/>
                  </a:ext>
                </a:extLst>
              </p:cNvPr>
              <p:cNvSpPr/>
              <p:nvPr/>
            </p:nvSpPr>
            <p:spPr>
              <a:xfrm>
                <a:off x="1365504" y="1058037"/>
                <a:ext cx="53625" cy="61721"/>
              </a:xfrm>
              <a:custGeom>
                <a:avLst/>
                <a:gdLst>
                  <a:gd name="connsiteX0" fmla="*/ 46006 w 53625"/>
                  <a:gd name="connsiteY0" fmla="*/ 4763 h 61721"/>
                  <a:gd name="connsiteX1" fmla="*/ 37814 w 53625"/>
                  <a:gd name="connsiteY1" fmla="*/ 1143 h 61721"/>
                  <a:gd name="connsiteX2" fmla="*/ 28194 w 53625"/>
                  <a:gd name="connsiteY2" fmla="*/ 0 h 61721"/>
                  <a:gd name="connsiteX3" fmla="*/ 15526 w 53625"/>
                  <a:gd name="connsiteY3" fmla="*/ 2191 h 61721"/>
                  <a:gd name="connsiteX4" fmla="*/ 6667 w 53625"/>
                  <a:gd name="connsiteY4" fmla="*/ 8382 h 61721"/>
                  <a:gd name="connsiteX5" fmla="*/ 2096 w 53625"/>
                  <a:gd name="connsiteY5" fmla="*/ 17812 h 61721"/>
                  <a:gd name="connsiteX6" fmla="*/ 17526 w 53625"/>
                  <a:gd name="connsiteY6" fmla="*/ 19050 h 61721"/>
                  <a:gd name="connsiteX7" fmla="*/ 21050 w 53625"/>
                  <a:gd name="connsiteY7" fmla="*/ 14097 h 61721"/>
                  <a:gd name="connsiteX8" fmla="*/ 28194 w 53625"/>
                  <a:gd name="connsiteY8" fmla="*/ 12097 h 61721"/>
                  <a:gd name="connsiteX9" fmla="*/ 34766 w 53625"/>
                  <a:gd name="connsiteY9" fmla="*/ 14097 h 61721"/>
                  <a:gd name="connsiteX10" fmla="*/ 37052 w 53625"/>
                  <a:gd name="connsiteY10" fmla="*/ 19812 h 61721"/>
                  <a:gd name="connsiteX11" fmla="*/ 37052 w 53625"/>
                  <a:gd name="connsiteY11" fmla="*/ 20002 h 61721"/>
                  <a:gd name="connsiteX12" fmla="*/ 35624 w 53625"/>
                  <a:gd name="connsiteY12" fmla="*/ 22860 h 61721"/>
                  <a:gd name="connsiteX13" fmla="*/ 30956 w 53625"/>
                  <a:gd name="connsiteY13" fmla="*/ 24289 h 61721"/>
                  <a:gd name="connsiteX14" fmla="*/ 22479 w 53625"/>
                  <a:gd name="connsiteY14" fmla="*/ 25336 h 61721"/>
                  <a:gd name="connsiteX15" fmla="*/ 14002 w 53625"/>
                  <a:gd name="connsiteY15" fmla="*/ 26860 h 61721"/>
                  <a:gd name="connsiteX16" fmla="*/ 6763 w 53625"/>
                  <a:gd name="connsiteY16" fmla="*/ 30004 h 61721"/>
                  <a:gd name="connsiteX17" fmla="*/ 1810 w 53625"/>
                  <a:gd name="connsiteY17" fmla="*/ 35433 h 61721"/>
                  <a:gd name="connsiteX18" fmla="*/ 0 w 53625"/>
                  <a:gd name="connsiteY18" fmla="*/ 43815 h 61721"/>
                  <a:gd name="connsiteX19" fmla="*/ 2572 w 53625"/>
                  <a:gd name="connsiteY19" fmla="*/ 53721 h 61721"/>
                  <a:gd name="connsiteX20" fmla="*/ 9620 w 53625"/>
                  <a:gd name="connsiteY20" fmla="*/ 59722 h 61721"/>
                  <a:gd name="connsiteX21" fmla="*/ 19812 w 53625"/>
                  <a:gd name="connsiteY21" fmla="*/ 61722 h 61721"/>
                  <a:gd name="connsiteX22" fmla="*/ 27622 w 53625"/>
                  <a:gd name="connsiteY22" fmla="*/ 60484 h 61721"/>
                  <a:gd name="connsiteX23" fmla="*/ 33433 w 53625"/>
                  <a:gd name="connsiteY23" fmla="*/ 57150 h 61721"/>
                  <a:gd name="connsiteX24" fmla="*/ 37338 w 53625"/>
                  <a:gd name="connsiteY24" fmla="*/ 52197 h 61721"/>
                  <a:gd name="connsiteX25" fmla="*/ 37814 w 53625"/>
                  <a:gd name="connsiteY25" fmla="*/ 52197 h 61721"/>
                  <a:gd name="connsiteX26" fmla="*/ 37814 w 53625"/>
                  <a:gd name="connsiteY26" fmla="*/ 60484 h 61721"/>
                  <a:gd name="connsiteX27" fmla="*/ 53626 w 53625"/>
                  <a:gd name="connsiteY27" fmla="*/ 60484 h 61721"/>
                  <a:gd name="connsiteX28" fmla="*/ 53626 w 53625"/>
                  <a:gd name="connsiteY28" fmla="*/ 20002 h 61721"/>
                  <a:gd name="connsiteX29" fmla="*/ 51530 w 53625"/>
                  <a:gd name="connsiteY29" fmla="*/ 10763 h 61721"/>
                  <a:gd name="connsiteX30" fmla="*/ 45910 w 53625"/>
                  <a:gd name="connsiteY30" fmla="*/ 4477 h 61721"/>
                  <a:gd name="connsiteX31" fmla="*/ 37147 w 53625"/>
                  <a:gd name="connsiteY31" fmla="*/ 39243 h 61721"/>
                  <a:gd name="connsiteX32" fmla="*/ 35528 w 53625"/>
                  <a:gd name="connsiteY32" fmla="*/ 44863 h 61721"/>
                  <a:gd name="connsiteX33" fmla="*/ 31147 w 53625"/>
                  <a:gd name="connsiteY33" fmla="*/ 48863 h 61721"/>
                  <a:gd name="connsiteX34" fmla="*/ 24670 w 53625"/>
                  <a:gd name="connsiteY34" fmla="*/ 50292 h 61721"/>
                  <a:gd name="connsiteX35" fmla="*/ 18383 w 53625"/>
                  <a:gd name="connsiteY35" fmla="*/ 48482 h 61721"/>
                  <a:gd name="connsiteX36" fmla="*/ 15907 w 53625"/>
                  <a:gd name="connsiteY36" fmla="*/ 43339 h 61721"/>
                  <a:gd name="connsiteX37" fmla="*/ 17145 w 53625"/>
                  <a:gd name="connsiteY37" fmla="*/ 39433 h 61721"/>
                  <a:gd name="connsiteX38" fmla="*/ 20574 w 53625"/>
                  <a:gd name="connsiteY38" fmla="*/ 36957 h 61721"/>
                  <a:gd name="connsiteX39" fmla="*/ 25717 w 53625"/>
                  <a:gd name="connsiteY39" fmla="*/ 35623 h 61721"/>
                  <a:gd name="connsiteX40" fmla="*/ 28766 w 53625"/>
                  <a:gd name="connsiteY40" fmla="*/ 35147 h 61721"/>
                  <a:gd name="connsiteX41" fmla="*/ 32099 w 53625"/>
                  <a:gd name="connsiteY41" fmla="*/ 34576 h 61721"/>
                  <a:gd name="connsiteX42" fmla="*/ 35147 w 53625"/>
                  <a:gd name="connsiteY42" fmla="*/ 33814 h 61721"/>
                  <a:gd name="connsiteX43" fmla="*/ 37243 w 53625"/>
                  <a:gd name="connsiteY43" fmla="*/ 32861 h 61721"/>
                  <a:gd name="connsiteX44" fmla="*/ 37243 w 53625"/>
                  <a:gd name="connsiteY44" fmla="*/ 39243 h 61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3625" h="61721">
                    <a:moveTo>
                      <a:pt x="46006" y="4763"/>
                    </a:moveTo>
                    <a:cubicBezTo>
                      <a:pt x="43625" y="3143"/>
                      <a:pt x="40862" y="1905"/>
                      <a:pt x="37814" y="1143"/>
                    </a:cubicBezTo>
                    <a:cubicBezTo>
                      <a:pt x="34766" y="381"/>
                      <a:pt x="31528" y="0"/>
                      <a:pt x="28194" y="0"/>
                    </a:cubicBezTo>
                    <a:cubicBezTo>
                      <a:pt x="23432" y="0"/>
                      <a:pt x="19145" y="762"/>
                      <a:pt x="15526" y="2191"/>
                    </a:cubicBezTo>
                    <a:cubicBezTo>
                      <a:pt x="11906" y="3619"/>
                      <a:pt x="8954" y="5715"/>
                      <a:pt x="6667" y="8382"/>
                    </a:cubicBezTo>
                    <a:cubicBezTo>
                      <a:pt x="4382" y="11049"/>
                      <a:pt x="2858" y="14192"/>
                      <a:pt x="2096" y="17812"/>
                    </a:cubicBezTo>
                    <a:lnTo>
                      <a:pt x="17526" y="19050"/>
                    </a:lnTo>
                    <a:cubicBezTo>
                      <a:pt x="18097" y="17050"/>
                      <a:pt x="19241" y="15430"/>
                      <a:pt x="21050" y="14097"/>
                    </a:cubicBezTo>
                    <a:cubicBezTo>
                      <a:pt x="22860" y="12763"/>
                      <a:pt x="25241" y="12097"/>
                      <a:pt x="28194" y="12097"/>
                    </a:cubicBezTo>
                    <a:cubicBezTo>
                      <a:pt x="31051" y="12097"/>
                      <a:pt x="33242" y="12763"/>
                      <a:pt x="34766" y="14097"/>
                    </a:cubicBezTo>
                    <a:cubicBezTo>
                      <a:pt x="36290" y="15430"/>
                      <a:pt x="37052" y="17335"/>
                      <a:pt x="37052" y="19812"/>
                    </a:cubicBezTo>
                    <a:lnTo>
                      <a:pt x="37052" y="20002"/>
                    </a:lnTo>
                    <a:cubicBezTo>
                      <a:pt x="37052" y="21241"/>
                      <a:pt x="36576" y="22288"/>
                      <a:pt x="35624" y="22860"/>
                    </a:cubicBezTo>
                    <a:cubicBezTo>
                      <a:pt x="34671" y="23527"/>
                      <a:pt x="33147" y="24003"/>
                      <a:pt x="30956" y="24289"/>
                    </a:cubicBezTo>
                    <a:cubicBezTo>
                      <a:pt x="28861" y="24575"/>
                      <a:pt x="26003" y="24955"/>
                      <a:pt x="22479" y="25336"/>
                    </a:cubicBezTo>
                    <a:cubicBezTo>
                      <a:pt x="19526" y="25622"/>
                      <a:pt x="16669" y="26098"/>
                      <a:pt x="14002" y="26860"/>
                    </a:cubicBezTo>
                    <a:cubicBezTo>
                      <a:pt x="11335" y="27527"/>
                      <a:pt x="8858" y="28575"/>
                      <a:pt x="6763" y="30004"/>
                    </a:cubicBezTo>
                    <a:cubicBezTo>
                      <a:pt x="4667" y="31432"/>
                      <a:pt x="2953" y="33242"/>
                      <a:pt x="1810" y="35433"/>
                    </a:cubicBezTo>
                    <a:cubicBezTo>
                      <a:pt x="571" y="37719"/>
                      <a:pt x="0" y="40481"/>
                      <a:pt x="0" y="43815"/>
                    </a:cubicBezTo>
                    <a:cubicBezTo>
                      <a:pt x="0" y="47815"/>
                      <a:pt x="857" y="51054"/>
                      <a:pt x="2572" y="53721"/>
                    </a:cubicBezTo>
                    <a:cubicBezTo>
                      <a:pt x="4286" y="56388"/>
                      <a:pt x="6667" y="58388"/>
                      <a:pt x="9620" y="59722"/>
                    </a:cubicBezTo>
                    <a:cubicBezTo>
                      <a:pt x="12573" y="61055"/>
                      <a:pt x="16002" y="61722"/>
                      <a:pt x="19812" y="61722"/>
                    </a:cubicBezTo>
                    <a:cubicBezTo>
                      <a:pt x="22765" y="61722"/>
                      <a:pt x="25432" y="61341"/>
                      <a:pt x="27622" y="60484"/>
                    </a:cubicBezTo>
                    <a:cubicBezTo>
                      <a:pt x="29908" y="59722"/>
                      <a:pt x="31813" y="58579"/>
                      <a:pt x="33433" y="57150"/>
                    </a:cubicBezTo>
                    <a:cubicBezTo>
                      <a:pt x="35052" y="55721"/>
                      <a:pt x="36290" y="54102"/>
                      <a:pt x="37338" y="52197"/>
                    </a:cubicBezTo>
                    <a:lnTo>
                      <a:pt x="37814" y="52197"/>
                    </a:lnTo>
                    <a:lnTo>
                      <a:pt x="37814" y="60484"/>
                    </a:lnTo>
                    <a:lnTo>
                      <a:pt x="53626" y="60484"/>
                    </a:lnTo>
                    <a:lnTo>
                      <a:pt x="53626" y="20002"/>
                    </a:lnTo>
                    <a:cubicBezTo>
                      <a:pt x="53626" y="16478"/>
                      <a:pt x="52959" y="13335"/>
                      <a:pt x="51530" y="10763"/>
                    </a:cubicBezTo>
                    <a:cubicBezTo>
                      <a:pt x="50101" y="8192"/>
                      <a:pt x="48292" y="6096"/>
                      <a:pt x="45910" y="4477"/>
                    </a:cubicBezTo>
                    <a:close/>
                    <a:moveTo>
                      <a:pt x="37147" y="39243"/>
                    </a:moveTo>
                    <a:cubicBezTo>
                      <a:pt x="37147" y="41338"/>
                      <a:pt x="36576" y="43244"/>
                      <a:pt x="35528" y="44863"/>
                    </a:cubicBezTo>
                    <a:cubicBezTo>
                      <a:pt x="34480" y="46577"/>
                      <a:pt x="32957" y="47815"/>
                      <a:pt x="31147" y="48863"/>
                    </a:cubicBezTo>
                    <a:cubicBezTo>
                      <a:pt x="29242" y="49816"/>
                      <a:pt x="27146" y="50292"/>
                      <a:pt x="24670" y="50292"/>
                    </a:cubicBezTo>
                    <a:cubicBezTo>
                      <a:pt x="22193" y="50292"/>
                      <a:pt x="20003" y="49721"/>
                      <a:pt x="18383" y="48482"/>
                    </a:cubicBezTo>
                    <a:cubicBezTo>
                      <a:pt x="16764" y="47339"/>
                      <a:pt x="15907" y="45529"/>
                      <a:pt x="15907" y="43339"/>
                    </a:cubicBezTo>
                    <a:cubicBezTo>
                      <a:pt x="15907" y="41815"/>
                      <a:pt x="16288" y="40481"/>
                      <a:pt x="17145" y="39433"/>
                    </a:cubicBezTo>
                    <a:cubicBezTo>
                      <a:pt x="17907" y="38386"/>
                      <a:pt x="19050" y="37528"/>
                      <a:pt x="20574" y="36957"/>
                    </a:cubicBezTo>
                    <a:cubicBezTo>
                      <a:pt x="22003" y="36290"/>
                      <a:pt x="23717" y="35909"/>
                      <a:pt x="25717" y="35623"/>
                    </a:cubicBezTo>
                    <a:cubicBezTo>
                      <a:pt x="26670" y="35528"/>
                      <a:pt x="27622" y="35338"/>
                      <a:pt x="28766" y="35147"/>
                    </a:cubicBezTo>
                    <a:cubicBezTo>
                      <a:pt x="29908" y="34957"/>
                      <a:pt x="30956" y="34766"/>
                      <a:pt x="32099" y="34576"/>
                    </a:cubicBezTo>
                    <a:cubicBezTo>
                      <a:pt x="33242" y="34385"/>
                      <a:pt x="34195" y="34100"/>
                      <a:pt x="35147" y="33814"/>
                    </a:cubicBezTo>
                    <a:cubicBezTo>
                      <a:pt x="36004" y="33528"/>
                      <a:pt x="36767" y="33242"/>
                      <a:pt x="37243" y="32861"/>
                    </a:cubicBezTo>
                    <a:lnTo>
                      <a:pt x="37243" y="39243"/>
                    </a:lnTo>
                    <a:close/>
                  </a:path>
                </a:pathLst>
              </a:custGeom>
              <a:solidFill>
                <a:srgbClr val="EC607E"/>
              </a:solidFill>
              <a:ln w="0" cap="flat">
                <a:noFill/>
                <a:prstDash val="solid"/>
                <a:miter/>
              </a:ln>
            </p:spPr>
            <p:txBody>
              <a:bodyPr rtlCol="0" anchor="ctr"/>
              <a:lstStyle/>
              <a:p>
                <a:endParaRPr lang="en-GB" sz="2880"/>
              </a:p>
            </p:txBody>
          </p:sp>
          <p:sp>
            <p:nvSpPr>
              <p:cNvPr id="18" name="Freeform 17">
                <a:extLst>
                  <a:ext uri="{FF2B5EF4-FFF2-40B4-BE49-F238E27FC236}">
                    <a16:creationId xmlns:a16="http://schemas.microsoft.com/office/drawing/2014/main" id="{DBC74B00-E7D9-70F0-08C3-606D25FBC224}"/>
                  </a:ext>
                </a:extLst>
              </p:cNvPr>
              <p:cNvSpPr/>
              <p:nvPr/>
            </p:nvSpPr>
            <p:spPr>
              <a:xfrm>
                <a:off x="1432179" y="1058132"/>
                <a:ext cx="53911" cy="62103"/>
              </a:xfrm>
              <a:custGeom>
                <a:avLst/>
                <a:gdLst>
                  <a:gd name="connsiteX0" fmla="*/ 36671 w 53911"/>
                  <a:gd name="connsiteY0" fmla="*/ 25813 h 62103"/>
                  <a:gd name="connsiteX1" fmla="*/ 25813 w 53911"/>
                  <a:gd name="connsiteY1" fmla="*/ 23622 h 62103"/>
                  <a:gd name="connsiteX2" fmla="*/ 19907 w 53911"/>
                  <a:gd name="connsiteY2" fmla="*/ 21241 h 62103"/>
                  <a:gd name="connsiteX3" fmla="*/ 18193 w 53911"/>
                  <a:gd name="connsiteY3" fmla="*/ 17621 h 62103"/>
                  <a:gd name="connsiteX4" fmla="*/ 20860 w 53911"/>
                  <a:gd name="connsiteY4" fmla="*/ 13335 h 62103"/>
                  <a:gd name="connsiteX5" fmla="*/ 27337 w 53911"/>
                  <a:gd name="connsiteY5" fmla="*/ 11716 h 62103"/>
                  <a:gd name="connsiteX6" fmla="*/ 32290 w 53911"/>
                  <a:gd name="connsiteY6" fmla="*/ 12668 h 62103"/>
                  <a:gd name="connsiteX7" fmla="*/ 35624 w 53911"/>
                  <a:gd name="connsiteY7" fmla="*/ 15240 h 62103"/>
                  <a:gd name="connsiteX8" fmla="*/ 37338 w 53911"/>
                  <a:gd name="connsiteY8" fmla="*/ 18764 h 62103"/>
                  <a:gd name="connsiteX9" fmla="*/ 52578 w 53911"/>
                  <a:gd name="connsiteY9" fmla="*/ 17812 h 62103"/>
                  <a:gd name="connsiteX10" fmla="*/ 44958 w 53911"/>
                  <a:gd name="connsiteY10" fmla="*/ 4763 h 62103"/>
                  <a:gd name="connsiteX11" fmla="*/ 27051 w 53911"/>
                  <a:gd name="connsiteY11" fmla="*/ 0 h 62103"/>
                  <a:gd name="connsiteX12" fmla="*/ 13621 w 53911"/>
                  <a:gd name="connsiteY12" fmla="*/ 2286 h 62103"/>
                  <a:gd name="connsiteX13" fmla="*/ 4763 w 53911"/>
                  <a:gd name="connsiteY13" fmla="*/ 8763 h 62103"/>
                  <a:gd name="connsiteX14" fmla="*/ 1619 w 53911"/>
                  <a:gd name="connsiteY14" fmla="*/ 18764 h 62103"/>
                  <a:gd name="connsiteX15" fmla="*/ 5905 w 53911"/>
                  <a:gd name="connsiteY15" fmla="*/ 29813 h 62103"/>
                  <a:gd name="connsiteX16" fmla="*/ 18955 w 53911"/>
                  <a:gd name="connsiteY16" fmla="*/ 35909 h 62103"/>
                  <a:gd name="connsiteX17" fmla="*/ 29337 w 53911"/>
                  <a:gd name="connsiteY17" fmla="*/ 38005 h 62103"/>
                  <a:gd name="connsiteX18" fmla="*/ 35147 w 53911"/>
                  <a:gd name="connsiteY18" fmla="*/ 40291 h 62103"/>
                  <a:gd name="connsiteX19" fmla="*/ 37052 w 53911"/>
                  <a:gd name="connsiteY19" fmla="*/ 44006 h 62103"/>
                  <a:gd name="connsiteX20" fmla="*/ 34385 w 53911"/>
                  <a:gd name="connsiteY20" fmla="*/ 48387 h 62103"/>
                  <a:gd name="connsiteX21" fmla="*/ 27337 w 53911"/>
                  <a:gd name="connsiteY21" fmla="*/ 50102 h 62103"/>
                  <a:gd name="connsiteX22" fmla="*/ 20003 w 53911"/>
                  <a:gd name="connsiteY22" fmla="*/ 48197 h 62103"/>
                  <a:gd name="connsiteX23" fmla="*/ 16383 w 53911"/>
                  <a:gd name="connsiteY23" fmla="*/ 42672 h 62103"/>
                  <a:gd name="connsiteX24" fmla="*/ 0 w 53911"/>
                  <a:gd name="connsiteY24" fmla="*/ 43529 h 62103"/>
                  <a:gd name="connsiteX25" fmla="*/ 8287 w 53911"/>
                  <a:gd name="connsiteY25" fmla="*/ 57150 h 62103"/>
                  <a:gd name="connsiteX26" fmla="*/ 27242 w 53911"/>
                  <a:gd name="connsiteY26" fmla="*/ 62103 h 62103"/>
                  <a:gd name="connsiteX27" fmla="*/ 41053 w 53911"/>
                  <a:gd name="connsiteY27" fmla="*/ 59627 h 62103"/>
                  <a:gd name="connsiteX28" fmla="*/ 50483 w 53911"/>
                  <a:gd name="connsiteY28" fmla="*/ 52673 h 62103"/>
                  <a:gd name="connsiteX29" fmla="*/ 53912 w 53911"/>
                  <a:gd name="connsiteY29" fmla="*/ 42291 h 62103"/>
                  <a:gd name="connsiteX30" fmla="*/ 49625 w 53911"/>
                  <a:gd name="connsiteY30" fmla="*/ 31814 h 62103"/>
                  <a:gd name="connsiteX31" fmla="*/ 36576 w 53911"/>
                  <a:gd name="connsiteY31" fmla="*/ 26003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3">
                    <a:moveTo>
                      <a:pt x="36671" y="25813"/>
                    </a:moveTo>
                    <a:lnTo>
                      <a:pt x="25813" y="23622"/>
                    </a:lnTo>
                    <a:cubicBezTo>
                      <a:pt x="23050" y="23051"/>
                      <a:pt x="21050" y="22193"/>
                      <a:pt x="19907" y="21241"/>
                    </a:cubicBezTo>
                    <a:cubicBezTo>
                      <a:pt x="18764" y="20288"/>
                      <a:pt x="18193" y="19050"/>
                      <a:pt x="18193" y="17621"/>
                    </a:cubicBezTo>
                    <a:cubicBezTo>
                      <a:pt x="18193" y="15812"/>
                      <a:pt x="19050" y="14383"/>
                      <a:pt x="20860" y="13335"/>
                    </a:cubicBezTo>
                    <a:cubicBezTo>
                      <a:pt x="22670" y="12287"/>
                      <a:pt x="24765" y="11716"/>
                      <a:pt x="27337" y="11716"/>
                    </a:cubicBezTo>
                    <a:cubicBezTo>
                      <a:pt x="29242" y="11716"/>
                      <a:pt x="30956" y="12002"/>
                      <a:pt x="32290" y="12668"/>
                    </a:cubicBezTo>
                    <a:cubicBezTo>
                      <a:pt x="33718" y="13335"/>
                      <a:pt x="34766" y="14192"/>
                      <a:pt x="35624" y="15240"/>
                    </a:cubicBezTo>
                    <a:cubicBezTo>
                      <a:pt x="36481" y="16288"/>
                      <a:pt x="37052" y="17431"/>
                      <a:pt x="37338" y="18764"/>
                    </a:cubicBezTo>
                    <a:lnTo>
                      <a:pt x="52578" y="17812"/>
                    </a:lnTo>
                    <a:cubicBezTo>
                      <a:pt x="51816" y="12287"/>
                      <a:pt x="49339" y="7906"/>
                      <a:pt x="44958" y="4763"/>
                    </a:cubicBezTo>
                    <a:cubicBezTo>
                      <a:pt x="40576" y="1524"/>
                      <a:pt x="34671" y="0"/>
                      <a:pt x="27051" y="0"/>
                    </a:cubicBezTo>
                    <a:cubicBezTo>
                      <a:pt x="21908" y="0"/>
                      <a:pt x="17431" y="762"/>
                      <a:pt x="13621" y="2286"/>
                    </a:cubicBezTo>
                    <a:cubicBezTo>
                      <a:pt x="9811" y="3810"/>
                      <a:pt x="6858" y="5906"/>
                      <a:pt x="4763" y="8763"/>
                    </a:cubicBezTo>
                    <a:cubicBezTo>
                      <a:pt x="2667" y="11525"/>
                      <a:pt x="1619" y="14859"/>
                      <a:pt x="1619" y="18764"/>
                    </a:cubicBezTo>
                    <a:cubicBezTo>
                      <a:pt x="1619" y="23241"/>
                      <a:pt x="3048" y="26956"/>
                      <a:pt x="5905" y="29813"/>
                    </a:cubicBezTo>
                    <a:cubicBezTo>
                      <a:pt x="8763" y="32671"/>
                      <a:pt x="13145" y="34766"/>
                      <a:pt x="18955" y="35909"/>
                    </a:cubicBezTo>
                    <a:lnTo>
                      <a:pt x="29337" y="38005"/>
                    </a:lnTo>
                    <a:cubicBezTo>
                      <a:pt x="31909" y="38481"/>
                      <a:pt x="33909" y="39243"/>
                      <a:pt x="35147" y="40291"/>
                    </a:cubicBezTo>
                    <a:cubicBezTo>
                      <a:pt x="36385" y="41243"/>
                      <a:pt x="37052" y="42482"/>
                      <a:pt x="37052" y="44006"/>
                    </a:cubicBezTo>
                    <a:cubicBezTo>
                      <a:pt x="37052" y="45815"/>
                      <a:pt x="36100" y="47244"/>
                      <a:pt x="34385" y="48387"/>
                    </a:cubicBezTo>
                    <a:cubicBezTo>
                      <a:pt x="32575" y="49530"/>
                      <a:pt x="30289" y="50102"/>
                      <a:pt x="27337" y="50102"/>
                    </a:cubicBezTo>
                    <a:cubicBezTo>
                      <a:pt x="24384" y="50102"/>
                      <a:pt x="21908" y="49435"/>
                      <a:pt x="20003" y="48197"/>
                    </a:cubicBezTo>
                    <a:cubicBezTo>
                      <a:pt x="18097"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7"/>
                    </a:cubicBezTo>
                    <a:cubicBezTo>
                      <a:pt x="45053" y="58007"/>
                      <a:pt x="48196" y="55626"/>
                      <a:pt x="50483" y="52673"/>
                    </a:cubicBezTo>
                    <a:cubicBezTo>
                      <a:pt x="52768" y="49721"/>
                      <a:pt x="53912" y="46292"/>
                      <a:pt x="53912" y="42291"/>
                    </a:cubicBezTo>
                    <a:cubicBezTo>
                      <a:pt x="53912" y="38005"/>
                      <a:pt x="52483" y="34481"/>
                      <a:pt x="49625" y="31814"/>
                    </a:cubicBezTo>
                    <a:cubicBezTo>
                      <a:pt x="46768" y="29147"/>
                      <a:pt x="42386" y="27242"/>
                      <a:pt x="36576" y="26003"/>
                    </a:cubicBezTo>
                    <a:close/>
                  </a:path>
                </a:pathLst>
              </a:custGeom>
              <a:solidFill>
                <a:srgbClr val="EC607E"/>
              </a:solidFill>
              <a:ln w="0" cap="flat">
                <a:noFill/>
                <a:prstDash val="solid"/>
                <a:miter/>
              </a:ln>
            </p:spPr>
            <p:txBody>
              <a:bodyPr rtlCol="0" anchor="ctr"/>
              <a:lstStyle/>
              <a:p>
                <a:endParaRPr lang="en-GB" sz="2880"/>
              </a:p>
            </p:txBody>
          </p:sp>
          <p:sp>
            <p:nvSpPr>
              <p:cNvPr id="19" name="Freeform 18">
                <a:extLst>
                  <a:ext uri="{FF2B5EF4-FFF2-40B4-BE49-F238E27FC236}">
                    <a16:creationId xmlns:a16="http://schemas.microsoft.com/office/drawing/2014/main" id="{B65DDFF4-EAF9-6566-FF3E-543F11560EB1}"/>
                  </a:ext>
                </a:extLst>
              </p:cNvPr>
              <p:cNvSpPr/>
              <p:nvPr/>
            </p:nvSpPr>
            <p:spPr>
              <a:xfrm>
                <a:off x="1497139" y="1057941"/>
                <a:ext cx="57531" cy="61912"/>
              </a:xfrm>
              <a:custGeom>
                <a:avLst/>
                <a:gdLst>
                  <a:gd name="connsiteX0" fmla="*/ 49054 w 57531"/>
                  <a:gd name="connsiteY0" fmla="*/ 7620 h 61912"/>
                  <a:gd name="connsiteX1" fmla="*/ 40100 w 57531"/>
                  <a:gd name="connsiteY1" fmla="*/ 1905 h 61912"/>
                  <a:gd name="connsiteX2" fmla="*/ 29051 w 57531"/>
                  <a:gd name="connsiteY2" fmla="*/ 0 h 61912"/>
                  <a:gd name="connsiteX3" fmla="*/ 13716 w 57531"/>
                  <a:gd name="connsiteY3" fmla="*/ 3905 h 61912"/>
                  <a:gd name="connsiteX4" fmla="*/ 3620 w 57531"/>
                  <a:gd name="connsiteY4" fmla="*/ 14764 h 61912"/>
                  <a:gd name="connsiteX5" fmla="*/ 0 w 57531"/>
                  <a:gd name="connsiteY5" fmla="*/ 31052 h 61912"/>
                  <a:gd name="connsiteX6" fmla="*/ 3620 w 57531"/>
                  <a:gd name="connsiteY6" fmla="*/ 47435 h 61912"/>
                  <a:gd name="connsiteX7" fmla="*/ 13907 w 57531"/>
                  <a:gd name="connsiteY7" fmla="*/ 58102 h 61912"/>
                  <a:gd name="connsiteX8" fmla="*/ 29813 w 57531"/>
                  <a:gd name="connsiteY8" fmla="*/ 61913 h 61912"/>
                  <a:gd name="connsiteX9" fmla="*/ 42958 w 57531"/>
                  <a:gd name="connsiteY9" fmla="*/ 59627 h 61912"/>
                  <a:gd name="connsiteX10" fmla="*/ 52292 w 57531"/>
                  <a:gd name="connsiteY10" fmla="*/ 53245 h 61912"/>
                  <a:gd name="connsiteX11" fmla="*/ 57055 w 57531"/>
                  <a:gd name="connsiteY11" fmla="*/ 43529 h 61912"/>
                  <a:gd name="connsiteX12" fmla="*/ 41624 w 57531"/>
                  <a:gd name="connsiteY12" fmla="*/ 42481 h 61912"/>
                  <a:gd name="connsiteX13" fmla="*/ 39148 w 57531"/>
                  <a:gd name="connsiteY13" fmla="*/ 46292 h 61912"/>
                  <a:gd name="connsiteX14" fmla="*/ 35243 w 57531"/>
                  <a:gd name="connsiteY14" fmla="*/ 48673 h 61912"/>
                  <a:gd name="connsiteX15" fmla="*/ 30194 w 57531"/>
                  <a:gd name="connsiteY15" fmla="*/ 49435 h 61912"/>
                  <a:gd name="connsiteX16" fmla="*/ 22955 w 57531"/>
                  <a:gd name="connsiteY16" fmla="*/ 47720 h 61912"/>
                  <a:gd name="connsiteX17" fmla="*/ 18288 w 57531"/>
                  <a:gd name="connsiteY17" fmla="*/ 42672 h 61912"/>
                  <a:gd name="connsiteX18" fmla="*/ 16669 w 57531"/>
                  <a:gd name="connsiteY18" fmla="*/ 34957 h 61912"/>
                  <a:gd name="connsiteX19" fmla="*/ 16669 w 57531"/>
                  <a:gd name="connsiteY19" fmla="*/ 34957 h 61912"/>
                  <a:gd name="connsiteX20" fmla="*/ 57531 w 57531"/>
                  <a:gd name="connsiteY20" fmla="*/ 34957 h 61912"/>
                  <a:gd name="connsiteX21" fmla="*/ 57531 w 57531"/>
                  <a:gd name="connsiteY21" fmla="*/ 30385 h 61912"/>
                  <a:gd name="connsiteX22" fmla="*/ 55340 w 57531"/>
                  <a:gd name="connsiteY22" fmla="*/ 16954 h 61912"/>
                  <a:gd name="connsiteX23" fmla="*/ 49340 w 57531"/>
                  <a:gd name="connsiteY23" fmla="*/ 7429 h 61912"/>
                  <a:gd name="connsiteX24" fmla="*/ 16383 w 57531"/>
                  <a:gd name="connsiteY24" fmla="*/ 24765 h 61912"/>
                  <a:gd name="connsiteX25" fmla="*/ 18002 w 57531"/>
                  <a:gd name="connsiteY25" fmla="*/ 18860 h 61912"/>
                  <a:gd name="connsiteX26" fmla="*/ 22574 w 57531"/>
                  <a:gd name="connsiteY26" fmla="*/ 14192 h 61912"/>
                  <a:gd name="connsiteX27" fmla="*/ 29242 w 57531"/>
                  <a:gd name="connsiteY27" fmla="*/ 12478 h 61912"/>
                  <a:gd name="connsiteX28" fmla="*/ 35624 w 57531"/>
                  <a:gd name="connsiteY28" fmla="*/ 14097 h 61912"/>
                  <a:gd name="connsiteX29" fmla="*/ 39910 w 57531"/>
                  <a:gd name="connsiteY29" fmla="*/ 18479 h 61912"/>
                  <a:gd name="connsiteX30" fmla="*/ 41434 w 57531"/>
                  <a:gd name="connsiteY30" fmla="*/ 24860 h 61912"/>
                  <a:gd name="connsiteX31" fmla="*/ 16288 w 57531"/>
                  <a:gd name="connsiteY31" fmla="*/ 24860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7531" h="61912">
                    <a:moveTo>
                      <a:pt x="49054" y="7620"/>
                    </a:moveTo>
                    <a:cubicBezTo>
                      <a:pt x="46482" y="5048"/>
                      <a:pt x="43529" y="3239"/>
                      <a:pt x="40100" y="1905"/>
                    </a:cubicBezTo>
                    <a:cubicBezTo>
                      <a:pt x="36671" y="571"/>
                      <a:pt x="32957" y="0"/>
                      <a:pt x="29051" y="0"/>
                    </a:cubicBezTo>
                    <a:cubicBezTo>
                      <a:pt x="23146" y="0"/>
                      <a:pt x="18002" y="1333"/>
                      <a:pt x="13716" y="3905"/>
                    </a:cubicBezTo>
                    <a:cubicBezTo>
                      <a:pt x="9335" y="6477"/>
                      <a:pt x="6001" y="10096"/>
                      <a:pt x="3620" y="14764"/>
                    </a:cubicBezTo>
                    <a:cubicBezTo>
                      <a:pt x="1238" y="19431"/>
                      <a:pt x="0" y="24860"/>
                      <a:pt x="0" y="31052"/>
                    </a:cubicBezTo>
                    <a:cubicBezTo>
                      <a:pt x="0" y="37243"/>
                      <a:pt x="1238" y="42863"/>
                      <a:pt x="3620" y="47435"/>
                    </a:cubicBezTo>
                    <a:cubicBezTo>
                      <a:pt x="6001" y="52102"/>
                      <a:pt x="9430" y="55626"/>
                      <a:pt x="13907" y="58102"/>
                    </a:cubicBezTo>
                    <a:cubicBezTo>
                      <a:pt x="18383" y="60579"/>
                      <a:pt x="23622" y="61913"/>
                      <a:pt x="29813" y="61913"/>
                    </a:cubicBezTo>
                    <a:cubicBezTo>
                      <a:pt x="34766" y="61913"/>
                      <a:pt x="39148" y="61150"/>
                      <a:pt x="42958" y="59627"/>
                    </a:cubicBezTo>
                    <a:cubicBezTo>
                      <a:pt x="46768" y="58102"/>
                      <a:pt x="49816" y="56007"/>
                      <a:pt x="52292" y="53245"/>
                    </a:cubicBezTo>
                    <a:cubicBezTo>
                      <a:pt x="54674" y="50483"/>
                      <a:pt x="56293" y="47244"/>
                      <a:pt x="57055" y="43529"/>
                    </a:cubicBezTo>
                    <a:lnTo>
                      <a:pt x="41624" y="42481"/>
                    </a:lnTo>
                    <a:cubicBezTo>
                      <a:pt x="41053" y="44006"/>
                      <a:pt x="40196" y="45244"/>
                      <a:pt x="39148" y="46292"/>
                    </a:cubicBezTo>
                    <a:cubicBezTo>
                      <a:pt x="38100" y="47339"/>
                      <a:pt x="36767" y="48101"/>
                      <a:pt x="35243" y="48673"/>
                    </a:cubicBezTo>
                    <a:cubicBezTo>
                      <a:pt x="33719" y="49149"/>
                      <a:pt x="32004" y="49435"/>
                      <a:pt x="30194" y="49435"/>
                    </a:cubicBezTo>
                    <a:cubicBezTo>
                      <a:pt x="27432" y="49435"/>
                      <a:pt x="24956" y="48863"/>
                      <a:pt x="22955" y="47720"/>
                    </a:cubicBezTo>
                    <a:cubicBezTo>
                      <a:pt x="20955" y="46577"/>
                      <a:pt x="19336" y="44863"/>
                      <a:pt x="18288" y="42672"/>
                    </a:cubicBezTo>
                    <a:cubicBezTo>
                      <a:pt x="17145" y="40481"/>
                      <a:pt x="16669" y="37910"/>
                      <a:pt x="16669" y="34957"/>
                    </a:cubicBezTo>
                    <a:lnTo>
                      <a:pt x="16669" y="34957"/>
                    </a:lnTo>
                    <a:cubicBezTo>
                      <a:pt x="16669" y="34957"/>
                      <a:pt x="57531" y="34957"/>
                      <a:pt x="57531" y="34957"/>
                    </a:cubicBezTo>
                    <a:lnTo>
                      <a:pt x="57531" y="30385"/>
                    </a:lnTo>
                    <a:cubicBezTo>
                      <a:pt x="57531" y="25241"/>
                      <a:pt x="56769" y="20860"/>
                      <a:pt x="55340" y="16954"/>
                    </a:cubicBezTo>
                    <a:cubicBezTo>
                      <a:pt x="53912" y="13144"/>
                      <a:pt x="51911" y="10001"/>
                      <a:pt x="49340" y="7429"/>
                    </a:cubicBezTo>
                    <a:close/>
                    <a:moveTo>
                      <a:pt x="16383" y="24765"/>
                    </a:moveTo>
                    <a:cubicBezTo>
                      <a:pt x="16478" y="22574"/>
                      <a:pt x="16955" y="20669"/>
                      <a:pt x="18002" y="18860"/>
                    </a:cubicBezTo>
                    <a:cubicBezTo>
                      <a:pt x="19050" y="16954"/>
                      <a:pt x="20574" y="15335"/>
                      <a:pt x="22574" y="14192"/>
                    </a:cubicBezTo>
                    <a:cubicBezTo>
                      <a:pt x="24479" y="13049"/>
                      <a:pt x="26765" y="12478"/>
                      <a:pt x="29242" y="12478"/>
                    </a:cubicBezTo>
                    <a:cubicBezTo>
                      <a:pt x="31718" y="12478"/>
                      <a:pt x="33814" y="13049"/>
                      <a:pt x="35624" y="14097"/>
                    </a:cubicBezTo>
                    <a:cubicBezTo>
                      <a:pt x="37433" y="15145"/>
                      <a:pt x="38862" y="16573"/>
                      <a:pt x="39910" y="18479"/>
                    </a:cubicBezTo>
                    <a:cubicBezTo>
                      <a:pt x="40958" y="20288"/>
                      <a:pt x="41434" y="22479"/>
                      <a:pt x="41434" y="24860"/>
                    </a:cubicBezTo>
                    <a:lnTo>
                      <a:pt x="16288" y="24860"/>
                    </a:lnTo>
                    <a:close/>
                  </a:path>
                </a:pathLst>
              </a:custGeom>
              <a:solidFill>
                <a:srgbClr val="EC607E"/>
              </a:solidFill>
              <a:ln w="0" cap="flat">
                <a:noFill/>
                <a:prstDash val="solid"/>
                <a:miter/>
              </a:ln>
            </p:spPr>
            <p:txBody>
              <a:bodyPr rtlCol="0" anchor="ctr"/>
              <a:lstStyle/>
              <a:p>
                <a:endParaRPr lang="en-GB" sz="2880"/>
              </a:p>
            </p:txBody>
          </p:sp>
          <p:sp>
            <p:nvSpPr>
              <p:cNvPr id="20" name="Freeform 19">
                <a:extLst>
                  <a:ext uri="{FF2B5EF4-FFF2-40B4-BE49-F238E27FC236}">
                    <a16:creationId xmlns:a16="http://schemas.microsoft.com/office/drawing/2014/main" id="{0208E17C-C688-B1E2-66B5-6C00CA579000}"/>
                  </a:ext>
                </a:extLst>
              </p:cNvPr>
              <p:cNvSpPr/>
              <p:nvPr/>
            </p:nvSpPr>
            <p:spPr>
              <a:xfrm>
                <a:off x="1565243" y="1058037"/>
                <a:ext cx="53911" cy="62102"/>
              </a:xfrm>
              <a:custGeom>
                <a:avLst/>
                <a:gdLst>
                  <a:gd name="connsiteX0" fmla="*/ 49721 w 53911"/>
                  <a:gd name="connsiteY0" fmla="*/ 31623 h 62102"/>
                  <a:gd name="connsiteX1" fmla="*/ 36671 w 53911"/>
                  <a:gd name="connsiteY1" fmla="*/ 25813 h 62102"/>
                  <a:gd name="connsiteX2" fmla="*/ 25813 w 53911"/>
                  <a:gd name="connsiteY2" fmla="*/ 23622 h 62102"/>
                  <a:gd name="connsiteX3" fmla="*/ 19907 w 53911"/>
                  <a:gd name="connsiteY3" fmla="*/ 21241 h 62102"/>
                  <a:gd name="connsiteX4" fmla="*/ 18193 w 53911"/>
                  <a:gd name="connsiteY4" fmla="*/ 17621 h 62102"/>
                  <a:gd name="connsiteX5" fmla="*/ 20860 w 53911"/>
                  <a:gd name="connsiteY5" fmla="*/ 13335 h 62102"/>
                  <a:gd name="connsiteX6" fmla="*/ 27337 w 53911"/>
                  <a:gd name="connsiteY6" fmla="*/ 11716 h 62102"/>
                  <a:gd name="connsiteX7" fmla="*/ 32290 w 53911"/>
                  <a:gd name="connsiteY7" fmla="*/ 12668 h 62102"/>
                  <a:gd name="connsiteX8" fmla="*/ 35624 w 53911"/>
                  <a:gd name="connsiteY8" fmla="*/ 15240 h 62102"/>
                  <a:gd name="connsiteX9" fmla="*/ 37338 w 53911"/>
                  <a:gd name="connsiteY9" fmla="*/ 18764 h 62102"/>
                  <a:gd name="connsiteX10" fmla="*/ 52578 w 53911"/>
                  <a:gd name="connsiteY10" fmla="*/ 17812 h 62102"/>
                  <a:gd name="connsiteX11" fmla="*/ 44958 w 53911"/>
                  <a:gd name="connsiteY11" fmla="*/ 4763 h 62102"/>
                  <a:gd name="connsiteX12" fmla="*/ 27051 w 53911"/>
                  <a:gd name="connsiteY12" fmla="*/ 0 h 62102"/>
                  <a:gd name="connsiteX13" fmla="*/ 13621 w 53911"/>
                  <a:gd name="connsiteY13" fmla="*/ 2286 h 62102"/>
                  <a:gd name="connsiteX14" fmla="*/ 4763 w 53911"/>
                  <a:gd name="connsiteY14" fmla="*/ 8763 h 62102"/>
                  <a:gd name="connsiteX15" fmla="*/ 1619 w 53911"/>
                  <a:gd name="connsiteY15" fmla="*/ 18764 h 62102"/>
                  <a:gd name="connsiteX16" fmla="*/ 5905 w 53911"/>
                  <a:gd name="connsiteY16" fmla="*/ 29813 h 62102"/>
                  <a:gd name="connsiteX17" fmla="*/ 18955 w 53911"/>
                  <a:gd name="connsiteY17" fmla="*/ 35909 h 62102"/>
                  <a:gd name="connsiteX18" fmla="*/ 29337 w 53911"/>
                  <a:gd name="connsiteY18" fmla="*/ 38005 h 62102"/>
                  <a:gd name="connsiteX19" fmla="*/ 35147 w 53911"/>
                  <a:gd name="connsiteY19" fmla="*/ 40291 h 62102"/>
                  <a:gd name="connsiteX20" fmla="*/ 37052 w 53911"/>
                  <a:gd name="connsiteY20" fmla="*/ 44005 h 62102"/>
                  <a:gd name="connsiteX21" fmla="*/ 34385 w 53911"/>
                  <a:gd name="connsiteY21" fmla="*/ 48387 h 62102"/>
                  <a:gd name="connsiteX22" fmla="*/ 27337 w 53911"/>
                  <a:gd name="connsiteY22" fmla="*/ 50101 h 62102"/>
                  <a:gd name="connsiteX23" fmla="*/ 20002 w 53911"/>
                  <a:gd name="connsiteY23" fmla="*/ 48196 h 62102"/>
                  <a:gd name="connsiteX24" fmla="*/ 16383 w 53911"/>
                  <a:gd name="connsiteY24" fmla="*/ 42672 h 62102"/>
                  <a:gd name="connsiteX25" fmla="*/ 0 w 53911"/>
                  <a:gd name="connsiteY25" fmla="*/ 43529 h 62102"/>
                  <a:gd name="connsiteX26" fmla="*/ 8287 w 53911"/>
                  <a:gd name="connsiteY26" fmla="*/ 57150 h 62102"/>
                  <a:gd name="connsiteX27" fmla="*/ 27242 w 53911"/>
                  <a:gd name="connsiteY27" fmla="*/ 62103 h 62102"/>
                  <a:gd name="connsiteX28" fmla="*/ 41053 w 53911"/>
                  <a:gd name="connsiteY28" fmla="*/ 59626 h 62102"/>
                  <a:gd name="connsiteX29" fmla="*/ 50483 w 53911"/>
                  <a:gd name="connsiteY29" fmla="*/ 52673 h 62102"/>
                  <a:gd name="connsiteX30" fmla="*/ 53912 w 53911"/>
                  <a:gd name="connsiteY30" fmla="*/ 42291 h 62102"/>
                  <a:gd name="connsiteX31" fmla="*/ 49625 w 53911"/>
                  <a:gd name="connsiteY31" fmla="*/ 31813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911" h="62102">
                    <a:moveTo>
                      <a:pt x="49721" y="31623"/>
                    </a:moveTo>
                    <a:cubicBezTo>
                      <a:pt x="46863" y="28956"/>
                      <a:pt x="42481" y="27051"/>
                      <a:pt x="36671" y="25813"/>
                    </a:cubicBezTo>
                    <a:lnTo>
                      <a:pt x="25813" y="23622"/>
                    </a:lnTo>
                    <a:cubicBezTo>
                      <a:pt x="23050" y="23050"/>
                      <a:pt x="21050" y="22193"/>
                      <a:pt x="19907" y="21241"/>
                    </a:cubicBezTo>
                    <a:cubicBezTo>
                      <a:pt x="18764" y="20288"/>
                      <a:pt x="18193" y="19050"/>
                      <a:pt x="18193" y="17621"/>
                    </a:cubicBezTo>
                    <a:cubicBezTo>
                      <a:pt x="18193" y="15811"/>
                      <a:pt x="19050" y="14383"/>
                      <a:pt x="20860" y="13335"/>
                    </a:cubicBezTo>
                    <a:cubicBezTo>
                      <a:pt x="22670" y="12287"/>
                      <a:pt x="24765" y="11716"/>
                      <a:pt x="27337" y="11716"/>
                    </a:cubicBezTo>
                    <a:cubicBezTo>
                      <a:pt x="29242" y="11716"/>
                      <a:pt x="30956" y="12001"/>
                      <a:pt x="32290" y="12668"/>
                    </a:cubicBezTo>
                    <a:cubicBezTo>
                      <a:pt x="33718" y="13335"/>
                      <a:pt x="34766" y="14192"/>
                      <a:pt x="35624" y="15240"/>
                    </a:cubicBezTo>
                    <a:cubicBezTo>
                      <a:pt x="36481" y="16288"/>
                      <a:pt x="37052" y="17431"/>
                      <a:pt x="37338" y="18764"/>
                    </a:cubicBezTo>
                    <a:lnTo>
                      <a:pt x="52578" y="17812"/>
                    </a:lnTo>
                    <a:cubicBezTo>
                      <a:pt x="51816" y="12287"/>
                      <a:pt x="49339" y="7906"/>
                      <a:pt x="44958" y="4763"/>
                    </a:cubicBezTo>
                    <a:cubicBezTo>
                      <a:pt x="40576" y="1524"/>
                      <a:pt x="34671" y="0"/>
                      <a:pt x="27051" y="0"/>
                    </a:cubicBezTo>
                    <a:cubicBezTo>
                      <a:pt x="21908" y="0"/>
                      <a:pt x="17431" y="762"/>
                      <a:pt x="13621" y="2286"/>
                    </a:cubicBezTo>
                    <a:cubicBezTo>
                      <a:pt x="9811" y="3810"/>
                      <a:pt x="6858" y="5905"/>
                      <a:pt x="4763" y="8763"/>
                    </a:cubicBezTo>
                    <a:cubicBezTo>
                      <a:pt x="2667" y="11525"/>
                      <a:pt x="1619" y="14859"/>
                      <a:pt x="1619" y="18764"/>
                    </a:cubicBezTo>
                    <a:cubicBezTo>
                      <a:pt x="1619" y="23241"/>
                      <a:pt x="3048" y="26956"/>
                      <a:pt x="5905" y="29813"/>
                    </a:cubicBezTo>
                    <a:cubicBezTo>
                      <a:pt x="8763" y="32671"/>
                      <a:pt x="13145" y="34766"/>
                      <a:pt x="18955" y="35909"/>
                    </a:cubicBezTo>
                    <a:lnTo>
                      <a:pt x="29337" y="38005"/>
                    </a:lnTo>
                    <a:cubicBezTo>
                      <a:pt x="31909" y="38481"/>
                      <a:pt x="33909" y="39243"/>
                      <a:pt x="35147" y="40291"/>
                    </a:cubicBezTo>
                    <a:cubicBezTo>
                      <a:pt x="36385" y="41243"/>
                      <a:pt x="37052" y="42481"/>
                      <a:pt x="37052" y="44005"/>
                    </a:cubicBezTo>
                    <a:cubicBezTo>
                      <a:pt x="37052" y="45815"/>
                      <a:pt x="36100" y="47244"/>
                      <a:pt x="34385" y="48387"/>
                    </a:cubicBezTo>
                    <a:cubicBezTo>
                      <a:pt x="32575" y="49530"/>
                      <a:pt x="30289" y="50101"/>
                      <a:pt x="27337" y="50101"/>
                    </a:cubicBezTo>
                    <a:cubicBezTo>
                      <a:pt x="24384" y="50101"/>
                      <a:pt x="21908" y="49435"/>
                      <a:pt x="20002" y="48196"/>
                    </a:cubicBezTo>
                    <a:cubicBezTo>
                      <a:pt x="18097" y="46958"/>
                      <a:pt x="16859" y="45053"/>
                      <a:pt x="16383" y="42672"/>
                    </a:cubicBezTo>
                    <a:lnTo>
                      <a:pt x="0" y="43529"/>
                    </a:lnTo>
                    <a:cubicBezTo>
                      <a:pt x="857" y="49244"/>
                      <a:pt x="3524" y="53816"/>
                      <a:pt x="8287" y="57150"/>
                    </a:cubicBezTo>
                    <a:cubicBezTo>
                      <a:pt x="12954" y="60484"/>
                      <a:pt x="19336" y="62103"/>
                      <a:pt x="27242" y="62103"/>
                    </a:cubicBezTo>
                    <a:cubicBezTo>
                      <a:pt x="32480" y="62103"/>
                      <a:pt x="37052" y="61246"/>
                      <a:pt x="41053" y="59626"/>
                    </a:cubicBezTo>
                    <a:cubicBezTo>
                      <a:pt x="45053" y="58007"/>
                      <a:pt x="48196" y="55626"/>
                      <a:pt x="50483" y="52673"/>
                    </a:cubicBezTo>
                    <a:cubicBezTo>
                      <a:pt x="52768" y="49721"/>
                      <a:pt x="53912" y="46292"/>
                      <a:pt x="53912" y="42291"/>
                    </a:cubicBezTo>
                    <a:cubicBezTo>
                      <a:pt x="53912" y="38005"/>
                      <a:pt x="52483" y="34480"/>
                      <a:pt x="49625" y="31813"/>
                    </a:cubicBezTo>
                    <a:close/>
                  </a:path>
                </a:pathLst>
              </a:custGeom>
              <a:solidFill>
                <a:srgbClr val="EC607E"/>
              </a:solidFill>
              <a:ln w="0" cap="flat">
                <a:noFill/>
                <a:prstDash val="solid"/>
                <a:miter/>
              </a:ln>
            </p:spPr>
            <p:txBody>
              <a:bodyPr rtlCol="0" anchor="ctr"/>
              <a:lstStyle/>
              <a:p>
                <a:endParaRPr lang="en-GB" sz="2880"/>
              </a:p>
            </p:txBody>
          </p:sp>
          <p:sp>
            <p:nvSpPr>
              <p:cNvPr id="21" name="Freeform 20">
                <a:extLst>
                  <a:ext uri="{FF2B5EF4-FFF2-40B4-BE49-F238E27FC236}">
                    <a16:creationId xmlns:a16="http://schemas.microsoft.com/office/drawing/2014/main" id="{91578102-02F2-2C53-6CE0-ECD5816AB3CD}"/>
                  </a:ext>
                </a:extLst>
              </p:cNvPr>
              <p:cNvSpPr/>
              <p:nvPr/>
            </p:nvSpPr>
            <p:spPr>
              <a:xfrm>
                <a:off x="285750" y="1038701"/>
                <a:ext cx="50672" cy="80105"/>
              </a:xfrm>
              <a:custGeom>
                <a:avLst/>
                <a:gdLst>
                  <a:gd name="connsiteX0" fmla="*/ 50673 w 50672"/>
                  <a:gd name="connsiteY0" fmla="*/ 69628 h 80105"/>
                  <a:gd name="connsiteX1" fmla="*/ 12097 w 50672"/>
                  <a:gd name="connsiteY1" fmla="*/ 69628 h 80105"/>
                  <a:gd name="connsiteX2" fmla="*/ 12097 w 50672"/>
                  <a:gd name="connsiteY2" fmla="*/ 45148 h 80105"/>
                  <a:gd name="connsiteX3" fmla="*/ 47530 w 50672"/>
                  <a:gd name="connsiteY3" fmla="*/ 45148 h 80105"/>
                  <a:gd name="connsiteX4" fmla="*/ 47530 w 50672"/>
                  <a:gd name="connsiteY4" fmla="*/ 34861 h 80105"/>
                  <a:gd name="connsiteX5" fmla="*/ 12097 w 50672"/>
                  <a:gd name="connsiteY5" fmla="*/ 34861 h 80105"/>
                  <a:gd name="connsiteX6" fmla="*/ 12097 w 50672"/>
                  <a:gd name="connsiteY6" fmla="*/ 10477 h 80105"/>
                  <a:gd name="connsiteX7" fmla="*/ 50197 w 50672"/>
                  <a:gd name="connsiteY7" fmla="*/ 10477 h 80105"/>
                  <a:gd name="connsiteX8" fmla="*/ 50197 w 50672"/>
                  <a:gd name="connsiteY8" fmla="*/ 0 h 80105"/>
                  <a:gd name="connsiteX9" fmla="*/ 0 w 50672"/>
                  <a:gd name="connsiteY9" fmla="*/ 0 h 80105"/>
                  <a:gd name="connsiteX10" fmla="*/ 0 w 50672"/>
                  <a:gd name="connsiteY10" fmla="*/ 80105 h 80105"/>
                  <a:gd name="connsiteX11" fmla="*/ 50673 w 50672"/>
                  <a:gd name="connsiteY11" fmla="*/ 80105 h 80105"/>
                  <a:gd name="connsiteX12" fmla="*/ 50673 w 50672"/>
                  <a:gd name="connsiteY12" fmla="*/ 69628 h 8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72" h="80105">
                    <a:moveTo>
                      <a:pt x="50673" y="69628"/>
                    </a:moveTo>
                    <a:lnTo>
                      <a:pt x="12097" y="69628"/>
                    </a:lnTo>
                    <a:lnTo>
                      <a:pt x="12097" y="45148"/>
                    </a:lnTo>
                    <a:lnTo>
                      <a:pt x="47530" y="45148"/>
                    </a:lnTo>
                    <a:lnTo>
                      <a:pt x="47530" y="34861"/>
                    </a:lnTo>
                    <a:lnTo>
                      <a:pt x="12097" y="34861"/>
                    </a:lnTo>
                    <a:lnTo>
                      <a:pt x="12097" y="10477"/>
                    </a:lnTo>
                    <a:lnTo>
                      <a:pt x="50197" y="10477"/>
                    </a:lnTo>
                    <a:lnTo>
                      <a:pt x="50197" y="0"/>
                    </a:lnTo>
                    <a:lnTo>
                      <a:pt x="0" y="0"/>
                    </a:lnTo>
                    <a:lnTo>
                      <a:pt x="0" y="80105"/>
                    </a:lnTo>
                    <a:lnTo>
                      <a:pt x="50673" y="80105"/>
                    </a:lnTo>
                    <a:lnTo>
                      <a:pt x="50673" y="69628"/>
                    </a:lnTo>
                    <a:close/>
                  </a:path>
                </a:pathLst>
              </a:custGeom>
              <a:solidFill>
                <a:srgbClr val="FFFFFF"/>
              </a:solidFill>
              <a:ln w="0" cap="flat">
                <a:noFill/>
                <a:prstDash val="solid"/>
                <a:miter/>
              </a:ln>
            </p:spPr>
            <p:txBody>
              <a:bodyPr rtlCol="0" anchor="ctr"/>
              <a:lstStyle/>
              <a:p>
                <a:endParaRPr lang="en-GB" sz="2880"/>
              </a:p>
            </p:txBody>
          </p:sp>
          <p:sp>
            <p:nvSpPr>
              <p:cNvPr id="22" name="Freeform 21">
                <a:extLst>
                  <a:ext uri="{FF2B5EF4-FFF2-40B4-BE49-F238E27FC236}">
                    <a16:creationId xmlns:a16="http://schemas.microsoft.com/office/drawing/2014/main" id="{8F6EF7B5-E14E-CEEA-DFDB-FA1CD8305481}"/>
                  </a:ext>
                </a:extLst>
              </p:cNvPr>
              <p:cNvSpPr/>
              <p:nvPr/>
            </p:nvSpPr>
            <p:spPr>
              <a:xfrm>
                <a:off x="353948" y="1058799"/>
                <a:ext cx="49815" cy="60769"/>
              </a:xfrm>
              <a:custGeom>
                <a:avLst/>
                <a:gdLst>
                  <a:gd name="connsiteX0" fmla="*/ 9430 w 49815"/>
                  <a:gd name="connsiteY0" fmla="*/ 58198 h 60769"/>
                  <a:gd name="connsiteX1" fmla="*/ 19622 w 49815"/>
                  <a:gd name="connsiteY1" fmla="*/ 60769 h 60769"/>
                  <a:gd name="connsiteX2" fmla="*/ 30956 w 49815"/>
                  <a:gd name="connsiteY2" fmla="*/ 57626 h 60769"/>
                  <a:gd name="connsiteX3" fmla="*/ 37624 w 49815"/>
                  <a:gd name="connsiteY3" fmla="*/ 49625 h 60769"/>
                  <a:gd name="connsiteX4" fmla="*/ 38291 w 49815"/>
                  <a:gd name="connsiteY4" fmla="*/ 49625 h 60769"/>
                  <a:gd name="connsiteX5" fmla="*/ 38291 w 49815"/>
                  <a:gd name="connsiteY5" fmla="*/ 60007 h 60769"/>
                  <a:gd name="connsiteX6" fmla="*/ 49816 w 49815"/>
                  <a:gd name="connsiteY6" fmla="*/ 60007 h 60769"/>
                  <a:gd name="connsiteX7" fmla="*/ 49816 w 49815"/>
                  <a:gd name="connsiteY7" fmla="*/ 0 h 60769"/>
                  <a:gd name="connsiteX8" fmla="*/ 38100 w 49815"/>
                  <a:gd name="connsiteY8" fmla="*/ 0 h 60769"/>
                  <a:gd name="connsiteX9" fmla="*/ 38100 w 49815"/>
                  <a:gd name="connsiteY9" fmla="*/ 35147 h 60769"/>
                  <a:gd name="connsiteX10" fmla="*/ 36004 w 49815"/>
                  <a:gd name="connsiteY10" fmla="*/ 43624 h 60769"/>
                  <a:gd name="connsiteX11" fmla="*/ 30575 w 49815"/>
                  <a:gd name="connsiteY11" fmla="*/ 48577 h 60769"/>
                  <a:gd name="connsiteX12" fmla="*/ 24003 w 49815"/>
                  <a:gd name="connsiteY12" fmla="*/ 50197 h 60769"/>
                  <a:gd name="connsiteX13" fmla="*/ 15145 w 49815"/>
                  <a:gd name="connsiteY13" fmla="*/ 46577 h 60769"/>
                  <a:gd name="connsiteX14" fmla="*/ 11716 w 49815"/>
                  <a:gd name="connsiteY14" fmla="*/ 36766 h 60769"/>
                  <a:gd name="connsiteX15" fmla="*/ 11716 w 49815"/>
                  <a:gd name="connsiteY15" fmla="*/ 0 h 60769"/>
                  <a:gd name="connsiteX16" fmla="*/ 0 w 49815"/>
                  <a:gd name="connsiteY16" fmla="*/ 0 h 60769"/>
                  <a:gd name="connsiteX17" fmla="*/ 0 w 49815"/>
                  <a:gd name="connsiteY17" fmla="*/ 38195 h 60769"/>
                  <a:gd name="connsiteX18" fmla="*/ 2476 w 49815"/>
                  <a:gd name="connsiteY18" fmla="*/ 50673 h 60769"/>
                  <a:gd name="connsiteX19" fmla="*/ 9430 w 49815"/>
                  <a:gd name="connsiteY19" fmla="*/ 58293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815" h="60769">
                    <a:moveTo>
                      <a:pt x="9430" y="58198"/>
                    </a:moveTo>
                    <a:cubicBezTo>
                      <a:pt x="12382" y="59912"/>
                      <a:pt x="15811" y="60769"/>
                      <a:pt x="19622" y="60769"/>
                    </a:cubicBezTo>
                    <a:cubicBezTo>
                      <a:pt x="24098" y="60769"/>
                      <a:pt x="27908" y="59722"/>
                      <a:pt x="30956" y="57626"/>
                    </a:cubicBezTo>
                    <a:cubicBezTo>
                      <a:pt x="34004" y="55531"/>
                      <a:pt x="36195" y="52864"/>
                      <a:pt x="37624" y="49625"/>
                    </a:cubicBezTo>
                    <a:lnTo>
                      <a:pt x="38291" y="49625"/>
                    </a:lnTo>
                    <a:lnTo>
                      <a:pt x="38291" y="60007"/>
                    </a:lnTo>
                    <a:lnTo>
                      <a:pt x="49816" y="60007"/>
                    </a:lnTo>
                    <a:lnTo>
                      <a:pt x="49816" y="0"/>
                    </a:lnTo>
                    <a:lnTo>
                      <a:pt x="38100" y="0"/>
                    </a:lnTo>
                    <a:lnTo>
                      <a:pt x="38100" y="35147"/>
                    </a:lnTo>
                    <a:cubicBezTo>
                      <a:pt x="38100" y="38576"/>
                      <a:pt x="37433" y="41338"/>
                      <a:pt x="36004" y="43624"/>
                    </a:cubicBezTo>
                    <a:cubicBezTo>
                      <a:pt x="34576" y="45815"/>
                      <a:pt x="32766" y="47530"/>
                      <a:pt x="30575" y="48577"/>
                    </a:cubicBezTo>
                    <a:cubicBezTo>
                      <a:pt x="28384" y="49625"/>
                      <a:pt x="26194" y="50197"/>
                      <a:pt x="24003" y="50197"/>
                    </a:cubicBezTo>
                    <a:cubicBezTo>
                      <a:pt x="20383" y="50197"/>
                      <a:pt x="17431" y="48958"/>
                      <a:pt x="15145" y="46577"/>
                    </a:cubicBezTo>
                    <a:cubicBezTo>
                      <a:pt x="12859" y="44196"/>
                      <a:pt x="11716" y="40862"/>
                      <a:pt x="11716" y="36766"/>
                    </a:cubicBezTo>
                    <a:lnTo>
                      <a:pt x="11716" y="0"/>
                    </a:lnTo>
                    <a:lnTo>
                      <a:pt x="0" y="0"/>
                    </a:lnTo>
                    <a:lnTo>
                      <a:pt x="0" y="38195"/>
                    </a:lnTo>
                    <a:cubicBezTo>
                      <a:pt x="0" y="43148"/>
                      <a:pt x="857" y="47339"/>
                      <a:pt x="2476" y="50673"/>
                    </a:cubicBezTo>
                    <a:cubicBezTo>
                      <a:pt x="4191" y="54007"/>
                      <a:pt x="6477" y="56578"/>
                      <a:pt x="9430" y="58293"/>
                    </a:cubicBezTo>
                    <a:close/>
                  </a:path>
                </a:pathLst>
              </a:custGeom>
              <a:solidFill>
                <a:srgbClr val="FFFFFF"/>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2B64B834-A577-9777-CA8F-F475E01BDFD4}"/>
                  </a:ext>
                </a:extLst>
              </p:cNvPr>
              <p:cNvSpPr/>
              <p:nvPr/>
            </p:nvSpPr>
            <p:spPr>
              <a:xfrm>
                <a:off x="422052" y="1058132"/>
                <a:ext cx="32194" cy="60864"/>
              </a:xfrm>
              <a:custGeom>
                <a:avLst/>
                <a:gdLst>
                  <a:gd name="connsiteX0" fmla="*/ 11716 w 32194"/>
                  <a:gd name="connsiteY0" fmla="*/ 24003 h 60864"/>
                  <a:gd name="connsiteX1" fmla="*/ 13621 w 32194"/>
                  <a:gd name="connsiteY1" fmla="*/ 17050 h 60864"/>
                  <a:gd name="connsiteX2" fmla="*/ 18764 w 32194"/>
                  <a:gd name="connsiteY2" fmla="*/ 12287 h 60864"/>
                  <a:gd name="connsiteX3" fmla="*/ 26098 w 32194"/>
                  <a:gd name="connsiteY3" fmla="*/ 10573 h 60864"/>
                  <a:gd name="connsiteX4" fmla="*/ 29718 w 32194"/>
                  <a:gd name="connsiteY4" fmla="*/ 10859 h 60864"/>
                  <a:gd name="connsiteX5" fmla="*/ 32194 w 32194"/>
                  <a:gd name="connsiteY5" fmla="*/ 11335 h 60864"/>
                  <a:gd name="connsiteX6" fmla="*/ 32194 w 32194"/>
                  <a:gd name="connsiteY6" fmla="*/ 191 h 60864"/>
                  <a:gd name="connsiteX7" fmla="*/ 29813 w 32194"/>
                  <a:gd name="connsiteY7" fmla="*/ 0 h 60864"/>
                  <a:gd name="connsiteX8" fmla="*/ 27241 w 32194"/>
                  <a:gd name="connsiteY8" fmla="*/ 0 h 60864"/>
                  <a:gd name="connsiteX9" fmla="*/ 17812 w 32194"/>
                  <a:gd name="connsiteY9" fmla="*/ 2762 h 60864"/>
                  <a:gd name="connsiteX10" fmla="*/ 12001 w 32194"/>
                  <a:gd name="connsiteY10" fmla="*/ 10382 h 60864"/>
                  <a:gd name="connsiteX11" fmla="*/ 11335 w 32194"/>
                  <a:gd name="connsiteY11" fmla="*/ 10382 h 60864"/>
                  <a:gd name="connsiteX12" fmla="*/ 11335 w 32194"/>
                  <a:gd name="connsiteY12" fmla="*/ 857 h 60864"/>
                  <a:gd name="connsiteX13" fmla="*/ 0 w 32194"/>
                  <a:gd name="connsiteY13" fmla="*/ 857 h 60864"/>
                  <a:gd name="connsiteX14" fmla="*/ 0 w 32194"/>
                  <a:gd name="connsiteY14" fmla="*/ 60865 h 60864"/>
                  <a:gd name="connsiteX15" fmla="*/ 11716 w 32194"/>
                  <a:gd name="connsiteY15" fmla="*/ 60865 h 60864"/>
                  <a:gd name="connsiteX16" fmla="*/ 11716 w 32194"/>
                  <a:gd name="connsiteY16" fmla="*/ 24194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194" h="60864">
                    <a:moveTo>
                      <a:pt x="11716" y="24003"/>
                    </a:moveTo>
                    <a:cubicBezTo>
                      <a:pt x="11716" y="21431"/>
                      <a:pt x="12382" y="19050"/>
                      <a:pt x="13621" y="17050"/>
                    </a:cubicBezTo>
                    <a:cubicBezTo>
                      <a:pt x="14859" y="15050"/>
                      <a:pt x="16573" y="13430"/>
                      <a:pt x="18764" y="12287"/>
                    </a:cubicBezTo>
                    <a:cubicBezTo>
                      <a:pt x="20955" y="11144"/>
                      <a:pt x="23336" y="10573"/>
                      <a:pt x="26098" y="10573"/>
                    </a:cubicBezTo>
                    <a:cubicBezTo>
                      <a:pt x="27337" y="10573"/>
                      <a:pt x="28480" y="10573"/>
                      <a:pt x="29718" y="10859"/>
                    </a:cubicBezTo>
                    <a:cubicBezTo>
                      <a:pt x="30956" y="11049"/>
                      <a:pt x="31718" y="11144"/>
                      <a:pt x="32194" y="11335"/>
                    </a:cubicBezTo>
                    <a:lnTo>
                      <a:pt x="32194" y="191"/>
                    </a:lnTo>
                    <a:cubicBezTo>
                      <a:pt x="31623" y="191"/>
                      <a:pt x="30861" y="0"/>
                      <a:pt x="29813" y="0"/>
                    </a:cubicBezTo>
                    <a:cubicBezTo>
                      <a:pt x="28766" y="0"/>
                      <a:pt x="27908" y="0"/>
                      <a:pt x="27241" y="0"/>
                    </a:cubicBezTo>
                    <a:cubicBezTo>
                      <a:pt x="23717" y="0"/>
                      <a:pt x="20574" y="953"/>
                      <a:pt x="17812" y="2762"/>
                    </a:cubicBezTo>
                    <a:cubicBezTo>
                      <a:pt x="15049" y="4667"/>
                      <a:pt x="13144" y="7144"/>
                      <a:pt x="12001" y="10382"/>
                    </a:cubicBezTo>
                    <a:lnTo>
                      <a:pt x="11335" y="10382"/>
                    </a:lnTo>
                    <a:lnTo>
                      <a:pt x="11335" y="857"/>
                    </a:lnTo>
                    <a:lnTo>
                      <a:pt x="0" y="857"/>
                    </a:lnTo>
                    <a:lnTo>
                      <a:pt x="0" y="60865"/>
                    </a:lnTo>
                    <a:lnTo>
                      <a:pt x="11716" y="60865"/>
                    </a:lnTo>
                    <a:lnTo>
                      <a:pt x="11716" y="24194"/>
                    </a:lnTo>
                    <a:close/>
                  </a:path>
                </a:pathLst>
              </a:custGeom>
              <a:solidFill>
                <a:srgbClr val="FFFFFF"/>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AD1B765A-7E45-E810-AC80-AC2B375C81D2}"/>
                  </a:ext>
                </a:extLst>
              </p:cNvPr>
              <p:cNvSpPr/>
              <p:nvPr/>
            </p:nvSpPr>
            <p:spPr>
              <a:xfrm>
                <a:off x="462153" y="1057941"/>
                <a:ext cx="56007" cy="62102"/>
              </a:xfrm>
              <a:custGeom>
                <a:avLst/>
                <a:gdLst>
                  <a:gd name="connsiteX0" fmla="*/ 42767 w 56007"/>
                  <a:gd name="connsiteY0" fmla="*/ 58198 h 62102"/>
                  <a:gd name="connsiteX1" fmla="*/ 52578 w 56007"/>
                  <a:gd name="connsiteY1" fmla="*/ 47339 h 62102"/>
                  <a:gd name="connsiteX2" fmla="*/ 56007 w 56007"/>
                  <a:gd name="connsiteY2" fmla="*/ 31052 h 62102"/>
                  <a:gd name="connsiteX3" fmla="*/ 52578 w 56007"/>
                  <a:gd name="connsiteY3" fmla="*/ 14764 h 62102"/>
                  <a:gd name="connsiteX4" fmla="*/ 42767 w 56007"/>
                  <a:gd name="connsiteY4" fmla="*/ 3905 h 62102"/>
                  <a:gd name="connsiteX5" fmla="*/ 28003 w 56007"/>
                  <a:gd name="connsiteY5" fmla="*/ 0 h 62102"/>
                  <a:gd name="connsiteX6" fmla="*/ 13240 w 56007"/>
                  <a:gd name="connsiteY6" fmla="*/ 3905 h 62102"/>
                  <a:gd name="connsiteX7" fmla="*/ 3429 w 56007"/>
                  <a:gd name="connsiteY7" fmla="*/ 14764 h 62102"/>
                  <a:gd name="connsiteX8" fmla="*/ 0 w 56007"/>
                  <a:gd name="connsiteY8" fmla="*/ 31052 h 62102"/>
                  <a:gd name="connsiteX9" fmla="*/ 3429 w 56007"/>
                  <a:gd name="connsiteY9" fmla="*/ 47339 h 62102"/>
                  <a:gd name="connsiteX10" fmla="*/ 13240 w 56007"/>
                  <a:gd name="connsiteY10" fmla="*/ 58198 h 62102"/>
                  <a:gd name="connsiteX11" fmla="*/ 28003 w 56007"/>
                  <a:gd name="connsiteY11" fmla="*/ 62103 h 62102"/>
                  <a:gd name="connsiteX12" fmla="*/ 42767 w 56007"/>
                  <a:gd name="connsiteY12" fmla="*/ 58198 h 62102"/>
                  <a:gd name="connsiteX13" fmla="*/ 13621 w 56007"/>
                  <a:gd name="connsiteY13" fmla="*/ 41624 h 62102"/>
                  <a:gd name="connsiteX14" fmla="*/ 11906 w 56007"/>
                  <a:gd name="connsiteY14" fmla="*/ 31052 h 62102"/>
                  <a:gd name="connsiteX15" fmla="*/ 13621 w 56007"/>
                  <a:gd name="connsiteY15" fmla="*/ 20479 h 62102"/>
                  <a:gd name="connsiteX16" fmla="*/ 18955 w 56007"/>
                  <a:gd name="connsiteY16" fmla="*/ 12764 h 62102"/>
                  <a:gd name="connsiteX17" fmla="*/ 28099 w 56007"/>
                  <a:gd name="connsiteY17" fmla="*/ 9811 h 62102"/>
                  <a:gd name="connsiteX18" fmla="*/ 37147 w 56007"/>
                  <a:gd name="connsiteY18" fmla="*/ 12764 h 62102"/>
                  <a:gd name="connsiteX19" fmla="*/ 42481 w 56007"/>
                  <a:gd name="connsiteY19" fmla="*/ 20479 h 62102"/>
                  <a:gd name="connsiteX20" fmla="*/ 44196 w 56007"/>
                  <a:gd name="connsiteY20" fmla="*/ 31052 h 62102"/>
                  <a:gd name="connsiteX21" fmla="*/ 42481 w 56007"/>
                  <a:gd name="connsiteY21" fmla="*/ 41624 h 62102"/>
                  <a:gd name="connsiteX22" fmla="*/ 37147 w 56007"/>
                  <a:gd name="connsiteY22" fmla="*/ 49340 h 62102"/>
                  <a:gd name="connsiteX23" fmla="*/ 28099 w 56007"/>
                  <a:gd name="connsiteY23" fmla="*/ 52197 h 62102"/>
                  <a:gd name="connsiteX24" fmla="*/ 18955 w 56007"/>
                  <a:gd name="connsiteY24" fmla="*/ 49340 h 62102"/>
                  <a:gd name="connsiteX25" fmla="*/ 13621 w 56007"/>
                  <a:gd name="connsiteY25" fmla="*/ 41624 h 6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007" h="62102">
                    <a:moveTo>
                      <a:pt x="42767" y="58198"/>
                    </a:moveTo>
                    <a:cubicBezTo>
                      <a:pt x="46958" y="55626"/>
                      <a:pt x="50197" y="52006"/>
                      <a:pt x="52578" y="47339"/>
                    </a:cubicBezTo>
                    <a:cubicBezTo>
                      <a:pt x="54864" y="42672"/>
                      <a:pt x="56007" y="37243"/>
                      <a:pt x="56007" y="31052"/>
                    </a:cubicBezTo>
                    <a:cubicBezTo>
                      <a:pt x="56007" y="24860"/>
                      <a:pt x="54864" y="19431"/>
                      <a:pt x="52578" y="14764"/>
                    </a:cubicBezTo>
                    <a:cubicBezTo>
                      <a:pt x="50292" y="10096"/>
                      <a:pt x="46958" y="6477"/>
                      <a:pt x="42767" y="3905"/>
                    </a:cubicBezTo>
                    <a:cubicBezTo>
                      <a:pt x="38576" y="1333"/>
                      <a:pt x="33623" y="0"/>
                      <a:pt x="28003" y="0"/>
                    </a:cubicBezTo>
                    <a:cubicBezTo>
                      <a:pt x="22384" y="0"/>
                      <a:pt x="17431" y="1333"/>
                      <a:pt x="13240" y="3905"/>
                    </a:cubicBezTo>
                    <a:cubicBezTo>
                      <a:pt x="9049" y="6477"/>
                      <a:pt x="5810" y="10096"/>
                      <a:pt x="3429" y="14764"/>
                    </a:cubicBezTo>
                    <a:cubicBezTo>
                      <a:pt x="1143" y="19431"/>
                      <a:pt x="0" y="24860"/>
                      <a:pt x="0" y="31052"/>
                    </a:cubicBezTo>
                    <a:cubicBezTo>
                      <a:pt x="0" y="37243"/>
                      <a:pt x="1143" y="42672"/>
                      <a:pt x="3429" y="47339"/>
                    </a:cubicBezTo>
                    <a:cubicBezTo>
                      <a:pt x="5715" y="52006"/>
                      <a:pt x="9049" y="55626"/>
                      <a:pt x="13240" y="58198"/>
                    </a:cubicBezTo>
                    <a:cubicBezTo>
                      <a:pt x="17431" y="60769"/>
                      <a:pt x="22384" y="62103"/>
                      <a:pt x="28003" y="62103"/>
                    </a:cubicBezTo>
                    <a:cubicBezTo>
                      <a:pt x="33623" y="62103"/>
                      <a:pt x="38576" y="60769"/>
                      <a:pt x="42767" y="58198"/>
                    </a:cubicBezTo>
                    <a:close/>
                    <a:moveTo>
                      <a:pt x="13621" y="41624"/>
                    </a:moveTo>
                    <a:cubicBezTo>
                      <a:pt x="12478" y="38386"/>
                      <a:pt x="11906" y="34862"/>
                      <a:pt x="11906" y="31052"/>
                    </a:cubicBezTo>
                    <a:cubicBezTo>
                      <a:pt x="11906" y="27242"/>
                      <a:pt x="12478" y="23717"/>
                      <a:pt x="13621" y="20479"/>
                    </a:cubicBezTo>
                    <a:cubicBezTo>
                      <a:pt x="14764" y="17240"/>
                      <a:pt x="16573" y="14669"/>
                      <a:pt x="18955" y="12764"/>
                    </a:cubicBezTo>
                    <a:cubicBezTo>
                      <a:pt x="21336" y="10763"/>
                      <a:pt x="24384" y="9811"/>
                      <a:pt x="28099" y="9811"/>
                    </a:cubicBezTo>
                    <a:cubicBezTo>
                      <a:pt x="31814" y="9811"/>
                      <a:pt x="34766" y="10763"/>
                      <a:pt x="37147" y="12764"/>
                    </a:cubicBezTo>
                    <a:cubicBezTo>
                      <a:pt x="39529" y="14764"/>
                      <a:pt x="41339" y="17335"/>
                      <a:pt x="42481" y="20479"/>
                    </a:cubicBezTo>
                    <a:cubicBezTo>
                      <a:pt x="43624" y="23717"/>
                      <a:pt x="44196" y="27242"/>
                      <a:pt x="44196" y="31052"/>
                    </a:cubicBezTo>
                    <a:cubicBezTo>
                      <a:pt x="44196" y="34862"/>
                      <a:pt x="43624" y="38481"/>
                      <a:pt x="42481" y="41624"/>
                    </a:cubicBezTo>
                    <a:cubicBezTo>
                      <a:pt x="41339" y="44863"/>
                      <a:pt x="39529" y="47435"/>
                      <a:pt x="37147" y="49340"/>
                    </a:cubicBezTo>
                    <a:cubicBezTo>
                      <a:pt x="34766" y="51244"/>
                      <a:pt x="31718" y="52197"/>
                      <a:pt x="28099" y="52197"/>
                    </a:cubicBezTo>
                    <a:cubicBezTo>
                      <a:pt x="24479" y="52197"/>
                      <a:pt x="21431" y="51244"/>
                      <a:pt x="18955" y="49340"/>
                    </a:cubicBezTo>
                    <a:cubicBezTo>
                      <a:pt x="16573" y="47435"/>
                      <a:pt x="14764" y="44863"/>
                      <a:pt x="13621" y="41624"/>
                    </a:cubicBezTo>
                    <a:close/>
                  </a:path>
                </a:pathLst>
              </a:custGeom>
              <a:solidFill>
                <a:srgbClr val="FFFFFF"/>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03BA68E5-51B6-5B13-D614-4FAF539BAA76}"/>
                  </a:ext>
                </a:extLst>
              </p:cNvPr>
              <p:cNvSpPr/>
              <p:nvPr/>
            </p:nvSpPr>
            <p:spPr>
              <a:xfrm>
                <a:off x="534066" y="1057941"/>
                <a:ext cx="54768" cy="83248"/>
              </a:xfrm>
              <a:custGeom>
                <a:avLst/>
                <a:gdLst>
                  <a:gd name="connsiteX0" fmla="*/ 29623 w 54768"/>
                  <a:gd name="connsiteY0" fmla="*/ 62008 h 83248"/>
                  <a:gd name="connsiteX1" fmla="*/ 42577 w 54768"/>
                  <a:gd name="connsiteY1" fmla="*/ 58293 h 83248"/>
                  <a:gd name="connsiteX2" fmla="*/ 51530 w 54768"/>
                  <a:gd name="connsiteY2" fmla="*/ 47625 h 83248"/>
                  <a:gd name="connsiteX3" fmla="*/ 54769 w 54768"/>
                  <a:gd name="connsiteY3" fmla="*/ 30956 h 83248"/>
                  <a:gd name="connsiteX4" fmla="*/ 51530 w 54768"/>
                  <a:gd name="connsiteY4" fmla="*/ 14288 h 83248"/>
                  <a:gd name="connsiteX5" fmla="*/ 42577 w 54768"/>
                  <a:gd name="connsiteY5" fmla="*/ 3715 h 83248"/>
                  <a:gd name="connsiteX6" fmla="*/ 29623 w 54768"/>
                  <a:gd name="connsiteY6" fmla="*/ 0 h 83248"/>
                  <a:gd name="connsiteX7" fmla="*/ 20669 w 54768"/>
                  <a:gd name="connsiteY7" fmla="*/ 1810 h 83248"/>
                  <a:gd name="connsiteX8" fmla="*/ 15335 w 54768"/>
                  <a:gd name="connsiteY8" fmla="*/ 6096 h 83248"/>
                  <a:gd name="connsiteX9" fmla="*/ 12382 w 54768"/>
                  <a:gd name="connsiteY9" fmla="*/ 10477 h 83248"/>
                  <a:gd name="connsiteX10" fmla="*/ 11430 w 54768"/>
                  <a:gd name="connsiteY10" fmla="*/ 10477 h 83248"/>
                  <a:gd name="connsiteX11" fmla="*/ 11430 w 54768"/>
                  <a:gd name="connsiteY11" fmla="*/ 762 h 83248"/>
                  <a:gd name="connsiteX12" fmla="*/ 0 w 54768"/>
                  <a:gd name="connsiteY12" fmla="*/ 762 h 83248"/>
                  <a:gd name="connsiteX13" fmla="*/ 0 w 54768"/>
                  <a:gd name="connsiteY13" fmla="*/ 83248 h 83248"/>
                  <a:gd name="connsiteX14" fmla="*/ 11716 w 54768"/>
                  <a:gd name="connsiteY14" fmla="*/ 83248 h 83248"/>
                  <a:gd name="connsiteX15" fmla="*/ 11716 w 54768"/>
                  <a:gd name="connsiteY15" fmla="*/ 51435 h 83248"/>
                  <a:gd name="connsiteX16" fmla="*/ 12382 w 54768"/>
                  <a:gd name="connsiteY16" fmla="*/ 51435 h 83248"/>
                  <a:gd name="connsiteX17" fmla="*/ 15430 w 54768"/>
                  <a:gd name="connsiteY17" fmla="*/ 55817 h 83248"/>
                  <a:gd name="connsiteX18" fmla="*/ 20860 w 54768"/>
                  <a:gd name="connsiteY18" fmla="*/ 60103 h 83248"/>
                  <a:gd name="connsiteX19" fmla="*/ 29813 w 54768"/>
                  <a:gd name="connsiteY19" fmla="*/ 61913 h 83248"/>
                  <a:gd name="connsiteX20" fmla="*/ 13145 w 54768"/>
                  <a:gd name="connsiteY20" fmla="*/ 41910 h 83248"/>
                  <a:gd name="connsiteX21" fmla="*/ 11335 w 54768"/>
                  <a:gd name="connsiteY21" fmla="*/ 30861 h 83248"/>
                  <a:gd name="connsiteX22" fmla="*/ 13145 w 54768"/>
                  <a:gd name="connsiteY22" fmla="*/ 19907 h 83248"/>
                  <a:gd name="connsiteX23" fmla="*/ 18478 w 54768"/>
                  <a:gd name="connsiteY23" fmla="*/ 12573 h 83248"/>
                  <a:gd name="connsiteX24" fmla="*/ 27051 w 54768"/>
                  <a:gd name="connsiteY24" fmla="*/ 10001 h 83248"/>
                  <a:gd name="connsiteX25" fmla="*/ 35909 w 54768"/>
                  <a:gd name="connsiteY25" fmla="*/ 12764 h 83248"/>
                  <a:gd name="connsiteX26" fmla="*/ 41243 w 54768"/>
                  <a:gd name="connsiteY26" fmla="*/ 20193 h 83248"/>
                  <a:gd name="connsiteX27" fmla="*/ 43053 w 54768"/>
                  <a:gd name="connsiteY27" fmla="*/ 30861 h 83248"/>
                  <a:gd name="connsiteX28" fmla="*/ 41243 w 54768"/>
                  <a:gd name="connsiteY28" fmla="*/ 41719 h 83248"/>
                  <a:gd name="connsiteX29" fmla="*/ 35909 w 54768"/>
                  <a:gd name="connsiteY29" fmla="*/ 49340 h 83248"/>
                  <a:gd name="connsiteX30" fmla="*/ 27146 w 54768"/>
                  <a:gd name="connsiteY30" fmla="*/ 52102 h 83248"/>
                  <a:gd name="connsiteX31" fmla="*/ 18669 w 54768"/>
                  <a:gd name="connsiteY31" fmla="*/ 49435 h 83248"/>
                  <a:gd name="connsiteX32" fmla="*/ 13335 w 54768"/>
                  <a:gd name="connsiteY32" fmla="*/ 42005 h 8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4768" h="83248">
                    <a:moveTo>
                      <a:pt x="29623" y="62008"/>
                    </a:moveTo>
                    <a:cubicBezTo>
                      <a:pt x="34480" y="62008"/>
                      <a:pt x="38767" y="60769"/>
                      <a:pt x="42577" y="58293"/>
                    </a:cubicBezTo>
                    <a:cubicBezTo>
                      <a:pt x="46387" y="55817"/>
                      <a:pt x="49340" y="52292"/>
                      <a:pt x="51530" y="47625"/>
                    </a:cubicBezTo>
                    <a:cubicBezTo>
                      <a:pt x="53721" y="42958"/>
                      <a:pt x="54769" y="37433"/>
                      <a:pt x="54769" y="30956"/>
                    </a:cubicBezTo>
                    <a:cubicBezTo>
                      <a:pt x="54769" y="24479"/>
                      <a:pt x="53721" y="18955"/>
                      <a:pt x="51530" y="14288"/>
                    </a:cubicBezTo>
                    <a:cubicBezTo>
                      <a:pt x="49340" y="9620"/>
                      <a:pt x="46387" y="6191"/>
                      <a:pt x="42577" y="3715"/>
                    </a:cubicBezTo>
                    <a:cubicBezTo>
                      <a:pt x="38767" y="1238"/>
                      <a:pt x="34480" y="0"/>
                      <a:pt x="29623" y="0"/>
                    </a:cubicBezTo>
                    <a:cubicBezTo>
                      <a:pt x="25908" y="0"/>
                      <a:pt x="22860" y="667"/>
                      <a:pt x="20669" y="1810"/>
                    </a:cubicBezTo>
                    <a:cubicBezTo>
                      <a:pt x="18383" y="3048"/>
                      <a:pt x="16669" y="4477"/>
                      <a:pt x="15335" y="6096"/>
                    </a:cubicBezTo>
                    <a:cubicBezTo>
                      <a:pt x="14097" y="7715"/>
                      <a:pt x="13049" y="9144"/>
                      <a:pt x="12382" y="10477"/>
                    </a:cubicBezTo>
                    <a:lnTo>
                      <a:pt x="11430" y="10477"/>
                    </a:lnTo>
                    <a:lnTo>
                      <a:pt x="11430" y="762"/>
                    </a:lnTo>
                    <a:lnTo>
                      <a:pt x="0" y="762"/>
                    </a:lnTo>
                    <a:lnTo>
                      <a:pt x="0" y="83248"/>
                    </a:lnTo>
                    <a:lnTo>
                      <a:pt x="11716" y="83248"/>
                    </a:lnTo>
                    <a:lnTo>
                      <a:pt x="11716" y="51435"/>
                    </a:lnTo>
                    <a:lnTo>
                      <a:pt x="12382" y="51435"/>
                    </a:lnTo>
                    <a:cubicBezTo>
                      <a:pt x="13049" y="52673"/>
                      <a:pt x="14097" y="54197"/>
                      <a:pt x="15430" y="55817"/>
                    </a:cubicBezTo>
                    <a:cubicBezTo>
                      <a:pt x="16764" y="57436"/>
                      <a:pt x="18574" y="58865"/>
                      <a:pt x="20860" y="60103"/>
                    </a:cubicBezTo>
                    <a:cubicBezTo>
                      <a:pt x="23146" y="61341"/>
                      <a:pt x="26099" y="61913"/>
                      <a:pt x="29813" y="61913"/>
                    </a:cubicBezTo>
                    <a:close/>
                    <a:moveTo>
                      <a:pt x="13145" y="41910"/>
                    </a:moveTo>
                    <a:cubicBezTo>
                      <a:pt x="11906" y="38767"/>
                      <a:pt x="11335" y="35052"/>
                      <a:pt x="11335" y="30861"/>
                    </a:cubicBezTo>
                    <a:cubicBezTo>
                      <a:pt x="11335" y="26670"/>
                      <a:pt x="11906" y="23050"/>
                      <a:pt x="13145" y="19907"/>
                    </a:cubicBezTo>
                    <a:cubicBezTo>
                      <a:pt x="14383" y="16764"/>
                      <a:pt x="16097" y="14383"/>
                      <a:pt x="18478" y="12573"/>
                    </a:cubicBezTo>
                    <a:cubicBezTo>
                      <a:pt x="20765" y="10858"/>
                      <a:pt x="23622" y="10001"/>
                      <a:pt x="27051" y="10001"/>
                    </a:cubicBezTo>
                    <a:cubicBezTo>
                      <a:pt x="30480" y="10001"/>
                      <a:pt x="33528" y="10954"/>
                      <a:pt x="35909" y="12764"/>
                    </a:cubicBezTo>
                    <a:cubicBezTo>
                      <a:pt x="38291" y="14573"/>
                      <a:pt x="40005" y="17050"/>
                      <a:pt x="41243" y="20193"/>
                    </a:cubicBezTo>
                    <a:cubicBezTo>
                      <a:pt x="42386" y="23336"/>
                      <a:pt x="43053" y="26860"/>
                      <a:pt x="43053" y="30861"/>
                    </a:cubicBezTo>
                    <a:cubicBezTo>
                      <a:pt x="43053" y="34862"/>
                      <a:pt x="42481" y="38481"/>
                      <a:pt x="41243" y="41719"/>
                    </a:cubicBezTo>
                    <a:cubicBezTo>
                      <a:pt x="40005" y="44958"/>
                      <a:pt x="38291" y="47435"/>
                      <a:pt x="35909" y="49340"/>
                    </a:cubicBezTo>
                    <a:cubicBezTo>
                      <a:pt x="33528" y="51244"/>
                      <a:pt x="30671" y="52102"/>
                      <a:pt x="27146" y="52102"/>
                    </a:cubicBezTo>
                    <a:cubicBezTo>
                      <a:pt x="23622" y="52102"/>
                      <a:pt x="20955" y="51244"/>
                      <a:pt x="18669" y="49435"/>
                    </a:cubicBezTo>
                    <a:cubicBezTo>
                      <a:pt x="16383" y="47625"/>
                      <a:pt x="14573" y="45148"/>
                      <a:pt x="13335" y="42005"/>
                    </a:cubicBezTo>
                    <a:close/>
                  </a:path>
                </a:pathLst>
              </a:custGeom>
              <a:solidFill>
                <a:srgbClr val="FFFFFF"/>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DCB23DFE-8BD6-9E20-FDE0-C7BFB926C05D}"/>
                  </a:ext>
                </a:extLst>
              </p:cNvPr>
              <p:cNvSpPr/>
              <p:nvPr/>
            </p:nvSpPr>
            <p:spPr>
              <a:xfrm>
                <a:off x="601980" y="1057941"/>
                <a:ext cx="54197" cy="62007"/>
              </a:xfrm>
              <a:custGeom>
                <a:avLst/>
                <a:gdLst>
                  <a:gd name="connsiteX0" fmla="*/ 46101 w 54197"/>
                  <a:gd name="connsiteY0" fmla="*/ 6953 h 62007"/>
                  <a:gd name="connsiteX1" fmla="*/ 37528 w 54197"/>
                  <a:gd name="connsiteY1" fmla="*/ 1715 h 62007"/>
                  <a:gd name="connsiteX2" fmla="*/ 27718 w 54197"/>
                  <a:gd name="connsiteY2" fmla="*/ 0 h 62007"/>
                  <a:gd name="connsiteX3" fmla="*/ 13145 w 54197"/>
                  <a:gd name="connsiteY3" fmla="*/ 3905 h 62007"/>
                  <a:gd name="connsiteX4" fmla="*/ 3429 w 54197"/>
                  <a:gd name="connsiteY4" fmla="*/ 14859 h 62007"/>
                  <a:gd name="connsiteX5" fmla="*/ 0 w 54197"/>
                  <a:gd name="connsiteY5" fmla="*/ 31147 h 62007"/>
                  <a:gd name="connsiteX6" fmla="*/ 3429 w 54197"/>
                  <a:gd name="connsiteY6" fmla="*/ 47435 h 62007"/>
                  <a:gd name="connsiteX7" fmla="*/ 13240 w 54197"/>
                  <a:gd name="connsiteY7" fmla="*/ 58198 h 62007"/>
                  <a:gd name="connsiteX8" fmla="*/ 28480 w 54197"/>
                  <a:gd name="connsiteY8" fmla="*/ 62008 h 62007"/>
                  <a:gd name="connsiteX9" fmla="*/ 40195 w 54197"/>
                  <a:gd name="connsiteY9" fmla="*/ 60008 h 62007"/>
                  <a:gd name="connsiteX10" fmla="*/ 48768 w 54197"/>
                  <a:gd name="connsiteY10" fmla="*/ 54388 h 62007"/>
                  <a:gd name="connsiteX11" fmla="*/ 53530 w 54197"/>
                  <a:gd name="connsiteY11" fmla="*/ 45815 h 62007"/>
                  <a:gd name="connsiteX12" fmla="*/ 42482 w 54197"/>
                  <a:gd name="connsiteY12" fmla="*/ 43815 h 62007"/>
                  <a:gd name="connsiteX13" fmla="*/ 39433 w 54197"/>
                  <a:gd name="connsiteY13" fmla="*/ 48577 h 62007"/>
                  <a:gd name="connsiteX14" fmla="*/ 34671 w 54197"/>
                  <a:gd name="connsiteY14" fmla="*/ 51435 h 62007"/>
                  <a:gd name="connsiteX15" fmla="*/ 28575 w 54197"/>
                  <a:gd name="connsiteY15" fmla="*/ 52388 h 62007"/>
                  <a:gd name="connsiteX16" fmla="*/ 19622 w 54197"/>
                  <a:gd name="connsiteY16" fmla="*/ 50197 h 62007"/>
                  <a:gd name="connsiteX17" fmla="*/ 13621 w 54197"/>
                  <a:gd name="connsiteY17" fmla="*/ 43815 h 62007"/>
                  <a:gd name="connsiteX18" fmla="*/ 11620 w 54197"/>
                  <a:gd name="connsiteY18" fmla="*/ 34385 h 62007"/>
                  <a:gd name="connsiteX19" fmla="*/ 54197 w 54197"/>
                  <a:gd name="connsiteY19" fmla="*/ 34385 h 62007"/>
                  <a:gd name="connsiteX20" fmla="*/ 54197 w 54197"/>
                  <a:gd name="connsiteY20" fmla="*/ 30290 h 62007"/>
                  <a:gd name="connsiteX21" fmla="*/ 52007 w 54197"/>
                  <a:gd name="connsiteY21" fmla="*/ 16383 h 62007"/>
                  <a:gd name="connsiteX22" fmla="*/ 46006 w 54197"/>
                  <a:gd name="connsiteY22" fmla="*/ 7048 h 62007"/>
                  <a:gd name="connsiteX23" fmla="*/ 11716 w 54197"/>
                  <a:gd name="connsiteY23" fmla="*/ 25622 h 62007"/>
                  <a:gd name="connsiteX24" fmla="*/ 13526 w 54197"/>
                  <a:gd name="connsiteY24" fmla="*/ 18383 h 62007"/>
                  <a:gd name="connsiteX25" fmla="*/ 19145 w 54197"/>
                  <a:gd name="connsiteY25" fmla="*/ 12097 h 62007"/>
                  <a:gd name="connsiteX26" fmla="*/ 27718 w 54197"/>
                  <a:gd name="connsiteY26" fmla="*/ 9715 h 62007"/>
                  <a:gd name="connsiteX27" fmla="*/ 35624 w 54197"/>
                  <a:gd name="connsiteY27" fmla="*/ 11811 h 62007"/>
                  <a:gd name="connsiteX28" fmla="*/ 40862 w 54197"/>
                  <a:gd name="connsiteY28" fmla="*/ 17431 h 62007"/>
                  <a:gd name="connsiteX29" fmla="*/ 42767 w 54197"/>
                  <a:gd name="connsiteY29" fmla="*/ 25622 h 62007"/>
                  <a:gd name="connsiteX30" fmla="*/ 11716 w 54197"/>
                  <a:gd name="connsiteY30" fmla="*/ 25622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97" h="62007">
                    <a:moveTo>
                      <a:pt x="46101" y="6953"/>
                    </a:moveTo>
                    <a:cubicBezTo>
                      <a:pt x="43529" y="4572"/>
                      <a:pt x="40767" y="2762"/>
                      <a:pt x="37528" y="1715"/>
                    </a:cubicBezTo>
                    <a:cubicBezTo>
                      <a:pt x="34385" y="571"/>
                      <a:pt x="31051" y="0"/>
                      <a:pt x="27718" y="0"/>
                    </a:cubicBezTo>
                    <a:cubicBezTo>
                      <a:pt x="22193" y="0"/>
                      <a:pt x="17240" y="1333"/>
                      <a:pt x="13145" y="3905"/>
                    </a:cubicBezTo>
                    <a:cubicBezTo>
                      <a:pt x="8953"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6" y="61341"/>
                      <a:pt x="40195" y="60008"/>
                    </a:cubicBezTo>
                    <a:cubicBezTo>
                      <a:pt x="43624" y="58674"/>
                      <a:pt x="46482" y="56769"/>
                      <a:pt x="48768" y="54388"/>
                    </a:cubicBezTo>
                    <a:cubicBezTo>
                      <a:pt x="51054" y="51911"/>
                      <a:pt x="52673" y="49149"/>
                      <a:pt x="53530" y="45815"/>
                    </a:cubicBezTo>
                    <a:lnTo>
                      <a:pt x="42482" y="43815"/>
                    </a:lnTo>
                    <a:cubicBezTo>
                      <a:pt x="41815" y="45720"/>
                      <a:pt x="40767" y="47244"/>
                      <a:pt x="39433" y="48577"/>
                    </a:cubicBezTo>
                    <a:cubicBezTo>
                      <a:pt x="38100" y="49816"/>
                      <a:pt x="36481" y="50768"/>
                      <a:pt x="34671" y="51435"/>
                    </a:cubicBezTo>
                    <a:cubicBezTo>
                      <a:pt x="32861" y="52102"/>
                      <a:pt x="30861" y="52388"/>
                      <a:pt x="28575" y="52388"/>
                    </a:cubicBezTo>
                    <a:cubicBezTo>
                      <a:pt x="25146" y="52388"/>
                      <a:pt x="22193" y="51625"/>
                      <a:pt x="19622" y="50197"/>
                    </a:cubicBezTo>
                    <a:cubicBezTo>
                      <a:pt x="17050" y="48768"/>
                      <a:pt x="15049" y="46577"/>
                      <a:pt x="13621" y="43815"/>
                    </a:cubicBezTo>
                    <a:cubicBezTo>
                      <a:pt x="12287" y="41243"/>
                      <a:pt x="11716" y="38005"/>
                      <a:pt x="11620" y="34385"/>
                    </a:cubicBezTo>
                    <a:lnTo>
                      <a:pt x="54197" y="34385"/>
                    </a:lnTo>
                    <a:lnTo>
                      <a:pt x="54197" y="30290"/>
                    </a:lnTo>
                    <a:cubicBezTo>
                      <a:pt x="54197" y="24860"/>
                      <a:pt x="53435" y="20193"/>
                      <a:pt x="52007" y="16383"/>
                    </a:cubicBezTo>
                    <a:cubicBezTo>
                      <a:pt x="50578" y="12573"/>
                      <a:pt x="48578" y="9430"/>
                      <a:pt x="46006" y="7048"/>
                    </a:cubicBezTo>
                    <a:close/>
                    <a:moveTo>
                      <a:pt x="11716" y="25622"/>
                    </a:moveTo>
                    <a:cubicBezTo>
                      <a:pt x="11906" y="23050"/>
                      <a:pt x="12382" y="20574"/>
                      <a:pt x="13526" y="18383"/>
                    </a:cubicBezTo>
                    <a:cubicBezTo>
                      <a:pt x="14859" y="15812"/>
                      <a:pt x="16764" y="13716"/>
                      <a:pt x="19145" y="12097"/>
                    </a:cubicBezTo>
                    <a:cubicBezTo>
                      <a:pt x="21622" y="10477"/>
                      <a:pt x="24479" y="9715"/>
                      <a:pt x="27718" y="9715"/>
                    </a:cubicBezTo>
                    <a:cubicBezTo>
                      <a:pt x="30766" y="9715"/>
                      <a:pt x="33337" y="10382"/>
                      <a:pt x="35624" y="11811"/>
                    </a:cubicBezTo>
                    <a:cubicBezTo>
                      <a:pt x="37909" y="13240"/>
                      <a:pt x="39624" y="15050"/>
                      <a:pt x="40862" y="17431"/>
                    </a:cubicBezTo>
                    <a:cubicBezTo>
                      <a:pt x="42101" y="19812"/>
                      <a:pt x="42767" y="22574"/>
                      <a:pt x="42767" y="25622"/>
                    </a:cubicBezTo>
                    <a:lnTo>
                      <a:pt x="11716" y="25622"/>
                    </a:lnTo>
                    <a:close/>
                  </a:path>
                </a:pathLst>
              </a:custGeom>
              <a:solidFill>
                <a:srgbClr val="FFFFFF"/>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B69959B5-16F2-2835-F919-730844372BD1}"/>
                  </a:ext>
                </a:extLst>
              </p:cNvPr>
              <p:cNvSpPr/>
              <p:nvPr/>
            </p:nvSpPr>
            <p:spPr>
              <a:xfrm>
                <a:off x="669131" y="1057941"/>
                <a:ext cx="49815" cy="62198"/>
              </a:xfrm>
              <a:custGeom>
                <a:avLst/>
                <a:gdLst>
                  <a:gd name="connsiteX0" fmla="*/ 41815 w 49815"/>
                  <a:gd name="connsiteY0" fmla="*/ 3905 h 62198"/>
                  <a:gd name="connsiteX1" fmla="*/ 34195 w 49815"/>
                  <a:gd name="connsiteY1" fmla="*/ 857 h 62198"/>
                  <a:gd name="connsiteX2" fmla="*/ 26575 w 49815"/>
                  <a:gd name="connsiteY2" fmla="*/ 0 h 62198"/>
                  <a:gd name="connsiteX3" fmla="*/ 16192 w 49815"/>
                  <a:gd name="connsiteY3" fmla="*/ 1524 h 62198"/>
                  <a:gd name="connsiteX4" fmla="*/ 7525 w 49815"/>
                  <a:gd name="connsiteY4" fmla="*/ 6477 h 62198"/>
                  <a:gd name="connsiteX5" fmla="*/ 1810 w 49815"/>
                  <a:gd name="connsiteY5" fmla="*/ 15335 h 62198"/>
                  <a:gd name="connsiteX6" fmla="*/ 12763 w 49815"/>
                  <a:gd name="connsiteY6" fmla="*/ 17812 h 62198"/>
                  <a:gd name="connsiteX7" fmla="*/ 17431 w 49815"/>
                  <a:gd name="connsiteY7" fmla="*/ 12002 h 62198"/>
                  <a:gd name="connsiteX8" fmla="*/ 26670 w 49815"/>
                  <a:gd name="connsiteY8" fmla="*/ 9430 h 62198"/>
                  <a:gd name="connsiteX9" fmla="*/ 35242 w 49815"/>
                  <a:gd name="connsiteY9" fmla="*/ 12287 h 62198"/>
                  <a:gd name="connsiteX10" fmla="*/ 38100 w 49815"/>
                  <a:gd name="connsiteY10" fmla="*/ 20193 h 62198"/>
                  <a:gd name="connsiteX11" fmla="*/ 38100 w 49815"/>
                  <a:gd name="connsiteY11" fmla="*/ 20479 h 62198"/>
                  <a:gd name="connsiteX12" fmla="*/ 36576 w 49815"/>
                  <a:gd name="connsiteY12" fmla="*/ 23527 h 62198"/>
                  <a:gd name="connsiteX13" fmla="*/ 31718 w 49815"/>
                  <a:gd name="connsiteY13" fmla="*/ 24860 h 62198"/>
                  <a:gd name="connsiteX14" fmla="*/ 22955 w 49815"/>
                  <a:gd name="connsiteY14" fmla="*/ 25908 h 62198"/>
                  <a:gd name="connsiteX15" fmla="*/ 14573 w 49815"/>
                  <a:gd name="connsiteY15" fmla="*/ 27432 h 62198"/>
                  <a:gd name="connsiteX16" fmla="*/ 7144 w 49815"/>
                  <a:gd name="connsiteY16" fmla="*/ 30290 h 62198"/>
                  <a:gd name="connsiteX17" fmla="*/ 1905 w 49815"/>
                  <a:gd name="connsiteY17" fmla="*/ 35528 h 62198"/>
                  <a:gd name="connsiteX18" fmla="*/ 0 w 49815"/>
                  <a:gd name="connsiteY18" fmla="*/ 43910 h 62198"/>
                  <a:gd name="connsiteX19" fmla="*/ 2667 w 49815"/>
                  <a:gd name="connsiteY19" fmla="*/ 53912 h 62198"/>
                  <a:gd name="connsiteX20" fmla="*/ 9906 w 49815"/>
                  <a:gd name="connsiteY20" fmla="*/ 60103 h 62198"/>
                  <a:gd name="connsiteX21" fmla="*/ 20193 w 49815"/>
                  <a:gd name="connsiteY21" fmla="*/ 62198 h 62198"/>
                  <a:gd name="connsiteX22" fmla="*/ 28670 w 49815"/>
                  <a:gd name="connsiteY22" fmla="*/ 60769 h 62198"/>
                  <a:gd name="connsiteX23" fmla="*/ 34481 w 49815"/>
                  <a:gd name="connsiteY23" fmla="*/ 57150 h 62198"/>
                  <a:gd name="connsiteX24" fmla="*/ 37910 w 49815"/>
                  <a:gd name="connsiteY24" fmla="*/ 52673 h 62198"/>
                  <a:gd name="connsiteX25" fmla="*/ 38386 w 49815"/>
                  <a:gd name="connsiteY25" fmla="*/ 52673 h 62198"/>
                  <a:gd name="connsiteX26" fmla="*/ 38386 w 49815"/>
                  <a:gd name="connsiteY26" fmla="*/ 60865 h 62198"/>
                  <a:gd name="connsiteX27" fmla="*/ 49816 w 49815"/>
                  <a:gd name="connsiteY27" fmla="*/ 60865 h 62198"/>
                  <a:gd name="connsiteX28" fmla="*/ 49816 w 49815"/>
                  <a:gd name="connsiteY28" fmla="*/ 21050 h 62198"/>
                  <a:gd name="connsiteX29" fmla="*/ 47530 w 49815"/>
                  <a:gd name="connsiteY29" fmla="*/ 10382 h 62198"/>
                  <a:gd name="connsiteX30" fmla="*/ 41719 w 49815"/>
                  <a:gd name="connsiteY30" fmla="*/ 4000 h 62198"/>
                  <a:gd name="connsiteX31" fmla="*/ 38195 w 49815"/>
                  <a:gd name="connsiteY31" fmla="*/ 39148 h 62198"/>
                  <a:gd name="connsiteX32" fmla="*/ 36385 w 49815"/>
                  <a:gd name="connsiteY32" fmla="*/ 45815 h 62198"/>
                  <a:gd name="connsiteX33" fmla="*/ 31147 w 49815"/>
                  <a:gd name="connsiteY33" fmla="*/ 50864 h 62198"/>
                  <a:gd name="connsiteX34" fmla="*/ 22860 w 49815"/>
                  <a:gd name="connsiteY34" fmla="*/ 52769 h 62198"/>
                  <a:gd name="connsiteX35" fmla="*/ 14669 w 49815"/>
                  <a:gd name="connsiteY35" fmla="*/ 50578 h 62198"/>
                  <a:gd name="connsiteX36" fmla="*/ 11430 w 49815"/>
                  <a:gd name="connsiteY36" fmla="*/ 44006 h 62198"/>
                  <a:gd name="connsiteX37" fmla="*/ 13049 w 49815"/>
                  <a:gd name="connsiteY37" fmla="*/ 38957 h 62198"/>
                  <a:gd name="connsiteX38" fmla="*/ 17526 w 49815"/>
                  <a:gd name="connsiteY38" fmla="*/ 36004 h 62198"/>
                  <a:gd name="connsiteX39" fmla="*/ 23717 w 49815"/>
                  <a:gd name="connsiteY39" fmla="*/ 34576 h 62198"/>
                  <a:gd name="connsiteX40" fmla="*/ 27337 w 49815"/>
                  <a:gd name="connsiteY40" fmla="*/ 34100 h 62198"/>
                  <a:gd name="connsiteX41" fmla="*/ 31718 w 49815"/>
                  <a:gd name="connsiteY41" fmla="*/ 33433 h 62198"/>
                  <a:gd name="connsiteX42" fmla="*/ 35719 w 49815"/>
                  <a:gd name="connsiteY42" fmla="*/ 32575 h 62198"/>
                  <a:gd name="connsiteX43" fmla="*/ 38100 w 49815"/>
                  <a:gd name="connsiteY43" fmla="*/ 31433 h 62198"/>
                  <a:gd name="connsiteX44" fmla="*/ 38100 w 49815"/>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815" h="62198">
                    <a:moveTo>
                      <a:pt x="41815" y="3905"/>
                    </a:moveTo>
                    <a:cubicBezTo>
                      <a:pt x="39433" y="2381"/>
                      <a:pt x="36957" y="1429"/>
                      <a:pt x="34195" y="857"/>
                    </a:cubicBezTo>
                    <a:cubicBezTo>
                      <a:pt x="31528" y="286"/>
                      <a:pt x="28956" y="0"/>
                      <a:pt x="26575" y="0"/>
                    </a:cubicBezTo>
                    <a:cubicBezTo>
                      <a:pt x="22955" y="0"/>
                      <a:pt x="19526" y="476"/>
                      <a:pt x="16192" y="1524"/>
                    </a:cubicBezTo>
                    <a:cubicBezTo>
                      <a:pt x="12954" y="2572"/>
                      <a:pt x="10001" y="4191"/>
                      <a:pt x="7525" y="6477"/>
                    </a:cubicBezTo>
                    <a:cubicBezTo>
                      <a:pt x="5048" y="8763"/>
                      <a:pt x="3143" y="11716"/>
                      <a:pt x="1810" y="15335"/>
                    </a:cubicBezTo>
                    <a:lnTo>
                      <a:pt x="12763" y="17812"/>
                    </a:lnTo>
                    <a:cubicBezTo>
                      <a:pt x="13621" y="15716"/>
                      <a:pt x="15145" y="13811"/>
                      <a:pt x="17431" y="12002"/>
                    </a:cubicBezTo>
                    <a:cubicBezTo>
                      <a:pt x="19717" y="10287"/>
                      <a:pt x="22765" y="9430"/>
                      <a:pt x="26670" y="9430"/>
                    </a:cubicBezTo>
                    <a:cubicBezTo>
                      <a:pt x="30575" y="9430"/>
                      <a:pt x="33242" y="10382"/>
                      <a:pt x="35242" y="12287"/>
                    </a:cubicBezTo>
                    <a:cubicBezTo>
                      <a:pt x="37148" y="14192"/>
                      <a:pt x="38100" y="16764"/>
                      <a:pt x="38100" y="20193"/>
                    </a:cubicBezTo>
                    <a:lnTo>
                      <a:pt x="38100" y="20479"/>
                    </a:lnTo>
                    <a:cubicBezTo>
                      <a:pt x="38100" y="21908"/>
                      <a:pt x="37624" y="22860"/>
                      <a:pt x="36576" y="23527"/>
                    </a:cubicBezTo>
                    <a:cubicBezTo>
                      <a:pt x="35528" y="24194"/>
                      <a:pt x="33909" y="24575"/>
                      <a:pt x="31718" y="24860"/>
                    </a:cubicBezTo>
                    <a:cubicBezTo>
                      <a:pt x="29432" y="25146"/>
                      <a:pt x="26575" y="25432"/>
                      <a:pt x="22955" y="25908"/>
                    </a:cubicBezTo>
                    <a:cubicBezTo>
                      <a:pt x="20098" y="26289"/>
                      <a:pt x="17335" y="26765"/>
                      <a:pt x="14573" y="27432"/>
                    </a:cubicBezTo>
                    <a:cubicBezTo>
                      <a:pt x="11811" y="28099"/>
                      <a:pt x="9335" y="29051"/>
                      <a:pt x="7144" y="30290"/>
                    </a:cubicBezTo>
                    <a:cubicBezTo>
                      <a:pt x="4953" y="31528"/>
                      <a:pt x="3143" y="33338"/>
                      <a:pt x="1905" y="35528"/>
                    </a:cubicBezTo>
                    <a:cubicBezTo>
                      <a:pt x="571" y="37719"/>
                      <a:pt x="0" y="40481"/>
                      <a:pt x="0" y="43910"/>
                    </a:cubicBezTo>
                    <a:cubicBezTo>
                      <a:pt x="0" y="47815"/>
                      <a:pt x="857" y="51149"/>
                      <a:pt x="2667" y="53912"/>
                    </a:cubicBezTo>
                    <a:cubicBezTo>
                      <a:pt x="4477" y="56579"/>
                      <a:pt x="6858" y="58674"/>
                      <a:pt x="9906" y="60103"/>
                    </a:cubicBezTo>
                    <a:cubicBezTo>
                      <a:pt x="12954" y="61531"/>
                      <a:pt x="16383" y="62198"/>
                      <a:pt x="20193" y="62198"/>
                    </a:cubicBezTo>
                    <a:cubicBezTo>
                      <a:pt x="23527" y="62198"/>
                      <a:pt x="26384" y="61722"/>
                      <a:pt x="28670" y="60769"/>
                    </a:cubicBezTo>
                    <a:cubicBezTo>
                      <a:pt x="31052" y="59817"/>
                      <a:pt x="32956" y="58579"/>
                      <a:pt x="34481" y="57150"/>
                    </a:cubicBezTo>
                    <a:cubicBezTo>
                      <a:pt x="36004" y="55721"/>
                      <a:pt x="37148" y="54197"/>
                      <a:pt x="37910" y="52673"/>
                    </a:cubicBezTo>
                    <a:lnTo>
                      <a:pt x="38386" y="52673"/>
                    </a:lnTo>
                    <a:lnTo>
                      <a:pt x="38386" y="60865"/>
                    </a:lnTo>
                    <a:lnTo>
                      <a:pt x="49816" y="60865"/>
                    </a:lnTo>
                    <a:lnTo>
                      <a:pt x="49816" y="21050"/>
                    </a:lnTo>
                    <a:cubicBezTo>
                      <a:pt x="49816" y="16669"/>
                      <a:pt x="49054" y="13144"/>
                      <a:pt x="47530" y="10382"/>
                    </a:cubicBezTo>
                    <a:cubicBezTo>
                      <a:pt x="46006" y="7620"/>
                      <a:pt x="44101" y="5525"/>
                      <a:pt x="41719" y="4000"/>
                    </a:cubicBezTo>
                    <a:close/>
                    <a:moveTo>
                      <a:pt x="38195" y="39148"/>
                    </a:moveTo>
                    <a:cubicBezTo>
                      <a:pt x="38195" y="41529"/>
                      <a:pt x="37624" y="43720"/>
                      <a:pt x="36385" y="45815"/>
                    </a:cubicBezTo>
                    <a:cubicBezTo>
                      <a:pt x="35147" y="47911"/>
                      <a:pt x="33433" y="49530"/>
                      <a:pt x="31147" y="50864"/>
                    </a:cubicBezTo>
                    <a:cubicBezTo>
                      <a:pt x="28861" y="52102"/>
                      <a:pt x="26098" y="52769"/>
                      <a:pt x="22860" y="52769"/>
                    </a:cubicBezTo>
                    <a:cubicBezTo>
                      <a:pt x="19621" y="52769"/>
                      <a:pt x="16859" y="52006"/>
                      <a:pt x="14669" y="50578"/>
                    </a:cubicBezTo>
                    <a:cubicBezTo>
                      <a:pt x="12573" y="49149"/>
                      <a:pt x="11430" y="46958"/>
                      <a:pt x="11430" y="44006"/>
                    </a:cubicBezTo>
                    <a:cubicBezTo>
                      <a:pt x="11430" y="41910"/>
                      <a:pt x="12002" y="40291"/>
                      <a:pt x="13049" y="38957"/>
                    </a:cubicBezTo>
                    <a:cubicBezTo>
                      <a:pt x="14192" y="37719"/>
                      <a:pt x="15621" y="36767"/>
                      <a:pt x="17526" y="36004"/>
                    </a:cubicBezTo>
                    <a:cubicBezTo>
                      <a:pt x="19431" y="35338"/>
                      <a:pt x="21431" y="34862"/>
                      <a:pt x="23717" y="34576"/>
                    </a:cubicBezTo>
                    <a:cubicBezTo>
                      <a:pt x="24670" y="34481"/>
                      <a:pt x="25908" y="34290"/>
                      <a:pt x="27337" y="34100"/>
                    </a:cubicBezTo>
                    <a:cubicBezTo>
                      <a:pt x="28765" y="33909"/>
                      <a:pt x="30290" y="33719"/>
                      <a:pt x="31718" y="33433"/>
                    </a:cubicBezTo>
                    <a:cubicBezTo>
                      <a:pt x="33242" y="33147"/>
                      <a:pt x="34576" y="32861"/>
                      <a:pt x="35719" y="32575"/>
                    </a:cubicBezTo>
                    <a:cubicBezTo>
                      <a:pt x="36862" y="32194"/>
                      <a:pt x="37719" y="31814"/>
                      <a:pt x="38100" y="31433"/>
                    </a:cubicBezTo>
                    <a:lnTo>
                      <a:pt x="38100" y="39148"/>
                    </a:lnTo>
                    <a:close/>
                  </a:path>
                </a:pathLst>
              </a:custGeom>
              <a:solidFill>
                <a:srgbClr val="FFFFFF"/>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4394C18E-B45C-8B12-3318-5F6DD6152F9A}"/>
                  </a:ext>
                </a:extLst>
              </p:cNvPr>
              <p:cNvSpPr/>
              <p:nvPr/>
            </p:nvSpPr>
            <p:spPr>
              <a:xfrm>
                <a:off x="737235" y="1057941"/>
                <a:ext cx="50196" cy="60769"/>
              </a:xfrm>
              <a:custGeom>
                <a:avLst/>
                <a:gdLst>
                  <a:gd name="connsiteX0" fmla="*/ 40481 w 50196"/>
                  <a:gd name="connsiteY0" fmla="*/ 2572 h 60769"/>
                  <a:gd name="connsiteX1" fmla="*/ 29718 w 50196"/>
                  <a:gd name="connsiteY1" fmla="*/ 0 h 60769"/>
                  <a:gd name="connsiteX2" fmla="*/ 18478 w 50196"/>
                  <a:gd name="connsiteY2" fmla="*/ 2858 h 60769"/>
                  <a:gd name="connsiteX3" fmla="*/ 12002 w 50196"/>
                  <a:gd name="connsiteY3" fmla="*/ 10477 h 60769"/>
                  <a:gd name="connsiteX4" fmla="*/ 11240 w 50196"/>
                  <a:gd name="connsiteY4" fmla="*/ 10477 h 60769"/>
                  <a:gd name="connsiteX5" fmla="*/ 11240 w 50196"/>
                  <a:gd name="connsiteY5" fmla="*/ 667 h 60769"/>
                  <a:gd name="connsiteX6" fmla="*/ 0 w 50196"/>
                  <a:gd name="connsiteY6" fmla="*/ 667 h 60769"/>
                  <a:gd name="connsiteX7" fmla="*/ 0 w 50196"/>
                  <a:gd name="connsiteY7" fmla="*/ 60674 h 60769"/>
                  <a:gd name="connsiteX8" fmla="*/ 11716 w 50196"/>
                  <a:gd name="connsiteY8" fmla="*/ 60674 h 60769"/>
                  <a:gd name="connsiteX9" fmla="*/ 11716 w 50196"/>
                  <a:gd name="connsiteY9" fmla="*/ 25051 h 60769"/>
                  <a:gd name="connsiteX10" fmla="*/ 13525 w 50196"/>
                  <a:gd name="connsiteY10" fmla="*/ 16954 h 60769"/>
                  <a:gd name="connsiteX11" fmla="*/ 18478 w 50196"/>
                  <a:gd name="connsiteY11" fmla="*/ 11811 h 60769"/>
                  <a:gd name="connsiteX12" fmla="*/ 25717 w 50196"/>
                  <a:gd name="connsiteY12" fmla="*/ 10096 h 60769"/>
                  <a:gd name="connsiteX13" fmla="*/ 35052 w 50196"/>
                  <a:gd name="connsiteY13" fmla="*/ 13811 h 60769"/>
                  <a:gd name="connsiteX14" fmla="*/ 38481 w 50196"/>
                  <a:gd name="connsiteY14" fmla="*/ 24003 h 60769"/>
                  <a:gd name="connsiteX15" fmla="*/ 38481 w 50196"/>
                  <a:gd name="connsiteY15" fmla="*/ 60769 h 60769"/>
                  <a:gd name="connsiteX16" fmla="*/ 50197 w 50196"/>
                  <a:gd name="connsiteY16" fmla="*/ 60769 h 60769"/>
                  <a:gd name="connsiteX17" fmla="*/ 50197 w 50196"/>
                  <a:gd name="connsiteY17" fmla="*/ 22574 h 60769"/>
                  <a:gd name="connsiteX18" fmla="*/ 47625 w 50196"/>
                  <a:gd name="connsiteY18" fmla="*/ 10096 h 60769"/>
                  <a:gd name="connsiteX19" fmla="*/ 40481 w 50196"/>
                  <a:gd name="connsiteY19" fmla="*/ 2477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96" h="60769">
                    <a:moveTo>
                      <a:pt x="40481" y="2572"/>
                    </a:moveTo>
                    <a:cubicBezTo>
                      <a:pt x="37433" y="857"/>
                      <a:pt x="33814" y="0"/>
                      <a:pt x="29718" y="0"/>
                    </a:cubicBezTo>
                    <a:cubicBezTo>
                      <a:pt x="25241" y="0"/>
                      <a:pt x="21431" y="952"/>
                      <a:pt x="18478" y="2858"/>
                    </a:cubicBezTo>
                    <a:cubicBezTo>
                      <a:pt x="15526" y="4763"/>
                      <a:pt x="13335" y="7334"/>
                      <a:pt x="12002" y="10477"/>
                    </a:cubicBezTo>
                    <a:lnTo>
                      <a:pt x="11240" y="10477"/>
                    </a:lnTo>
                    <a:lnTo>
                      <a:pt x="11240" y="667"/>
                    </a:lnTo>
                    <a:lnTo>
                      <a:pt x="0" y="667"/>
                    </a:lnTo>
                    <a:lnTo>
                      <a:pt x="0" y="60674"/>
                    </a:lnTo>
                    <a:lnTo>
                      <a:pt x="11716" y="60674"/>
                    </a:lnTo>
                    <a:lnTo>
                      <a:pt x="11716" y="25051"/>
                    </a:lnTo>
                    <a:cubicBezTo>
                      <a:pt x="11716" y="21908"/>
                      <a:pt x="12287" y="19145"/>
                      <a:pt x="13525" y="16954"/>
                    </a:cubicBezTo>
                    <a:cubicBezTo>
                      <a:pt x="14764" y="14669"/>
                      <a:pt x="16383" y="12954"/>
                      <a:pt x="18478" y="11811"/>
                    </a:cubicBezTo>
                    <a:cubicBezTo>
                      <a:pt x="20574" y="10668"/>
                      <a:pt x="22955" y="10096"/>
                      <a:pt x="25717" y="10096"/>
                    </a:cubicBezTo>
                    <a:cubicBezTo>
                      <a:pt x="29718" y="10096"/>
                      <a:pt x="32766" y="11335"/>
                      <a:pt x="35052" y="13811"/>
                    </a:cubicBezTo>
                    <a:cubicBezTo>
                      <a:pt x="37338" y="16288"/>
                      <a:pt x="38481" y="19717"/>
                      <a:pt x="38481" y="24003"/>
                    </a:cubicBezTo>
                    <a:lnTo>
                      <a:pt x="38481" y="60769"/>
                    </a:lnTo>
                    <a:lnTo>
                      <a:pt x="50197" y="60769"/>
                    </a:lnTo>
                    <a:lnTo>
                      <a:pt x="50197" y="22574"/>
                    </a:lnTo>
                    <a:cubicBezTo>
                      <a:pt x="50197" y="17621"/>
                      <a:pt x="49340" y="13430"/>
                      <a:pt x="47625" y="10096"/>
                    </a:cubicBezTo>
                    <a:cubicBezTo>
                      <a:pt x="45910" y="6763"/>
                      <a:pt x="43529" y="4191"/>
                      <a:pt x="40481" y="2477"/>
                    </a:cubicBezTo>
                    <a:close/>
                  </a:path>
                </a:pathLst>
              </a:custGeom>
              <a:solidFill>
                <a:srgbClr val="FFFFFF"/>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F34526D9-EA63-68D7-C91F-221B7DA7323A}"/>
                  </a:ext>
                </a:extLst>
              </p:cNvPr>
              <p:cNvSpPr/>
              <p:nvPr/>
            </p:nvSpPr>
            <p:spPr>
              <a:xfrm>
                <a:off x="285750" y="1176908"/>
                <a:ext cx="59245" cy="80010"/>
              </a:xfrm>
              <a:custGeom>
                <a:avLst/>
                <a:gdLst>
                  <a:gd name="connsiteX0" fmla="*/ 43910 w 59245"/>
                  <a:gd name="connsiteY0" fmla="*/ 46768 h 80010"/>
                  <a:gd name="connsiteX1" fmla="*/ 53150 w 59245"/>
                  <a:gd name="connsiteY1" fmla="*/ 38100 h 80010"/>
                  <a:gd name="connsiteX2" fmla="*/ 56198 w 59245"/>
                  <a:gd name="connsiteY2" fmla="*/ 25146 h 80010"/>
                  <a:gd name="connsiteX3" fmla="*/ 53150 w 59245"/>
                  <a:gd name="connsiteY3" fmla="*/ 12097 h 80010"/>
                  <a:gd name="connsiteX4" fmla="*/ 43910 w 59245"/>
                  <a:gd name="connsiteY4" fmla="*/ 3239 h 80010"/>
                  <a:gd name="connsiteX5" fmla="*/ 28480 w 59245"/>
                  <a:gd name="connsiteY5" fmla="*/ 0 h 80010"/>
                  <a:gd name="connsiteX6" fmla="*/ 0 w 59245"/>
                  <a:gd name="connsiteY6" fmla="*/ 0 h 80010"/>
                  <a:gd name="connsiteX7" fmla="*/ 0 w 59245"/>
                  <a:gd name="connsiteY7" fmla="*/ 80010 h 80010"/>
                  <a:gd name="connsiteX8" fmla="*/ 12097 w 59245"/>
                  <a:gd name="connsiteY8" fmla="*/ 80010 h 80010"/>
                  <a:gd name="connsiteX9" fmla="*/ 12097 w 59245"/>
                  <a:gd name="connsiteY9" fmla="*/ 49721 h 80010"/>
                  <a:gd name="connsiteX10" fmla="*/ 28480 w 59245"/>
                  <a:gd name="connsiteY10" fmla="*/ 49721 h 80010"/>
                  <a:gd name="connsiteX11" fmla="*/ 29242 w 59245"/>
                  <a:gd name="connsiteY11" fmla="*/ 49721 h 80010"/>
                  <a:gd name="connsiteX12" fmla="*/ 45529 w 59245"/>
                  <a:gd name="connsiteY12" fmla="*/ 80010 h 80010"/>
                  <a:gd name="connsiteX13" fmla="*/ 59246 w 59245"/>
                  <a:gd name="connsiteY13" fmla="*/ 80010 h 80010"/>
                  <a:gd name="connsiteX14" fmla="*/ 41529 w 59245"/>
                  <a:gd name="connsiteY14" fmla="*/ 47625 h 80010"/>
                  <a:gd name="connsiteX15" fmla="*/ 43910 w 59245"/>
                  <a:gd name="connsiteY15" fmla="*/ 46673 h 80010"/>
                  <a:gd name="connsiteX16" fmla="*/ 12097 w 59245"/>
                  <a:gd name="connsiteY16" fmla="*/ 10478 h 80010"/>
                  <a:gd name="connsiteX17" fmla="*/ 27242 w 59245"/>
                  <a:gd name="connsiteY17" fmla="*/ 10478 h 80010"/>
                  <a:gd name="connsiteX18" fmla="*/ 36957 w 59245"/>
                  <a:gd name="connsiteY18" fmla="*/ 12287 h 80010"/>
                  <a:gd name="connsiteX19" fmla="*/ 42386 w 59245"/>
                  <a:gd name="connsiteY19" fmla="*/ 17431 h 80010"/>
                  <a:gd name="connsiteX20" fmla="*/ 44101 w 59245"/>
                  <a:gd name="connsiteY20" fmla="*/ 25241 h 80010"/>
                  <a:gd name="connsiteX21" fmla="*/ 42386 w 59245"/>
                  <a:gd name="connsiteY21" fmla="*/ 32956 h 80010"/>
                  <a:gd name="connsiteX22" fmla="*/ 36957 w 59245"/>
                  <a:gd name="connsiteY22" fmla="*/ 37814 h 80010"/>
                  <a:gd name="connsiteX23" fmla="*/ 27432 w 59245"/>
                  <a:gd name="connsiteY23" fmla="*/ 39529 h 80010"/>
                  <a:gd name="connsiteX24" fmla="*/ 12097 w 59245"/>
                  <a:gd name="connsiteY24" fmla="*/ 39529 h 80010"/>
                  <a:gd name="connsiteX25" fmla="*/ 12097 w 59245"/>
                  <a:gd name="connsiteY25" fmla="*/ 10573 h 8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245" h="80010">
                    <a:moveTo>
                      <a:pt x="43910" y="46768"/>
                    </a:moveTo>
                    <a:cubicBezTo>
                      <a:pt x="48006" y="44672"/>
                      <a:pt x="51054" y="41815"/>
                      <a:pt x="53150" y="38100"/>
                    </a:cubicBezTo>
                    <a:cubicBezTo>
                      <a:pt x="55150" y="34385"/>
                      <a:pt x="56198" y="30099"/>
                      <a:pt x="56198" y="25146"/>
                    </a:cubicBezTo>
                    <a:cubicBezTo>
                      <a:pt x="56198" y="20193"/>
                      <a:pt x="55150" y="15907"/>
                      <a:pt x="53150" y="12097"/>
                    </a:cubicBezTo>
                    <a:cubicBezTo>
                      <a:pt x="51149" y="8287"/>
                      <a:pt x="48006" y="5429"/>
                      <a:pt x="43910" y="3239"/>
                    </a:cubicBezTo>
                    <a:cubicBezTo>
                      <a:pt x="39815" y="1143"/>
                      <a:pt x="34671" y="0"/>
                      <a:pt x="28480" y="0"/>
                    </a:cubicBezTo>
                    <a:lnTo>
                      <a:pt x="0" y="0"/>
                    </a:lnTo>
                    <a:lnTo>
                      <a:pt x="0" y="80010"/>
                    </a:lnTo>
                    <a:lnTo>
                      <a:pt x="12097" y="80010"/>
                    </a:lnTo>
                    <a:lnTo>
                      <a:pt x="12097" y="49721"/>
                    </a:lnTo>
                    <a:lnTo>
                      <a:pt x="28480" y="49721"/>
                    </a:lnTo>
                    <a:cubicBezTo>
                      <a:pt x="28480" y="49721"/>
                      <a:pt x="28956" y="49721"/>
                      <a:pt x="29242" y="49721"/>
                    </a:cubicBezTo>
                    <a:lnTo>
                      <a:pt x="45529" y="80010"/>
                    </a:lnTo>
                    <a:lnTo>
                      <a:pt x="59246" y="80010"/>
                    </a:lnTo>
                    <a:lnTo>
                      <a:pt x="41529" y="47625"/>
                    </a:lnTo>
                    <a:cubicBezTo>
                      <a:pt x="42386" y="47339"/>
                      <a:pt x="43148" y="47054"/>
                      <a:pt x="43910" y="46673"/>
                    </a:cubicBezTo>
                    <a:close/>
                    <a:moveTo>
                      <a:pt x="12097" y="10478"/>
                    </a:moveTo>
                    <a:lnTo>
                      <a:pt x="27242" y="10478"/>
                    </a:lnTo>
                    <a:cubicBezTo>
                      <a:pt x="31242" y="10478"/>
                      <a:pt x="34480" y="11049"/>
                      <a:pt x="36957" y="12287"/>
                    </a:cubicBezTo>
                    <a:cubicBezTo>
                      <a:pt x="39433" y="13430"/>
                      <a:pt x="41243" y="15145"/>
                      <a:pt x="42386" y="17431"/>
                    </a:cubicBezTo>
                    <a:cubicBezTo>
                      <a:pt x="43529" y="19622"/>
                      <a:pt x="44101" y="22289"/>
                      <a:pt x="44101" y="25241"/>
                    </a:cubicBezTo>
                    <a:cubicBezTo>
                      <a:pt x="44101" y="28194"/>
                      <a:pt x="43529" y="30766"/>
                      <a:pt x="42386" y="32956"/>
                    </a:cubicBezTo>
                    <a:cubicBezTo>
                      <a:pt x="41243" y="35052"/>
                      <a:pt x="39433" y="36767"/>
                      <a:pt x="36957" y="37814"/>
                    </a:cubicBezTo>
                    <a:cubicBezTo>
                      <a:pt x="34480" y="38957"/>
                      <a:pt x="31337" y="39529"/>
                      <a:pt x="27432" y="39529"/>
                    </a:cubicBezTo>
                    <a:lnTo>
                      <a:pt x="12097" y="39529"/>
                    </a:lnTo>
                    <a:lnTo>
                      <a:pt x="12097" y="10573"/>
                    </a:lnTo>
                    <a:close/>
                  </a:path>
                </a:pathLst>
              </a:custGeom>
              <a:solidFill>
                <a:srgbClr val="FFFFFF"/>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96F5C741-4665-D218-78CF-D24AE0DEF5CF}"/>
                  </a:ext>
                </a:extLst>
              </p:cNvPr>
              <p:cNvSpPr/>
              <p:nvPr/>
            </p:nvSpPr>
            <p:spPr>
              <a:xfrm>
                <a:off x="355091" y="1196339"/>
                <a:ext cx="54102" cy="62007"/>
              </a:xfrm>
              <a:custGeom>
                <a:avLst/>
                <a:gdLst>
                  <a:gd name="connsiteX0" fmla="*/ 46101 w 54102"/>
                  <a:gd name="connsiteY0" fmla="*/ 6953 h 62007"/>
                  <a:gd name="connsiteX1" fmla="*/ 37529 w 54102"/>
                  <a:gd name="connsiteY1" fmla="*/ 1715 h 62007"/>
                  <a:gd name="connsiteX2" fmla="*/ 27718 w 54102"/>
                  <a:gd name="connsiteY2" fmla="*/ 0 h 62007"/>
                  <a:gd name="connsiteX3" fmla="*/ 13145 w 54102"/>
                  <a:gd name="connsiteY3" fmla="*/ 3905 h 62007"/>
                  <a:gd name="connsiteX4" fmla="*/ 3429 w 54102"/>
                  <a:gd name="connsiteY4" fmla="*/ 14859 h 62007"/>
                  <a:gd name="connsiteX5" fmla="*/ 0 w 54102"/>
                  <a:gd name="connsiteY5" fmla="*/ 31147 h 62007"/>
                  <a:gd name="connsiteX6" fmla="*/ 3429 w 54102"/>
                  <a:gd name="connsiteY6" fmla="*/ 47435 h 62007"/>
                  <a:gd name="connsiteX7" fmla="*/ 13240 w 54102"/>
                  <a:gd name="connsiteY7" fmla="*/ 58198 h 62007"/>
                  <a:gd name="connsiteX8" fmla="*/ 28480 w 54102"/>
                  <a:gd name="connsiteY8" fmla="*/ 62008 h 62007"/>
                  <a:gd name="connsiteX9" fmla="*/ 40196 w 54102"/>
                  <a:gd name="connsiteY9" fmla="*/ 60007 h 62007"/>
                  <a:gd name="connsiteX10" fmla="*/ 48768 w 54102"/>
                  <a:gd name="connsiteY10" fmla="*/ 54293 h 62007"/>
                  <a:gd name="connsiteX11" fmla="*/ 53531 w 54102"/>
                  <a:gd name="connsiteY11" fmla="*/ 45720 h 62007"/>
                  <a:gd name="connsiteX12" fmla="*/ 42482 w 54102"/>
                  <a:gd name="connsiteY12" fmla="*/ 43720 h 62007"/>
                  <a:gd name="connsiteX13" fmla="*/ 39433 w 54102"/>
                  <a:gd name="connsiteY13" fmla="*/ 48482 h 62007"/>
                  <a:gd name="connsiteX14" fmla="*/ 34671 w 54102"/>
                  <a:gd name="connsiteY14" fmla="*/ 51340 h 62007"/>
                  <a:gd name="connsiteX15" fmla="*/ 28575 w 54102"/>
                  <a:gd name="connsiteY15" fmla="*/ 52292 h 62007"/>
                  <a:gd name="connsiteX16" fmla="*/ 19622 w 54102"/>
                  <a:gd name="connsiteY16" fmla="*/ 50102 h 62007"/>
                  <a:gd name="connsiteX17" fmla="*/ 13621 w 54102"/>
                  <a:gd name="connsiteY17" fmla="*/ 43720 h 62007"/>
                  <a:gd name="connsiteX18" fmla="*/ 11525 w 54102"/>
                  <a:gd name="connsiteY18" fmla="*/ 34290 h 62007"/>
                  <a:gd name="connsiteX19" fmla="*/ 54102 w 54102"/>
                  <a:gd name="connsiteY19" fmla="*/ 34290 h 62007"/>
                  <a:gd name="connsiteX20" fmla="*/ 54102 w 54102"/>
                  <a:gd name="connsiteY20" fmla="*/ 30194 h 62007"/>
                  <a:gd name="connsiteX21" fmla="*/ 51911 w 54102"/>
                  <a:gd name="connsiteY21" fmla="*/ 16288 h 62007"/>
                  <a:gd name="connsiteX22" fmla="*/ 45910 w 54102"/>
                  <a:gd name="connsiteY22" fmla="*/ 6953 h 62007"/>
                  <a:gd name="connsiteX23" fmla="*/ 11716 w 54102"/>
                  <a:gd name="connsiteY23" fmla="*/ 25527 h 62007"/>
                  <a:gd name="connsiteX24" fmla="*/ 13526 w 54102"/>
                  <a:gd name="connsiteY24" fmla="*/ 18288 h 62007"/>
                  <a:gd name="connsiteX25" fmla="*/ 19145 w 54102"/>
                  <a:gd name="connsiteY25" fmla="*/ 12002 h 62007"/>
                  <a:gd name="connsiteX26" fmla="*/ 27718 w 54102"/>
                  <a:gd name="connsiteY26" fmla="*/ 9620 h 62007"/>
                  <a:gd name="connsiteX27" fmla="*/ 35624 w 54102"/>
                  <a:gd name="connsiteY27" fmla="*/ 11716 h 62007"/>
                  <a:gd name="connsiteX28" fmla="*/ 40862 w 54102"/>
                  <a:gd name="connsiteY28" fmla="*/ 17335 h 62007"/>
                  <a:gd name="connsiteX29" fmla="*/ 42767 w 54102"/>
                  <a:gd name="connsiteY29" fmla="*/ 25527 h 62007"/>
                  <a:gd name="connsiteX30" fmla="*/ 11716 w 54102"/>
                  <a:gd name="connsiteY30" fmla="*/ 25527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02" h="62007">
                    <a:moveTo>
                      <a:pt x="46101" y="6953"/>
                    </a:moveTo>
                    <a:cubicBezTo>
                      <a:pt x="43625" y="4572"/>
                      <a:pt x="40767" y="2762"/>
                      <a:pt x="37529" y="1715"/>
                    </a:cubicBezTo>
                    <a:cubicBezTo>
                      <a:pt x="34385" y="572"/>
                      <a:pt x="31052" y="0"/>
                      <a:pt x="27718" y="0"/>
                    </a:cubicBezTo>
                    <a:cubicBezTo>
                      <a:pt x="22098" y="0"/>
                      <a:pt x="17240" y="1333"/>
                      <a:pt x="13145" y="3905"/>
                    </a:cubicBezTo>
                    <a:cubicBezTo>
                      <a:pt x="8954"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7" y="61341"/>
                      <a:pt x="40196" y="60007"/>
                    </a:cubicBezTo>
                    <a:cubicBezTo>
                      <a:pt x="43625" y="58674"/>
                      <a:pt x="46482" y="56769"/>
                      <a:pt x="48768" y="54293"/>
                    </a:cubicBezTo>
                    <a:cubicBezTo>
                      <a:pt x="51054" y="51816"/>
                      <a:pt x="52673" y="49054"/>
                      <a:pt x="53531" y="45720"/>
                    </a:cubicBezTo>
                    <a:lnTo>
                      <a:pt x="42482" y="43720"/>
                    </a:lnTo>
                    <a:cubicBezTo>
                      <a:pt x="41815" y="45625"/>
                      <a:pt x="40767" y="47149"/>
                      <a:pt x="39433" y="48482"/>
                    </a:cubicBezTo>
                    <a:cubicBezTo>
                      <a:pt x="38100" y="49816"/>
                      <a:pt x="36576" y="50673"/>
                      <a:pt x="34671" y="51340"/>
                    </a:cubicBezTo>
                    <a:cubicBezTo>
                      <a:pt x="32861" y="52006"/>
                      <a:pt x="30861" y="52292"/>
                      <a:pt x="28575" y="52292"/>
                    </a:cubicBezTo>
                    <a:cubicBezTo>
                      <a:pt x="25146" y="52292"/>
                      <a:pt x="22193" y="51530"/>
                      <a:pt x="19622" y="50102"/>
                    </a:cubicBezTo>
                    <a:cubicBezTo>
                      <a:pt x="17050" y="48673"/>
                      <a:pt x="15050" y="46482"/>
                      <a:pt x="13621" y="43720"/>
                    </a:cubicBezTo>
                    <a:cubicBezTo>
                      <a:pt x="12287" y="41148"/>
                      <a:pt x="11621" y="37910"/>
                      <a:pt x="11525" y="34290"/>
                    </a:cubicBezTo>
                    <a:lnTo>
                      <a:pt x="54102" y="34290"/>
                    </a:lnTo>
                    <a:lnTo>
                      <a:pt x="54102" y="30194"/>
                    </a:lnTo>
                    <a:cubicBezTo>
                      <a:pt x="54102" y="24765"/>
                      <a:pt x="53340" y="20098"/>
                      <a:pt x="51911" y="16288"/>
                    </a:cubicBezTo>
                    <a:cubicBezTo>
                      <a:pt x="50483" y="12478"/>
                      <a:pt x="48482" y="9335"/>
                      <a:pt x="45910" y="6953"/>
                    </a:cubicBezTo>
                    <a:close/>
                    <a:moveTo>
                      <a:pt x="11716" y="25527"/>
                    </a:moveTo>
                    <a:cubicBezTo>
                      <a:pt x="11906" y="22955"/>
                      <a:pt x="12383" y="20479"/>
                      <a:pt x="13526" y="18288"/>
                    </a:cubicBezTo>
                    <a:cubicBezTo>
                      <a:pt x="14859" y="15716"/>
                      <a:pt x="16764" y="13621"/>
                      <a:pt x="19145" y="12002"/>
                    </a:cubicBezTo>
                    <a:cubicBezTo>
                      <a:pt x="21622" y="10382"/>
                      <a:pt x="24479" y="9620"/>
                      <a:pt x="27718" y="9620"/>
                    </a:cubicBezTo>
                    <a:cubicBezTo>
                      <a:pt x="30766" y="9620"/>
                      <a:pt x="33338" y="10287"/>
                      <a:pt x="35624" y="11716"/>
                    </a:cubicBezTo>
                    <a:cubicBezTo>
                      <a:pt x="37909" y="13145"/>
                      <a:pt x="39624" y="14954"/>
                      <a:pt x="40862" y="17335"/>
                    </a:cubicBezTo>
                    <a:cubicBezTo>
                      <a:pt x="42101" y="19717"/>
                      <a:pt x="42767" y="22479"/>
                      <a:pt x="42767" y="25527"/>
                    </a:cubicBezTo>
                    <a:lnTo>
                      <a:pt x="11716" y="25527"/>
                    </a:lnTo>
                    <a:close/>
                  </a:path>
                </a:pathLst>
              </a:custGeom>
              <a:solidFill>
                <a:srgbClr val="FFFFFF"/>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B3BF2B3A-D9D6-D989-394F-9FC1ED4B5229}"/>
                  </a:ext>
                </a:extLst>
              </p:cNvPr>
              <p:cNvSpPr/>
              <p:nvPr/>
            </p:nvSpPr>
            <p:spPr>
              <a:xfrm>
                <a:off x="422529" y="1196244"/>
                <a:ext cx="48863" cy="61912"/>
              </a:xfrm>
              <a:custGeom>
                <a:avLst/>
                <a:gdLst>
                  <a:gd name="connsiteX0" fmla="*/ 32385 w 48863"/>
                  <a:gd name="connsiteY0" fmla="*/ 27242 h 61912"/>
                  <a:gd name="connsiteX1" fmla="*/ 22860 w 48863"/>
                  <a:gd name="connsiteY1" fmla="*/ 25051 h 61912"/>
                  <a:gd name="connsiteX2" fmla="*/ 15716 w 48863"/>
                  <a:gd name="connsiteY2" fmla="*/ 22003 h 61912"/>
                  <a:gd name="connsiteX3" fmla="*/ 13525 w 48863"/>
                  <a:gd name="connsiteY3" fmla="*/ 17145 h 61912"/>
                  <a:gd name="connsiteX4" fmla="*/ 16859 w 48863"/>
                  <a:gd name="connsiteY4" fmla="*/ 11430 h 61912"/>
                  <a:gd name="connsiteX5" fmla="*/ 25146 w 48863"/>
                  <a:gd name="connsiteY5" fmla="*/ 9239 h 61912"/>
                  <a:gd name="connsiteX6" fmla="*/ 31242 w 48863"/>
                  <a:gd name="connsiteY6" fmla="*/ 10382 h 61912"/>
                  <a:gd name="connsiteX7" fmla="*/ 35052 w 48863"/>
                  <a:gd name="connsiteY7" fmla="*/ 13430 h 61912"/>
                  <a:gd name="connsiteX8" fmla="*/ 37147 w 48863"/>
                  <a:gd name="connsiteY8" fmla="*/ 17336 h 61912"/>
                  <a:gd name="connsiteX9" fmla="*/ 47720 w 48863"/>
                  <a:gd name="connsiteY9" fmla="*/ 15431 h 61912"/>
                  <a:gd name="connsiteX10" fmla="*/ 40291 w 48863"/>
                  <a:gd name="connsiteY10" fmla="*/ 4191 h 61912"/>
                  <a:gd name="connsiteX11" fmla="*/ 24955 w 48863"/>
                  <a:gd name="connsiteY11" fmla="*/ 0 h 61912"/>
                  <a:gd name="connsiteX12" fmla="*/ 12954 w 48863"/>
                  <a:gd name="connsiteY12" fmla="*/ 2286 h 61912"/>
                  <a:gd name="connsiteX13" fmla="*/ 4763 w 48863"/>
                  <a:gd name="connsiteY13" fmla="*/ 8477 h 61912"/>
                  <a:gd name="connsiteX14" fmla="*/ 1810 w 48863"/>
                  <a:gd name="connsiteY14" fmla="*/ 17812 h 61912"/>
                  <a:gd name="connsiteX15" fmla="*/ 5810 w 48863"/>
                  <a:gd name="connsiteY15" fmla="*/ 28385 h 61912"/>
                  <a:gd name="connsiteX16" fmla="*/ 18193 w 48863"/>
                  <a:gd name="connsiteY16" fmla="*/ 34481 h 61912"/>
                  <a:gd name="connsiteX17" fmla="*/ 28384 w 48863"/>
                  <a:gd name="connsiteY17" fmla="*/ 36671 h 61912"/>
                  <a:gd name="connsiteX18" fmla="*/ 34766 w 48863"/>
                  <a:gd name="connsiteY18" fmla="*/ 39529 h 61912"/>
                  <a:gd name="connsiteX19" fmla="*/ 36862 w 48863"/>
                  <a:gd name="connsiteY19" fmla="*/ 44291 h 61912"/>
                  <a:gd name="connsiteX20" fmla="*/ 33433 w 48863"/>
                  <a:gd name="connsiteY20" fmla="*/ 50197 h 61912"/>
                  <a:gd name="connsiteX21" fmla="*/ 24289 w 48863"/>
                  <a:gd name="connsiteY21" fmla="*/ 52578 h 61912"/>
                  <a:gd name="connsiteX22" fmla="*/ 15716 w 48863"/>
                  <a:gd name="connsiteY22" fmla="*/ 50292 h 61912"/>
                  <a:gd name="connsiteX23" fmla="*/ 11335 w 48863"/>
                  <a:gd name="connsiteY23" fmla="*/ 43625 h 61912"/>
                  <a:gd name="connsiteX24" fmla="*/ 0 w 48863"/>
                  <a:gd name="connsiteY24" fmla="*/ 45339 h 61912"/>
                  <a:gd name="connsiteX25" fmla="*/ 7810 w 48863"/>
                  <a:gd name="connsiteY25" fmla="*/ 57626 h 61912"/>
                  <a:gd name="connsiteX26" fmla="*/ 24289 w 48863"/>
                  <a:gd name="connsiteY26" fmla="*/ 61913 h 61912"/>
                  <a:gd name="connsiteX27" fmla="*/ 37052 w 48863"/>
                  <a:gd name="connsiteY27" fmla="*/ 59531 h 61912"/>
                  <a:gd name="connsiteX28" fmla="*/ 45720 w 48863"/>
                  <a:gd name="connsiteY28" fmla="*/ 52959 h 61912"/>
                  <a:gd name="connsiteX29" fmla="*/ 48863 w 48863"/>
                  <a:gd name="connsiteY29" fmla="*/ 43339 h 61912"/>
                  <a:gd name="connsiteX30" fmla="*/ 44768 w 48863"/>
                  <a:gd name="connsiteY30" fmla="*/ 32957 h 61912"/>
                  <a:gd name="connsiteX31" fmla="*/ 32385 w 48863"/>
                  <a:gd name="connsiteY31" fmla="*/ 27051 h 6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61912">
                    <a:moveTo>
                      <a:pt x="32385" y="27242"/>
                    </a:moveTo>
                    <a:lnTo>
                      <a:pt x="22860" y="25051"/>
                    </a:lnTo>
                    <a:cubicBezTo>
                      <a:pt x="19526" y="24289"/>
                      <a:pt x="17145" y="23241"/>
                      <a:pt x="15716" y="22003"/>
                    </a:cubicBezTo>
                    <a:cubicBezTo>
                      <a:pt x="14192" y="20765"/>
                      <a:pt x="13525" y="19145"/>
                      <a:pt x="13525" y="17145"/>
                    </a:cubicBezTo>
                    <a:cubicBezTo>
                      <a:pt x="13525" y="14859"/>
                      <a:pt x="14669" y="12954"/>
                      <a:pt x="16859" y="11430"/>
                    </a:cubicBezTo>
                    <a:cubicBezTo>
                      <a:pt x="19050" y="10001"/>
                      <a:pt x="21812" y="9239"/>
                      <a:pt x="25146" y="9239"/>
                    </a:cubicBezTo>
                    <a:cubicBezTo>
                      <a:pt x="27527" y="9239"/>
                      <a:pt x="29623" y="9620"/>
                      <a:pt x="31242" y="10382"/>
                    </a:cubicBezTo>
                    <a:cubicBezTo>
                      <a:pt x="32861" y="11144"/>
                      <a:pt x="34099" y="12192"/>
                      <a:pt x="35052" y="13430"/>
                    </a:cubicBezTo>
                    <a:cubicBezTo>
                      <a:pt x="36004" y="14669"/>
                      <a:pt x="36671" y="15907"/>
                      <a:pt x="37147" y="17336"/>
                    </a:cubicBezTo>
                    <a:lnTo>
                      <a:pt x="47720" y="15431"/>
                    </a:lnTo>
                    <a:cubicBezTo>
                      <a:pt x="46482" y="10763"/>
                      <a:pt x="44101" y="6953"/>
                      <a:pt x="40291" y="4191"/>
                    </a:cubicBezTo>
                    <a:cubicBezTo>
                      <a:pt x="36576" y="1429"/>
                      <a:pt x="31432" y="0"/>
                      <a:pt x="24955" y="0"/>
                    </a:cubicBezTo>
                    <a:cubicBezTo>
                      <a:pt x="20479" y="0"/>
                      <a:pt x="16478" y="762"/>
                      <a:pt x="12954" y="2286"/>
                    </a:cubicBezTo>
                    <a:cubicBezTo>
                      <a:pt x="9430" y="3810"/>
                      <a:pt x="6763" y="5906"/>
                      <a:pt x="4763" y="8477"/>
                    </a:cubicBezTo>
                    <a:cubicBezTo>
                      <a:pt x="2762" y="11144"/>
                      <a:pt x="1810" y="14192"/>
                      <a:pt x="1810" y="17812"/>
                    </a:cubicBezTo>
                    <a:cubicBezTo>
                      <a:pt x="1810" y="22098"/>
                      <a:pt x="3143" y="25622"/>
                      <a:pt x="5810" y="28385"/>
                    </a:cubicBezTo>
                    <a:cubicBezTo>
                      <a:pt x="8477" y="31147"/>
                      <a:pt x="12573" y="33242"/>
                      <a:pt x="18193" y="34481"/>
                    </a:cubicBezTo>
                    <a:lnTo>
                      <a:pt x="28384" y="36671"/>
                    </a:lnTo>
                    <a:cubicBezTo>
                      <a:pt x="31242" y="37338"/>
                      <a:pt x="33338" y="38291"/>
                      <a:pt x="34766" y="39529"/>
                    </a:cubicBezTo>
                    <a:cubicBezTo>
                      <a:pt x="36195" y="40767"/>
                      <a:pt x="36862" y="42386"/>
                      <a:pt x="36862" y="44291"/>
                    </a:cubicBezTo>
                    <a:cubicBezTo>
                      <a:pt x="36862" y="46577"/>
                      <a:pt x="35719" y="48578"/>
                      <a:pt x="33433" y="50197"/>
                    </a:cubicBezTo>
                    <a:cubicBezTo>
                      <a:pt x="31147" y="51816"/>
                      <a:pt x="28099" y="52578"/>
                      <a:pt x="24289" y="52578"/>
                    </a:cubicBezTo>
                    <a:cubicBezTo>
                      <a:pt x="20765" y="52578"/>
                      <a:pt x="17907" y="51816"/>
                      <a:pt x="15716" y="50292"/>
                    </a:cubicBezTo>
                    <a:cubicBezTo>
                      <a:pt x="13525" y="48768"/>
                      <a:pt x="12097" y="46577"/>
                      <a:pt x="11335" y="43625"/>
                    </a:cubicBezTo>
                    <a:lnTo>
                      <a:pt x="0" y="45339"/>
                    </a:lnTo>
                    <a:cubicBezTo>
                      <a:pt x="952" y="50673"/>
                      <a:pt x="3524" y="54769"/>
                      <a:pt x="7810" y="57626"/>
                    </a:cubicBezTo>
                    <a:cubicBezTo>
                      <a:pt x="12097" y="60484"/>
                      <a:pt x="17526" y="61913"/>
                      <a:pt x="24289" y="61913"/>
                    </a:cubicBezTo>
                    <a:cubicBezTo>
                      <a:pt x="29146" y="61913"/>
                      <a:pt x="33433" y="61150"/>
                      <a:pt x="37052" y="59531"/>
                    </a:cubicBezTo>
                    <a:cubicBezTo>
                      <a:pt x="40767" y="57912"/>
                      <a:pt x="43624" y="55721"/>
                      <a:pt x="45720" y="52959"/>
                    </a:cubicBezTo>
                    <a:cubicBezTo>
                      <a:pt x="47816" y="50197"/>
                      <a:pt x="48863" y="46958"/>
                      <a:pt x="48863" y="43339"/>
                    </a:cubicBezTo>
                    <a:cubicBezTo>
                      <a:pt x="48863" y="39053"/>
                      <a:pt x="47530" y="35624"/>
                      <a:pt x="44768" y="32957"/>
                    </a:cubicBezTo>
                    <a:cubicBezTo>
                      <a:pt x="42100" y="30290"/>
                      <a:pt x="37909" y="28289"/>
                      <a:pt x="32385" y="27051"/>
                    </a:cubicBezTo>
                    <a:close/>
                  </a:path>
                </a:pathLst>
              </a:custGeom>
              <a:solidFill>
                <a:srgbClr val="FFFFFF"/>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46DE56E3-1CFA-3FB2-C230-075581E42EAE}"/>
                  </a:ext>
                </a:extLst>
              </p:cNvPr>
              <p:cNvSpPr/>
              <p:nvPr/>
            </p:nvSpPr>
            <p:spPr>
              <a:xfrm>
                <a:off x="484251" y="1196339"/>
                <a:ext cx="54102" cy="62007"/>
              </a:xfrm>
              <a:custGeom>
                <a:avLst/>
                <a:gdLst>
                  <a:gd name="connsiteX0" fmla="*/ 46101 w 54102"/>
                  <a:gd name="connsiteY0" fmla="*/ 6953 h 62007"/>
                  <a:gd name="connsiteX1" fmla="*/ 37528 w 54102"/>
                  <a:gd name="connsiteY1" fmla="*/ 1715 h 62007"/>
                  <a:gd name="connsiteX2" fmla="*/ 27718 w 54102"/>
                  <a:gd name="connsiteY2" fmla="*/ 0 h 62007"/>
                  <a:gd name="connsiteX3" fmla="*/ 13145 w 54102"/>
                  <a:gd name="connsiteY3" fmla="*/ 3905 h 62007"/>
                  <a:gd name="connsiteX4" fmla="*/ 3429 w 54102"/>
                  <a:gd name="connsiteY4" fmla="*/ 14859 h 62007"/>
                  <a:gd name="connsiteX5" fmla="*/ 0 w 54102"/>
                  <a:gd name="connsiteY5" fmla="*/ 31147 h 62007"/>
                  <a:gd name="connsiteX6" fmla="*/ 3429 w 54102"/>
                  <a:gd name="connsiteY6" fmla="*/ 47435 h 62007"/>
                  <a:gd name="connsiteX7" fmla="*/ 13240 w 54102"/>
                  <a:gd name="connsiteY7" fmla="*/ 58198 h 62007"/>
                  <a:gd name="connsiteX8" fmla="*/ 28480 w 54102"/>
                  <a:gd name="connsiteY8" fmla="*/ 62008 h 62007"/>
                  <a:gd name="connsiteX9" fmla="*/ 40196 w 54102"/>
                  <a:gd name="connsiteY9" fmla="*/ 60007 h 62007"/>
                  <a:gd name="connsiteX10" fmla="*/ 48768 w 54102"/>
                  <a:gd name="connsiteY10" fmla="*/ 54293 h 62007"/>
                  <a:gd name="connsiteX11" fmla="*/ 53530 w 54102"/>
                  <a:gd name="connsiteY11" fmla="*/ 45720 h 62007"/>
                  <a:gd name="connsiteX12" fmla="*/ 42481 w 54102"/>
                  <a:gd name="connsiteY12" fmla="*/ 43720 h 62007"/>
                  <a:gd name="connsiteX13" fmla="*/ 39433 w 54102"/>
                  <a:gd name="connsiteY13" fmla="*/ 48482 h 62007"/>
                  <a:gd name="connsiteX14" fmla="*/ 34671 w 54102"/>
                  <a:gd name="connsiteY14" fmla="*/ 51340 h 62007"/>
                  <a:gd name="connsiteX15" fmla="*/ 28575 w 54102"/>
                  <a:gd name="connsiteY15" fmla="*/ 52292 h 62007"/>
                  <a:gd name="connsiteX16" fmla="*/ 19622 w 54102"/>
                  <a:gd name="connsiteY16" fmla="*/ 50102 h 62007"/>
                  <a:gd name="connsiteX17" fmla="*/ 13621 w 54102"/>
                  <a:gd name="connsiteY17" fmla="*/ 43720 h 62007"/>
                  <a:gd name="connsiteX18" fmla="*/ 11525 w 54102"/>
                  <a:gd name="connsiteY18" fmla="*/ 34290 h 62007"/>
                  <a:gd name="connsiteX19" fmla="*/ 54102 w 54102"/>
                  <a:gd name="connsiteY19" fmla="*/ 34290 h 62007"/>
                  <a:gd name="connsiteX20" fmla="*/ 54102 w 54102"/>
                  <a:gd name="connsiteY20" fmla="*/ 30194 h 62007"/>
                  <a:gd name="connsiteX21" fmla="*/ 51911 w 54102"/>
                  <a:gd name="connsiteY21" fmla="*/ 16288 h 62007"/>
                  <a:gd name="connsiteX22" fmla="*/ 45910 w 54102"/>
                  <a:gd name="connsiteY22" fmla="*/ 6953 h 62007"/>
                  <a:gd name="connsiteX23" fmla="*/ 11716 w 54102"/>
                  <a:gd name="connsiteY23" fmla="*/ 25527 h 62007"/>
                  <a:gd name="connsiteX24" fmla="*/ 13525 w 54102"/>
                  <a:gd name="connsiteY24" fmla="*/ 18288 h 62007"/>
                  <a:gd name="connsiteX25" fmla="*/ 19145 w 54102"/>
                  <a:gd name="connsiteY25" fmla="*/ 12002 h 62007"/>
                  <a:gd name="connsiteX26" fmla="*/ 27718 w 54102"/>
                  <a:gd name="connsiteY26" fmla="*/ 9620 h 62007"/>
                  <a:gd name="connsiteX27" fmla="*/ 35624 w 54102"/>
                  <a:gd name="connsiteY27" fmla="*/ 11716 h 62007"/>
                  <a:gd name="connsiteX28" fmla="*/ 40862 w 54102"/>
                  <a:gd name="connsiteY28" fmla="*/ 17335 h 62007"/>
                  <a:gd name="connsiteX29" fmla="*/ 42767 w 54102"/>
                  <a:gd name="connsiteY29" fmla="*/ 25527 h 62007"/>
                  <a:gd name="connsiteX30" fmla="*/ 11716 w 54102"/>
                  <a:gd name="connsiteY30" fmla="*/ 25527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102" h="62007">
                    <a:moveTo>
                      <a:pt x="46101" y="6953"/>
                    </a:moveTo>
                    <a:cubicBezTo>
                      <a:pt x="43624" y="4572"/>
                      <a:pt x="40767" y="2762"/>
                      <a:pt x="37528" y="1715"/>
                    </a:cubicBezTo>
                    <a:cubicBezTo>
                      <a:pt x="34385" y="572"/>
                      <a:pt x="31051" y="0"/>
                      <a:pt x="27718" y="0"/>
                    </a:cubicBezTo>
                    <a:cubicBezTo>
                      <a:pt x="22098" y="0"/>
                      <a:pt x="17240" y="1333"/>
                      <a:pt x="13145" y="3905"/>
                    </a:cubicBezTo>
                    <a:cubicBezTo>
                      <a:pt x="8953" y="6572"/>
                      <a:pt x="5715"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69"/>
                      <a:pt x="22574" y="62008"/>
                      <a:pt x="28480" y="62008"/>
                    </a:cubicBezTo>
                    <a:cubicBezTo>
                      <a:pt x="32861" y="62008"/>
                      <a:pt x="36767" y="61341"/>
                      <a:pt x="40196" y="60007"/>
                    </a:cubicBezTo>
                    <a:cubicBezTo>
                      <a:pt x="43624" y="58674"/>
                      <a:pt x="46482" y="56769"/>
                      <a:pt x="48768" y="54293"/>
                    </a:cubicBezTo>
                    <a:cubicBezTo>
                      <a:pt x="51054" y="51816"/>
                      <a:pt x="52673" y="49054"/>
                      <a:pt x="53530" y="45720"/>
                    </a:cubicBezTo>
                    <a:lnTo>
                      <a:pt x="42481" y="43720"/>
                    </a:lnTo>
                    <a:cubicBezTo>
                      <a:pt x="41815" y="45625"/>
                      <a:pt x="40767" y="47149"/>
                      <a:pt x="39433" y="48482"/>
                    </a:cubicBezTo>
                    <a:cubicBezTo>
                      <a:pt x="38100" y="49721"/>
                      <a:pt x="36576" y="50673"/>
                      <a:pt x="34671" y="51340"/>
                    </a:cubicBezTo>
                    <a:cubicBezTo>
                      <a:pt x="32861" y="52006"/>
                      <a:pt x="30861" y="52292"/>
                      <a:pt x="28575" y="52292"/>
                    </a:cubicBezTo>
                    <a:cubicBezTo>
                      <a:pt x="25146" y="52292"/>
                      <a:pt x="22193" y="51530"/>
                      <a:pt x="19622" y="50102"/>
                    </a:cubicBezTo>
                    <a:cubicBezTo>
                      <a:pt x="17050" y="48673"/>
                      <a:pt x="15049" y="46482"/>
                      <a:pt x="13621" y="43720"/>
                    </a:cubicBezTo>
                    <a:cubicBezTo>
                      <a:pt x="12287" y="41148"/>
                      <a:pt x="11621" y="37910"/>
                      <a:pt x="11525" y="34290"/>
                    </a:cubicBezTo>
                    <a:lnTo>
                      <a:pt x="54102" y="34290"/>
                    </a:lnTo>
                    <a:lnTo>
                      <a:pt x="54102" y="30194"/>
                    </a:lnTo>
                    <a:cubicBezTo>
                      <a:pt x="54102" y="24765"/>
                      <a:pt x="53340" y="20098"/>
                      <a:pt x="51911" y="16288"/>
                    </a:cubicBezTo>
                    <a:cubicBezTo>
                      <a:pt x="50482" y="12478"/>
                      <a:pt x="48482" y="9335"/>
                      <a:pt x="45910" y="6953"/>
                    </a:cubicBezTo>
                    <a:close/>
                    <a:moveTo>
                      <a:pt x="11716" y="25527"/>
                    </a:moveTo>
                    <a:cubicBezTo>
                      <a:pt x="11906" y="22955"/>
                      <a:pt x="12382" y="20479"/>
                      <a:pt x="13525" y="18288"/>
                    </a:cubicBezTo>
                    <a:cubicBezTo>
                      <a:pt x="14859" y="15716"/>
                      <a:pt x="16764" y="13621"/>
                      <a:pt x="19145" y="12002"/>
                    </a:cubicBezTo>
                    <a:cubicBezTo>
                      <a:pt x="21622" y="10382"/>
                      <a:pt x="24479" y="9620"/>
                      <a:pt x="27718" y="9620"/>
                    </a:cubicBezTo>
                    <a:cubicBezTo>
                      <a:pt x="30766" y="9620"/>
                      <a:pt x="33338" y="10287"/>
                      <a:pt x="35624" y="11716"/>
                    </a:cubicBezTo>
                    <a:cubicBezTo>
                      <a:pt x="37909" y="13145"/>
                      <a:pt x="39624" y="14954"/>
                      <a:pt x="40862" y="17335"/>
                    </a:cubicBezTo>
                    <a:cubicBezTo>
                      <a:pt x="42100" y="19717"/>
                      <a:pt x="42767" y="22479"/>
                      <a:pt x="42767" y="25527"/>
                    </a:cubicBezTo>
                    <a:lnTo>
                      <a:pt x="11716" y="25527"/>
                    </a:lnTo>
                    <a:close/>
                  </a:path>
                </a:pathLst>
              </a:custGeom>
              <a:solidFill>
                <a:srgbClr val="FFFFFF"/>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1ADE734C-2E31-F6D2-4ACB-99633C3E62E2}"/>
                  </a:ext>
                </a:extLst>
              </p:cNvPr>
              <p:cNvSpPr/>
              <p:nvPr/>
            </p:nvSpPr>
            <p:spPr>
              <a:xfrm>
                <a:off x="551402" y="1196339"/>
                <a:ext cx="49911" cy="62198"/>
              </a:xfrm>
              <a:custGeom>
                <a:avLst/>
                <a:gdLst>
                  <a:gd name="connsiteX0" fmla="*/ 41815 w 49911"/>
                  <a:gd name="connsiteY0" fmla="*/ 3905 h 62198"/>
                  <a:gd name="connsiteX1" fmla="*/ 34195 w 49911"/>
                  <a:gd name="connsiteY1" fmla="*/ 857 h 62198"/>
                  <a:gd name="connsiteX2" fmla="*/ 26575 w 49911"/>
                  <a:gd name="connsiteY2" fmla="*/ 0 h 62198"/>
                  <a:gd name="connsiteX3" fmla="*/ 16193 w 49911"/>
                  <a:gd name="connsiteY3" fmla="*/ 1524 h 62198"/>
                  <a:gd name="connsiteX4" fmla="*/ 7525 w 49911"/>
                  <a:gd name="connsiteY4" fmla="*/ 6477 h 62198"/>
                  <a:gd name="connsiteX5" fmla="*/ 1810 w 49911"/>
                  <a:gd name="connsiteY5" fmla="*/ 15335 h 62198"/>
                  <a:gd name="connsiteX6" fmla="*/ 12764 w 49911"/>
                  <a:gd name="connsiteY6" fmla="*/ 17812 h 62198"/>
                  <a:gd name="connsiteX7" fmla="*/ 17431 w 49911"/>
                  <a:gd name="connsiteY7" fmla="*/ 12002 h 62198"/>
                  <a:gd name="connsiteX8" fmla="*/ 26670 w 49911"/>
                  <a:gd name="connsiteY8" fmla="*/ 9430 h 62198"/>
                  <a:gd name="connsiteX9" fmla="*/ 35243 w 49911"/>
                  <a:gd name="connsiteY9" fmla="*/ 12287 h 62198"/>
                  <a:gd name="connsiteX10" fmla="*/ 38100 w 49911"/>
                  <a:gd name="connsiteY10" fmla="*/ 20193 h 62198"/>
                  <a:gd name="connsiteX11" fmla="*/ 38100 w 49911"/>
                  <a:gd name="connsiteY11" fmla="*/ 20479 h 62198"/>
                  <a:gd name="connsiteX12" fmla="*/ 36576 w 49911"/>
                  <a:gd name="connsiteY12" fmla="*/ 23527 h 62198"/>
                  <a:gd name="connsiteX13" fmla="*/ 31718 w 49911"/>
                  <a:gd name="connsiteY13" fmla="*/ 24860 h 62198"/>
                  <a:gd name="connsiteX14" fmla="*/ 22955 w 49911"/>
                  <a:gd name="connsiteY14" fmla="*/ 25908 h 62198"/>
                  <a:gd name="connsiteX15" fmla="*/ 14573 w 49911"/>
                  <a:gd name="connsiteY15" fmla="*/ 27432 h 62198"/>
                  <a:gd name="connsiteX16" fmla="*/ 7144 w 49911"/>
                  <a:gd name="connsiteY16" fmla="*/ 30290 h 62198"/>
                  <a:gd name="connsiteX17" fmla="*/ 1905 w 49911"/>
                  <a:gd name="connsiteY17" fmla="*/ 35528 h 62198"/>
                  <a:gd name="connsiteX18" fmla="*/ 0 w 49911"/>
                  <a:gd name="connsiteY18" fmla="*/ 43910 h 62198"/>
                  <a:gd name="connsiteX19" fmla="*/ 2667 w 49911"/>
                  <a:gd name="connsiteY19" fmla="*/ 53911 h 62198"/>
                  <a:gd name="connsiteX20" fmla="*/ 10001 w 49911"/>
                  <a:gd name="connsiteY20" fmla="*/ 60103 h 62198"/>
                  <a:gd name="connsiteX21" fmla="*/ 20288 w 49911"/>
                  <a:gd name="connsiteY21" fmla="*/ 62198 h 62198"/>
                  <a:gd name="connsiteX22" fmla="*/ 28766 w 49911"/>
                  <a:gd name="connsiteY22" fmla="*/ 60769 h 62198"/>
                  <a:gd name="connsiteX23" fmla="*/ 34576 w 49911"/>
                  <a:gd name="connsiteY23" fmla="*/ 57150 h 62198"/>
                  <a:gd name="connsiteX24" fmla="*/ 38005 w 49911"/>
                  <a:gd name="connsiteY24" fmla="*/ 52673 h 62198"/>
                  <a:gd name="connsiteX25" fmla="*/ 38481 w 49911"/>
                  <a:gd name="connsiteY25" fmla="*/ 52673 h 62198"/>
                  <a:gd name="connsiteX26" fmla="*/ 38481 w 49911"/>
                  <a:gd name="connsiteY26" fmla="*/ 60865 h 62198"/>
                  <a:gd name="connsiteX27" fmla="*/ 49911 w 49911"/>
                  <a:gd name="connsiteY27" fmla="*/ 60865 h 62198"/>
                  <a:gd name="connsiteX28" fmla="*/ 49911 w 49911"/>
                  <a:gd name="connsiteY28" fmla="*/ 21050 h 62198"/>
                  <a:gd name="connsiteX29" fmla="*/ 47625 w 49911"/>
                  <a:gd name="connsiteY29" fmla="*/ 10382 h 62198"/>
                  <a:gd name="connsiteX30" fmla="*/ 41815 w 49911"/>
                  <a:gd name="connsiteY30" fmla="*/ 4000 h 62198"/>
                  <a:gd name="connsiteX31" fmla="*/ 38291 w 49911"/>
                  <a:gd name="connsiteY31" fmla="*/ 39148 h 62198"/>
                  <a:gd name="connsiteX32" fmla="*/ 36481 w 49911"/>
                  <a:gd name="connsiteY32" fmla="*/ 45815 h 62198"/>
                  <a:gd name="connsiteX33" fmla="*/ 31242 w 49911"/>
                  <a:gd name="connsiteY33" fmla="*/ 50864 h 62198"/>
                  <a:gd name="connsiteX34" fmla="*/ 22955 w 49911"/>
                  <a:gd name="connsiteY34" fmla="*/ 52769 h 62198"/>
                  <a:gd name="connsiteX35" fmla="*/ 14764 w 49911"/>
                  <a:gd name="connsiteY35" fmla="*/ 50578 h 62198"/>
                  <a:gd name="connsiteX36" fmla="*/ 11525 w 49911"/>
                  <a:gd name="connsiteY36" fmla="*/ 44006 h 62198"/>
                  <a:gd name="connsiteX37" fmla="*/ 13145 w 49911"/>
                  <a:gd name="connsiteY37" fmla="*/ 38957 h 62198"/>
                  <a:gd name="connsiteX38" fmla="*/ 17621 w 49911"/>
                  <a:gd name="connsiteY38" fmla="*/ 36005 h 62198"/>
                  <a:gd name="connsiteX39" fmla="*/ 23813 w 49911"/>
                  <a:gd name="connsiteY39" fmla="*/ 34576 h 62198"/>
                  <a:gd name="connsiteX40" fmla="*/ 27432 w 49911"/>
                  <a:gd name="connsiteY40" fmla="*/ 34099 h 62198"/>
                  <a:gd name="connsiteX41" fmla="*/ 31814 w 49911"/>
                  <a:gd name="connsiteY41" fmla="*/ 33433 h 62198"/>
                  <a:gd name="connsiteX42" fmla="*/ 35814 w 49911"/>
                  <a:gd name="connsiteY42" fmla="*/ 32576 h 62198"/>
                  <a:gd name="connsiteX43" fmla="*/ 38195 w 49911"/>
                  <a:gd name="connsiteY43" fmla="*/ 31432 h 62198"/>
                  <a:gd name="connsiteX44" fmla="*/ 38195 w 49911"/>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911" h="62198">
                    <a:moveTo>
                      <a:pt x="41815" y="3905"/>
                    </a:moveTo>
                    <a:cubicBezTo>
                      <a:pt x="39433" y="2381"/>
                      <a:pt x="36957" y="1429"/>
                      <a:pt x="34195" y="857"/>
                    </a:cubicBezTo>
                    <a:cubicBezTo>
                      <a:pt x="31528" y="286"/>
                      <a:pt x="28956" y="0"/>
                      <a:pt x="26575" y="0"/>
                    </a:cubicBezTo>
                    <a:cubicBezTo>
                      <a:pt x="22955" y="0"/>
                      <a:pt x="19526" y="476"/>
                      <a:pt x="16193" y="1524"/>
                    </a:cubicBezTo>
                    <a:cubicBezTo>
                      <a:pt x="12954" y="2572"/>
                      <a:pt x="10001" y="4191"/>
                      <a:pt x="7525" y="6477"/>
                    </a:cubicBezTo>
                    <a:cubicBezTo>
                      <a:pt x="5048" y="8763"/>
                      <a:pt x="3143" y="11716"/>
                      <a:pt x="1810" y="15335"/>
                    </a:cubicBezTo>
                    <a:lnTo>
                      <a:pt x="12764" y="17812"/>
                    </a:lnTo>
                    <a:cubicBezTo>
                      <a:pt x="13621" y="15716"/>
                      <a:pt x="15145" y="13811"/>
                      <a:pt x="17431" y="12002"/>
                    </a:cubicBezTo>
                    <a:cubicBezTo>
                      <a:pt x="19717" y="10287"/>
                      <a:pt x="22765" y="9430"/>
                      <a:pt x="26670" y="9430"/>
                    </a:cubicBezTo>
                    <a:cubicBezTo>
                      <a:pt x="30575" y="9430"/>
                      <a:pt x="33338" y="10382"/>
                      <a:pt x="35243" y="12287"/>
                    </a:cubicBezTo>
                    <a:cubicBezTo>
                      <a:pt x="37148" y="14192"/>
                      <a:pt x="38100" y="16764"/>
                      <a:pt x="38100" y="20193"/>
                    </a:cubicBezTo>
                    <a:lnTo>
                      <a:pt x="38100" y="20479"/>
                    </a:lnTo>
                    <a:cubicBezTo>
                      <a:pt x="38100" y="21908"/>
                      <a:pt x="37624" y="22860"/>
                      <a:pt x="36576" y="23527"/>
                    </a:cubicBezTo>
                    <a:cubicBezTo>
                      <a:pt x="35528" y="24194"/>
                      <a:pt x="33909" y="24574"/>
                      <a:pt x="31718" y="24860"/>
                    </a:cubicBezTo>
                    <a:cubicBezTo>
                      <a:pt x="29432" y="25146"/>
                      <a:pt x="26575" y="25432"/>
                      <a:pt x="22955" y="25908"/>
                    </a:cubicBezTo>
                    <a:cubicBezTo>
                      <a:pt x="20098" y="26289"/>
                      <a:pt x="17335" y="26765"/>
                      <a:pt x="14573" y="27432"/>
                    </a:cubicBezTo>
                    <a:cubicBezTo>
                      <a:pt x="11811" y="28099"/>
                      <a:pt x="9334" y="29051"/>
                      <a:pt x="7144" y="30290"/>
                    </a:cubicBezTo>
                    <a:cubicBezTo>
                      <a:pt x="4953" y="31528"/>
                      <a:pt x="3143" y="33338"/>
                      <a:pt x="1905" y="35528"/>
                    </a:cubicBezTo>
                    <a:cubicBezTo>
                      <a:pt x="572" y="37719"/>
                      <a:pt x="0" y="40481"/>
                      <a:pt x="0" y="43910"/>
                    </a:cubicBezTo>
                    <a:cubicBezTo>
                      <a:pt x="0" y="47815"/>
                      <a:pt x="857" y="51149"/>
                      <a:pt x="2667" y="53911"/>
                    </a:cubicBezTo>
                    <a:cubicBezTo>
                      <a:pt x="4477" y="56578"/>
                      <a:pt x="6858" y="58674"/>
                      <a:pt x="10001" y="60103"/>
                    </a:cubicBezTo>
                    <a:cubicBezTo>
                      <a:pt x="13049" y="61531"/>
                      <a:pt x="16478" y="62198"/>
                      <a:pt x="20288" y="62198"/>
                    </a:cubicBezTo>
                    <a:cubicBezTo>
                      <a:pt x="23622" y="62198"/>
                      <a:pt x="26479" y="61722"/>
                      <a:pt x="28766" y="60769"/>
                    </a:cubicBezTo>
                    <a:cubicBezTo>
                      <a:pt x="31052" y="59817"/>
                      <a:pt x="33052" y="58579"/>
                      <a:pt x="34576" y="57150"/>
                    </a:cubicBezTo>
                    <a:cubicBezTo>
                      <a:pt x="36100" y="55721"/>
                      <a:pt x="37243" y="54197"/>
                      <a:pt x="38005" y="52673"/>
                    </a:cubicBezTo>
                    <a:lnTo>
                      <a:pt x="38481" y="52673"/>
                    </a:lnTo>
                    <a:lnTo>
                      <a:pt x="38481" y="60865"/>
                    </a:lnTo>
                    <a:lnTo>
                      <a:pt x="49911" y="60865"/>
                    </a:lnTo>
                    <a:lnTo>
                      <a:pt x="49911" y="21050"/>
                    </a:lnTo>
                    <a:cubicBezTo>
                      <a:pt x="49911" y="16669"/>
                      <a:pt x="49149" y="13145"/>
                      <a:pt x="47625" y="10382"/>
                    </a:cubicBezTo>
                    <a:cubicBezTo>
                      <a:pt x="46101" y="7620"/>
                      <a:pt x="44196" y="5525"/>
                      <a:pt x="41815" y="4000"/>
                    </a:cubicBezTo>
                    <a:close/>
                    <a:moveTo>
                      <a:pt x="38291" y="39148"/>
                    </a:moveTo>
                    <a:cubicBezTo>
                      <a:pt x="38291" y="41529"/>
                      <a:pt x="37719" y="43720"/>
                      <a:pt x="36481" y="45815"/>
                    </a:cubicBezTo>
                    <a:cubicBezTo>
                      <a:pt x="35243" y="47911"/>
                      <a:pt x="33528" y="49530"/>
                      <a:pt x="31242" y="50864"/>
                    </a:cubicBezTo>
                    <a:cubicBezTo>
                      <a:pt x="28956" y="52102"/>
                      <a:pt x="26194" y="52769"/>
                      <a:pt x="22955" y="52769"/>
                    </a:cubicBezTo>
                    <a:cubicBezTo>
                      <a:pt x="19717" y="52769"/>
                      <a:pt x="16954" y="52006"/>
                      <a:pt x="14764" y="50578"/>
                    </a:cubicBezTo>
                    <a:cubicBezTo>
                      <a:pt x="12668" y="49149"/>
                      <a:pt x="11525" y="46958"/>
                      <a:pt x="11525" y="44006"/>
                    </a:cubicBezTo>
                    <a:cubicBezTo>
                      <a:pt x="11525" y="41910"/>
                      <a:pt x="12097" y="40291"/>
                      <a:pt x="13145" y="38957"/>
                    </a:cubicBezTo>
                    <a:cubicBezTo>
                      <a:pt x="14192" y="37624"/>
                      <a:pt x="15716" y="36767"/>
                      <a:pt x="17621" y="36005"/>
                    </a:cubicBezTo>
                    <a:cubicBezTo>
                      <a:pt x="19526" y="35338"/>
                      <a:pt x="21527" y="34861"/>
                      <a:pt x="23813" y="34576"/>
                    </a:cubicBezTo>
                    <a:cubicBezTo>
                      <a:pt x="24765" y="34481"/>
                      <a:pt x="26003" y="34290"/>
                      <a:pt x="27432" y="34099"/>
                    </a:cubicBezTo>
                    <a:cubicBezTo>
                      <a:pt x="28861" y="33909"/>
                      <a:pt x="30385" y="33719"/>
                      <a:pt x="31814" y="33433"/>
                    </a:cubicBezTo>
                    <a:cubicBezTo>
                      <a:pt x="33338" y="33147"/>
                      <a:pt x="34671" y="32861"/>
                      <a:pt x="35814" y="32576"/>
                    </a:cubicBezTo>
                    <a:cubicBezTo>
                      <a:pt x="36957" y="32194"/>
                      <a:pt x="37814" y="31814"/>
                      <a:pt x="38195" y="31432"/>
                    </a:cubicBezTo>
                    <a:lnTo>
                      <a:pt x="38195" y="39148"/>
                    </a:lnTo>
                    <a:close/>
                  </a:path>
                </a:pathLst>
              </a:custGeom>
              <a:solidFill>
                <a:srgbClr val="FFFFFF"/>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F5BC60E3-D671-0318-6DD7-D33174E92E05}"/>
                  </a:ext>
                </a:extLst>
              </p:cNvPr>
              <p:cNvSpPr/>
              <p:nvPr/>
            </p:nvSpPr>
            <p:spPr>
              <a:xfrm>
                <a:off x="619506" y="1196149"/>
                <a:ext cx="32194" cy="60864"/>
              </a:xfrm>
              <a:custGeom>
                <a:avLst/>
                <a:gdLst>
                  <a:gd name="connsiteX0" fmla="*/ 27242 w 32194"/>
                  <a:gd name="connsiteY0" fmla="*/ 0 h 60864"/>
                  <a:gd name="connsiteX1" fmla="*/ 17812 w 32194"/>
                  <a:gd name="connsiteY1" fmla="*/ 2762 h 60864"/>
                  <a:gd name="connsiteX2" fmla="*/ 12002 w 32194"/>
                  <a:gd name="connsiteY2" fmla="*/ 10382 h 60864"/>
                  <a:gd name="connsiteX3" fmla="*/ 11335 w 32194"/>
                  <a:gd name="connsiteY3" fmla="*/ 10382 h 60864"/>
                  <a:gd name="connsiteX4" fmla="*/ 11335 w 32194"/>
                  <a:gd name="connsiteY4" fmla="*/ 857 h 60864"/>
                  <a:gd name="connsiteX5" fmla="*/ 0 w 32194"/>
                  <a:gd name="connsiteY5" fmla="*/ 857 h 60864"/>
                  <a:gd name="connsiteX6" fmla="*/ 0 w 32194"/>
                  <a:gd name="connsiteY6" fmla="*/ 60865 h 60864"/>
                  <a:gd name="connsiteX7" fmla="*/ 11716 w 32194"/>
                  <a:gd name="connsiteY7" fmla="*/ 60865 h 60864"/>
                  <a:gd name="connsiteX8" fmla="*/ 11716 w 32194"/>
                  <a:gd name="connsiteY8" fmla="*/ 24193 h 60864"/>
                  <a:gd name="connsiteX9" fmla="*/ 13621 w 32194"/>
                  <a:gd name="connsiteY9" fmla="*/ 17240 h 60864"/>
                  <a:gd name="connsiteX10" fmla="*/ 18764 w 32194"/>
                  <a:gd name="connsiteY10" fmla="*/ 12478 h 60864"/>
                  <a:gd name="connsiteX11" fmla="*/ 26098 w 32194"/>
                  <a:gd name="connsiteY11" fmla="*/ 10763 h 60864"/>
                  <a:gd name="connsiteX12" fmla="*/ 29718 w 32194"/>
                  <a:gd name="connsiteY12" fmla="*/ 11049 h 60864"/>
                  <a:gd name="connsiteX13" fmla="*/ 32194 w 32194"/>
                  <a:gd name="connsiteY13" fmla="*/ 11525 h 60864"/>
                  <a:gd name="connsiteX14" fmla="*/ 32194 w 32194"/>
                  <a:gd name="connsiteY14" fmla="*/ 381 h 60864"/>
                  <a:gd name="connsiteX15" fmla="*/ 29813 w 32194"/>
                  <a:gd name="connsiteY15" fmla="*/ 190 h 60864"/>
                  <a:gd name="connsiteX16" fmla="*/ 27242 w 32194"/>
                  <a:gd name="connsiteY16" fmla="*/ 190 h 60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194" h="60864">
                    <a:moveTo>
                      <a:pt x="27242" y="0"/>
                    </a:moveTo>
                    <a:cubicBezTo>
                      <a:pt x="23717" y="0"/>
                      <a:pt x="20574" y="952"/>
                      <a:pt x="17812" y="2762"/>
                    </a:cubicBezTo>
                    <a:cubicBezTo>
                      <a:pt x="15050" y="4667"/>
                      <a:pt x="13144" y="7144"/>
                      <a:pt x="12002" y="10382"/>
                    </a:cubicBezTo>
                    <a:lnTo>
                      <a:pt x="11335" y="10382"/>
                    </a:lnTo>
                    <a:lnTo>
                      <a:pt x="11335" y="857"/>
                    </a:lnTo>
                    <a:lnTo>
                      <a:pt x="0" y="857"/>
                    </a:lnTo>
                    <a:lnTo>
                      <a:pt x="0" y="60865"/>
                    </a:lnTo>
                    <a:lnTo>
                      <a:pt x="11716" y="60865"/>
                    </a:lnTo>
                    <a:lnTo>
                      <a:pt x="11716" y="24193"/>
                    </a:lnTo>
                    <a:cubicBezTo>
                      <a:pt x="11716" y="21622"/>
                      <a:pt x="12382" y="19240"/>
                      <a:pt x="13621" y="17240"/>
                    </a:cubicBezTo>
                    <a:cubicBezTo>
                      <a:pt x="14859" y="15240"/>
                      <a:pt x="16573" y="13621"/>
                      <a:pt x="18764" y="12478"/>
                    </a:cubicBezTo>
                    <a:cubicBezTo>
                      <a:pt x="20955" y="11335"/>
                      <a:pt x="23336" y="10763"/>
                      <a:pt x="26098" y="10763"/>
                    </a:cubicBezTo>
                    <a:cubicBezTo>
                      <a:pt x="27337" y="10763"/>
                      <a:pt x="28480" y="10763"/>
                      <a:pt x="29718" y="11049"/>
                    </a:cubicBezTo>
                    <a:cubicBezTo>
                      <a:pt x="30956" y="11240"/>
                      <a:pt x="31718" y="11335"/>
                      <a:pt x="32194" y="11525"/>
                    </a:cubicBezTo>
                    <a:lnTo>
                      <a:pt x="32194" y="381"/>
                    </a:lnTo>
                    <a:cubicBezTo>
                      <a:pt x="31623" y="381"/>
                      <a:pt x="30861" y="190"/>
                      <a:pt x="29813" y="190"/>
                    </a:cubicBezTo>
                    <a:cubicBezTo>
                      <a:pt x="28765" y="190"/>
                      <a:pt x="27908" y="190"/>
                      <a:pt x="27242" y="190"/>
                    </a:cubicBezTo>
                    <a:close/>
                  </a:path>
                </a:pathLst>
              </a:custGeom>
              <a:solidFill>
                <a:srgbClr val="FFFFFF"/>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49F51D0F-4880-5253-7A64-8756507C1B9C}"/>
                  </a:ext>
                </a:extLst>
              </p:cNvPr>
              <p:cNvSpPr/>
              <p:nvPr/>
            </p:nvSpPr>
            <p:spPr>
              <a:xfrm>
                <a:off x="659796" y="1196339"/>
                <a:ext cx="52673" cy="62007"/>
              </a:xfrm>
              <a:custGeom>
                <a:avLst/>
                <a:gdLst>
                  <a:gd name="connsiteX0" fmla="*/ 19526 w 52673"/>
                  <a:gd name="connsiteY0" fmla="*/ 12383 h 62007"/>
                  <a:gd name="connsiteX1" fmla="*/ 28099 w 52673"/>
                  <a:gd name="connsiteY1" fmla="*/ 9811 h 62007"/>
                  <a:gd name="connsiteX2" fmla="*/ 37052 w 52673"/>
                  <a:gd name="connsiteY2" fmla="*/ 12859 h 62007"/>
                  <a:gd name="connsiteX3" fmla="*/ 41339 w 52673"/>
                  <a:gd name="connsiteY3" fmla="*/ 20098 h 62007"/>
                  <a:gd name="connsiteX4" fmla="*/ 52673 w 52673"/>
                  <a:gd name="connsiteY4" fmla="*/ 20098 h 62007"/>
                  <a:gd name="connsiteX5" fmla="*/ 48768 w 52673"/>
                  <a:gd name="connsiteY5" fmla="*/ 9525 h 62007"/>
                  <a:gd name="connsiteX6" fmla="*/ 40100 w 52673"/>
                  <a:gd name="connsiteY6" fmla="*/ 2477 h 62007"/>
                  <a:gd name="connsiteX7" fmla="*/ 27908 w 52673"/>
                  <a:gd name="connsiteY7" fmla="*/ 0 h 62007"/>
                  <a:gd name="connsiteX8" fmla="*/ 13145 w 52673"/>
                  <a:gd name="connsiteY8" fmla="*/ 3905 h 62007"/>
                  <a:gd name="connsiteX9" fmla="*/ 3429 w 52673"/>
                  <a:gd name="connsiteY9" fmla="*/ 14859 h 62007"/>
                  <a:gd name="connsiteX10" fmla="*/ 0 w 52673"/>
                  <a:gd name="connsiteY10" fmla="*/ 31052 h 62007"/>
                  <a:gd name="connsiteX11" fmla="*/ 3334 w 52673"/>
                  <a:gd name="connsiteY11" fmla="*/ 47053 h 62007"/>
                  <a:gd name="connsiteX12" fmla="*/ 12954 w 52673"/>
                  <a:gd name="connsiteY12" fmla="*/ 58007 h 62007"/>
                  <a:gd name="connsiteX13" fmla="*/ 27908 w 52673"/>
                  <a:gd name="connsiteY13" fmla="*/ 62008 h 62007"/>
                  <a:gd name="connsiteX14" fmla="*/ 40291 w 52673"/>
                  <a:gd name="connsiteY14" fmla="*/ 59436 h 62007"/>
                  <a:gd name="connsiteX15" fmla="*/ 48768 w 52673"/>
                  <a:gd name="connsiteY15" fmla="*/ 52292 h 62007"/>
                  <a:gd name="connsiteX16" fmla="*/ 52578 w 52673"/>
                  <a:gd name="connsiteY16" fmla="*/ 41910 h 62007"/>
                  <a:gd name="connsiteX17" fmla="*/ 41243 w 52673"/>
                  <a:gd name="connsiteY17" fmla="*/ 41910 h 62007"/>
                  <a:gd name="connsiteX18" fmla="*/ 38672 w 52673"/>
                  <a:gd name="connsiteY18" fmla="*/ 47435 h 62007"/>
                  <a:gd name="connsiteX19" fmla="*/ 34100 w 52673"/>
                  <a:gd name="connsiteY19" fmla="*/ 50959 h 62007"/>
                  <a:gd name="connsiteX20" fmla="*/ 28099 w 52673"/>
                  <a:gd name="connsiteY20" fmla="*/ 52197 h 62007"/>
                  <a:gd name="connsiteX21" fmla="*/ 19526 w 52673"/>
                  <a:gd name="connsiteY21" fmla="*/ 49625 h 62007"/>
                  <a:gd name="connsiteX22" fmla="*/ 13907 w 52673"/>
                  <a:gd name="connsiteY22" fmla="*/ 42196 h 62007"/>
                  <a:gd name="connsiteX23" fmla="*/ 11906 w 52673"/>
                  <a:gd name="connsiteY23" fmla="*/ 30861 h 62007"/>
                  <a:gd name="connsiteX24" fmla="*/ 13907 w 52673"/>
                  <a:gd name="connsiteY24" fmla="*/ 19717 h 62007"/>
                  <a:gd name="connsiteX25" fmla="*/ 19622 w 52673"/>
                  <a:gd name="connsiteY25" fmla="*/ 12478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673" h="62007">
                    <a:moveTo>
                      <a:pt x="19526" y="12383"/>
                    </a:moveTo>
                    <a:cubicBezTo>
                      <a:pt x="22003" y="10668"/>
                      <a:pt x="24765" y="9811"/>
                      <a:pt x="28099" y="9811"/>
                    </a:cubicBezTo>
                    <a:cubicBezTo>
                      <a:pt x="31814" y="9811"/>
                      <a:pt x="34766" y="10858"/>
                      <a:pt x="37052" y="12859"/>
                    </a:cubicBezTo>
                    <a:cubicBezTo>
                      <a:pt x="39243" y="14859"/>
                      <a:pt x="40672" y="17335"/>
                      <a:pt x="41339" y="20098"/>
                    </a:cubicBezTo>
                    <a:lnTo>
                      <a:pt x="52673" y="20098"/>
                    </a:lnTo>
                    <a:cubicBezTo>
                      <a:pt x="52292" y="16097"/>
                      <a:pt x="50959" y="12573"/>
                      <a:pt x="48768" y="9525"/>
                    </a:cubicBezTo>
                    <a:cubicBezTo>
                      <a:pt x="46577" y="6477"/>
                      <a:pt x="43720" y="4191"/>
                      <a:pt x="40100" y="2477"/>
                    </a:cubicBezTo>
                    <a:cubicBezTo>
                      <a:pt x="36576" y="762"/>
                      <a:pt x="32480" y="0"/>
                      <a:pt x="27908" y="0"/>
                    </a:cubicBezTo>
                    <a:cubicBezTo>
                      <a:pt x="22289" y="0"/>
                      <a:pt x="17335" y="1333"/>
                      <a:pt x="13145" y="3905"/>
                    </a:cubicBezTo>
                    <a:cubicBezTo>
                      <a:pt x="8954" y="6572"/>
                      <a:pt x="5715" y="10192"/>
                      <a:pt x="3429" y="14859"/>
                    </a:cubicBezTo>
                    <a:cubicBezTo>
                      <a:pt x="1143" y="19526"/>
                      <a:pt x="0" y="24956"/>
                      <a:pt x="0" y="31052"/>
                    </a:cubicBezTo>
                    <a:cubicBezTo>
                      <a:pt x="0" y="37148"/>
                      <a:pt x="1143" y="42386"/>
                      <a:pt x="3334" y="47053"/>
                    </a:cubicBezTo>
                    <a:cubicBezTo>
                      <a:pt x="5525" y="51721"/>
                      <a:pt x="8763" y="55340"/>
                      <a:pt x="12954" y="58007"/>
                    </a:cubicBezTo>
                    <a:cubicBezTo>
                      <a:pt x="17145" y="60674"/>
                      <a:pt x="22098" y="62008"/>
                      <a:pt x="27908" y="62008"/>
                    </a:cubicBezTo>
                    <a:cubicBezTo>
                      <a:pt x="32671" y="62008"/>
                      <a:pt x="36767" y="61151"/>
                      <a:pt x="40291" y="59436"/>
                    </a:cubicBezTo>
                    <a:cubicBezTo>
                      <a:pt x="43815" y="57722"/>
                      <a:pt x="46673" y="55245"/>
                      <a:pt x="48768" y="52292"/>
                    </a:cubicBezTo>
                    <a:cubicBezTo>
                      <a:pt x="50864" y="49244"/>
                      <a:pt x="52102" y="45815"/>
                      <a:pt x="52578" y="41910"/>
                    </a:cubicBezTo>
                    <a:lnTo>
                      <a:pt x="41243" y="41910"/>
                    </a:lnTo>
                    <a:cubicBezTo>
                      <a:pt x="40767" y="44101"/>
                      <a:pt x="39910" y="45910"/>
                      <a:pt x="38672" y="47435"/>
                    </a:cubicBezTo>
                    <a:cubicBezTo>
                      <a:pt x="37433" y="48959"/>
                      <a:pt x="35909" y="50102"/>
                      <a:pt x="34100" y="50959"/>
                    </a:cubicBezTo>
                    <a:cubicBezTo>
                      <a:pt x="32290" y="51816"/>
                      <a:pt x="30290" y="52197"/>
                      <a:pt x="28099" y="52197"/>
                    </a:cubicBezTo>
                    <a:cubicBezTo>
                      <a:pt x="24765" y="52197"/>
                      <a:pt x="21908" y="51340"/>
                      <a:pt x="19526" y="49625"/>
                    </a:cubicBezTo>
                    <a:cubicBezTo>
                      <a:pt x="17050" y="47911"/>
                      <a:pt x="15240" y="45434"/>
                      <a:pt x="13907" y="42196"/>
                    </a:cubicBezTo>
                    <a:cubicBezTo>
                      <a:pt x="12573" y="39052"/>
                      <a:pt x="11906" y="35243"/>
                      <a:pt x="11906" y="30861"/>
                    </a:cubicBezTo>
                    <a:cubicBezTo>
                      <a:pt x="11906" y="26480"/>
                      <a:pt x="12573" y="22860"/>
                      <a:pt x="13907" y="19717"/>
                    </a:cubicBezTo>
                    <a:cubicBezTo>
                      <a:pt x="15240" y="16573"/>
                      <a:pt x="17145" y="14192"/>
                      <a:pt x="19622" y="12478"/>
                    </a:cubicBez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8D89BEA2-5304-94CF-B11A-23A7938F8145}"/>
                  </a:ext>
                </a:extLst>
              </p:cNvPr>
              <p:cNvSpPr/>
              <p:nvPr/>
            </p:nvSpPr>
            <p:spPr>
              <a:xfrm>
                <a:off x="727710" y="1177004"/>
                <a:ext cx="50672" cy="80105"/>
              </a:xfrm>
              <a:custGeom>
                <a:avLst/>
                <a:gdLst>
                  <a:gd name="connsiteX0" fmla="*/ 40862 w 50672"/>
                  <a:gd name="connsiteY0" fmla="*/ 21812 h 80105"/>
                  <a:gd name="connsiteX1" fmla="*/ 30099 w 50672"/>
                  <a:gd name="connsiteY1" fmla="*/ 19240 h 80105"/>
                  <a:gd name="connsiteX2" fmla="*/ 18764 w 50672"/>
                  <a:gd name="connsiteY2" fmla="*/ 22098 h 80105"/>
                  <a:gd name="connsiteX3" fmla="*/ 12287 w 50672"/>
                  <a:gd name="connsiteY3" fmla="*/ 29813 h 80105"/>
                  <a:gd name="connsiteX4" fmla="*/ 11525 w 50672"/>
                  <a:gd name="connsiteY4" fmla="*/ 29813 h 80105"/>
                  <a:gd name="connsiteX5" fmla="*/ 11525 w 50672"/>
                  <a:gd name="connsiteY5" fmla="*/ 0 h 80105"/>
                  <a:gd name="connsiteX6" fmla="*/ 0 w 50672"/>
                  <a:gd name="connsiteY6" fmla="*/ 0 h 80105"/>
                  <a:gd name="connsiteX7" fmla="*/ 0 w 50672"/>
                  <a:gd name="connsiteY7" fmla="*/ 80010 h 80105"/>
                  <a:gd name="connsiteX8" fmla="*/ 11716 w 50672"/>
                  <a:gd name="connsiteY8" fmla="*/ 80010 h 80105"/>
                  <a:gd name="connsiteX9" fmla="*/ 11716 w 50672"/>
                  <a:gd name="connsiteY9" fmla="*/ 44386 h 80105"/>
                  <a:gd name="connsiteX10" fmla="*/ 13525 w 50672"/>
                  <a:gd name="connsiteY10" fmla="*/ 36290 h 80105"/>
                  <a:gd name="connsiteX11" fmla="*/ 18669 w 50672"/>
                  <a:gd name="connsiteY11" fmla="*/ 31147 h 80105"/>
                  <a:gd name="connsiteX12" fmla="*/ 26098 w 50672"/>
                  <a:gd name="connsiteY12" fmla="*/ 29432 h 80105"/>
                  <a:gd name="connsiteX13" fmla="*/ 35528 w 50672"/>
                  <a:gd name="connsiteY13" fmla="*/ 33052 h 80105"/>
                  <a:gd name="connsiteX14" fmla="*/ 38957 w 50672"/>
                  <a:gd name="connsiteY14" fmla="*/ 43339 h 80105"/>
                  <a:gd name="connsiteX15" fmla="*/ 38957 w 50672"/>
                  <a:gd name="connsiteY15" fmla="*/ 80105 h 80105"/>
                  <a:gd name="connsiteX16" fmla="*/ 50673 w 50672"/>
                  <a:gd name="connsiteY16" fmla="*/ 80105 h 80105"/>
                  <a:gd name="connsiteX17" fmla="*/ 50673 w 50672"/>
                  <a:gd name="connsiteY17" fmla="*/ 41910 h 80105"/>
                  <a:gd name="connsiteX18" fmla="*/ 48101 w 50672"/>
                  <a:gd name="connsiteY18" fmla="*/ 29337 h 80105"/>
                  <a:gd name="connsiteX19" fmla="*/ 40957 w 50672"/>
                  <a:gd name="connsiteY19" fmla="*/ 21812 h 8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672" h="80105">
                    <a:moveTo>
                      <a:pt x="40862" y="21812"/>
                    </a:moveTo>
                    <a:cubicBezTo>
                      <a:pt x="37814" y="20098"/>
                      <a:pt x="34195" y="19240"/>
                      <a:pt x="30099" y="19240"/>
                    </a:cubicBezTo>
                    <a:cubicBezTo>
                      <a:pt x="25432" y="19240"/>
                      <a:pt x="21622" y="20193"/>
                      <a:pt x="18764" y="22098"/>
                    </a:cubicBezTo>
                    <a:cubicBezTo>
                      <a:pt x="15907" y="24003"/>
                      <a:pt x="13716" y="26575"/>
                      <a:pt x="12287" y="29813"/>
                    </a:cubicBezTo>
                    <a:lnTo>
                      <a:pt x="11525" y="29813"/>
                    </a:lnTo>
                    <a:lnTo>
                      <a:pt x="11525" y="0"/>
                    </a:lnTo>
                    <a:lnTo>
                      <a:pt x="0" y="0"/>
                    </a:lnTo>
                    <a:lnTo>
                      <a:pt x="0" y="80010"/>
                    </a:lnTo>
                    <a:lnTo>
                      <a:pt x="11716" y="80010"/>
                    </a:lnTo>
                    <a:lnTo>
                      <a:pt x="11716" y="44386"/>
                    </a:lnTo>
                    <a:cubicBezTo>
                      <a:pt x="11716" y="41243"/>
                      <a:pt x="12287" y="38481"/>
                      <a:pt x="13525" y="36290"/>
                    </a:cubicBezTo>
                    <a:cubicBezTo>
                      <a:pt x="14764" y="34004"/>
                      <a:pt x="16478" y="32290"/>
                      <a:pt x="18669" y="31147"/>
                    </a:cubicBezTo>
                    <a:cubicBezTo>
                      <a:pt x="20860" y="30004"/>
                      <a:pt x="23336" y="29432"/>
                      <a:pt x="26098" y="29432"/>
                    </a:cubicBezTo>
                    <a:cubicBezTo>
                      <a:pt x="30099" y="29432"/>
                      <a:pt x="33242" y="30671"/>
                      <a:pt x="35528" y="33052"/>
                    </a:cubicBezTo>
                    <a:cubicBezTo>
                      <a:pt x="37814" y="35528"/>
                      <a:pt x="38957" y="38957"/>
                      <a:pt x="38957" y="43339"/>
                    </a:cubicBezTo>
                    <a:lnTo>
                      <a:pt x="38957" y="80105"/>
                    </a:lnTo>
                    <a:lnTo>
                      <a:pt x="50673" y="80105"/>
                    </a:lnTo>
                    <a:lnTo>
                      <a:pt x="50673" y="41910"/>
                    </a:lnTo>
                    <a:cubicBezTo>
                      <a:pt x="50673" y="36862"/>
                      <a:pt x="49816" y="32766"/>
                      <a:pt x="48101" y="29337"/>
                    </a:cubicBezTo>
                    <a:cubicBezTo>
                      <a:pt x="46387" y="26003"/>
                      <a:pt x="44005" y="23431"/>
                      <a:pt x="40957" y="21812"/>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796F50ED-E454-4D3D-42F3-527477BD43DF}"/>
                  </a:ext>
                </a:extLst>
              </p:cNvPr>
              <p:cNvSpPr/>
              <p:nvPr/>
            </p:nvSpPr>
            <p:spPr>
              <a:xfrm>
                <a:off x="823531" y="1177099"/>
                <a:ext cx="71628" cy="80009"/>
              </a:xfrm>
              <a:custGeom>
                <a:avLst/>
                <a:gdLst>
                  <a:gd name="connsiteX0" fmla="*/ 28766 w 71628"/>
                  <a:gd name="connsiteY0" fmla="*/ 0 h 80009"/>
                  <a:gd name="connsiteX1" fmla="*/ 0 w 71628"/>
                  <a:gd name="connsiteY1" fmla="*/ 80010 h 80009"/>
                  <a:gd name="connsiteX2" fmla="*/ 12859 w 71628"/>
                  <a:gd name="connsiteY2" fmla="*/ 80010 h 80009"/>
                  <a:gd name="connsiteX3" fmla="*/ 20193 w 71628"/>
                  <a:gd name="connsiteY3" fmla="*/ 58864 h 80009"/>
                  <a:gd name="connsiteX4" fmla="*/ 51435 w 71628"/>
                  <a:gd name="connsiteY4" fmla="*/ 58864 h 80009"/>
                  <a:gd name="connsiteX5" fmla="*/ 58769 w 71628"/>
                  <a:gd name="connsiteY5" fmla="*/ 80010 h 80009"/>
                  <a:gd name="connsiteX6" fmla="*/ 71628 w 71628"/>
                  <a:gd name="connsiteY6" fmla="*/ 80010 h 80009"/>
                  <a:gd name="connsiteX7" fmla="*/ 42863 w 71628"/>
                  <a:gd name="connsiteY7" fmla="*/ 0 h 80009"/>
                  <a:gd name="connsiteX8" fmla="*/ 28956 w 71628"/>
                  <a:gd name="connsiteY8" fmla="*/ 0 h 80009"/>
                  <a:gd name="connsiteX9" fmla="*/ 23622 w 71628"/>
                  <a:gd name="connsiteY9" fmla="*/ 48673 h 80009"/>
                  <a:gd name="connsiteX10" fmla="*/ 35433 w 71628"/>
                  <a:gd name="connsiteY10" fmla="*/ 14573 h 80009"/>
                  <a:gd name="connsiteX11" fmla="*/ 36100 w 71628"/>
                  <a:gd name="connsiteY11" fmla="*/ 14573 h 80009"/>
                  <a:gd name="connsiteX12" fmla="*/ 47911 w 71628"/>
                  <a:gd name="connsiteY12" fmla="*/ 48673 h 80009"/>
                  <a:gd name="connsiteX13" fmla="*/ 23717 w 71628"/>
                  <a:gd name="connsiteY13" fmla="*/ 48673 h 80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1628" h="80009">
                    <a:moveTo>
                      <a:pt x="28766" y="0"/>
                    </a:moveTo>
                    <a:lnTo>
                      <a:pt x="0" y="80010"/>
                    </a:lnTo>
                    <a:lnTo>
                      <a:pt x="12859" y="80010"/>
                    </a:lnTo>
                    <a:lnTo>
                      <a:pt x="20193" y="58864"/>
                    </a:lnTo>
                    <a:lnTo>
                      <a:pt x="51435" y="58864"/>
                    </a:lnTo>
                    <a:lnTo>
                      <a:pt x="58769" y="80010"/>
                    </a:lnTo>
                    <a:lnTo>
                      <a:pt x="71628" y="80010"/>
                    </a:lnTo>
                    <a:lnTo>
                      <a:pt x="42863" y="0"/>
                    </a:lnTo>
                    <a:lnTo>
                      <a:pt x="28956" y="0"/>
                    </a:lnTo>
                    <a:close/>
                    <a:moveTo>
                      <a:pt x="23622" y="48673"/>
                    </a:moveTo>
                    <a:lnTo>
                      <a:pt x="35433" y="14573"/>
                    </a:lnTo>
                    <a:lnTo>
                      <a:pt x="36100" y="14573"/>
                    </a:lnTo>
                    <a:lnTo>
                      <a:pt x="47911" y="48673"/>
                    </a:lnTo>
                    <a:lnTo>
                      <a:pt x="23717" y="48673"/>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5BD7070A-F5AF-E9EB-F6B1-6E7C53C3651A}"/>
                  </a:ext>
                </a:extLst>
              </p:cNvPr>
              <p:cNvSpPr/>
              <p:nvPr/>
            </p:nvSpPr>
            <p:spPr>
              <a:xfrm>
                <a:off x="908304" y="1177099"/>
                <a:ext cx="11715" cy="80009"/>
              </a:xfrm>
              <a:custGeom>
                <a:avLst/>
                <a:gdLst>
                  <a:gd name="connsiteX0" fmla="*/ 0 w 11715"/>
                  <a:gd name="connsiteY0" fmla="*/ 0 h 80009"/>
                  <a:gd name="connsiteX1" fmla="*/ 11716 w 11715"/>
                  <a:gd name="connsiteY1" fmla="*/ 0 h 80009"/>
                  <a:gd name="connsiteX2" fmla="*/ 11716 w 11715"/>
                  <a:gd name="connsiteY2" fmla="*/ 80010 h 80009"/>
                  <a:gd name="connsiteX3" fmla="*/ 0 w 11715"/>
                  <a:gd name="connsiteY3" fmla="*/ 80010 h 80009"/>
                </a:gdLst>
                <a:ahLst/>
                <a:cxnLst>
                  <a:cxn ang="0">
                    <a:pos x="connsiteX0" y="connsiteY0"/>
                  </a:cxn>
                  <a:cxn ang="0">
                    <a:pos x="connsiteX1" y="connsiteY1"/>
                  </a:cxn>
                  <a:cxn ang="0">
                    <a:pos x="connsiteX2" y="connsiteY2"/>
                  </a:cxn>
                  <a:cxn ang="0">
                    <a:pos x="connsiteX3" y="connsiteY3"/>
                  </a:cxn>
                </a:cxnLst>
                <a:rect l="l" t="t" r="r" b="b"/>
                <a:pathLst>
                  <a:path w="11715" h="80009">
                    <a:moveTo>
                      <a:pt x="0" y="0"/>
                    </a:moveTo>
                    <a:lnTo>
                      <a:pt x="11716" y="0"/>
                    </a:lnTo>
                    <a:lnTo>
                      <a:pt x="11716" y="80010"/>
                    </a:lnTo>
                    <a:lnTo>
                      <a:pt x="0" y="80010"/>
                    </a:ln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A99B03BF-CEB6-12C7-BEB5-69DD3F73F441}"/>
                  </a:ext>
                </a:extLst>
              </p:cNvPr>
              <p:cNvSpPr/>
              <p:nvPr/>
            </p:nvSpPr>
            <p:spPr>
              <a:xfrm>
                <a:off x="938498" y="1177099"/>
                <a:ext cx="11715" cy="80009"/>
              </a:xfrm>
              <a:custGeom>
                <a:avLst/>
                <a:gdLst>
                  <a:gd name="connsiteX0" fmla="*/ 0 w 11715"/>
                  <a:gd name="connsiteY0" fmla="*/ 0 h 80009"/>
                  <a:gd name="connsiteX1" fmla="*/ 11716 w 11715"/>
                  <a:gd name="connsiteY1" fmla="*/ 0 h 80009"/>
                  <a:gd name="connsiteX2" fmla="*/ 11716 w 11715"/>
                  <a:gd name="connsiteY2" fmla="*/ 80010 h 80009"/>
                  <a:gd name="connsiteX3" fmla="*/ 0 w 11715"/>
                  <a:gd name="connsiteY3" fmla="*/ 80010 h 80009"/>
                </a:gdLst>
                <a:ahLst/>
                <a:cxnLst>
                  <a:cxn ang="0">
                    <a:pos x="connsiteX0" y="connsiteY0"/>
                  </a:cxn>
                  <a:cxn ang="0">
                    <a:pos x="connsiteX1" y="connsiteY1"/>
                  </a:cxn>
                  <a:cxn ang="0">
                    <a:pos x="connsiteX2" y="connsiteY2"/>
                  </a:cxn>
                  <a:cxn ang="0">
                    <a:pos x="connsiteX3" y="connsiteY3"/>
                  </a:cxn>
                </a:cxnLst>
                <a:rect l="l" t="t" r="r" b="b"/>
                <a:pathLst>
                  <a:path w="11715" h="80009">
                    <a:moveTo>
                      <a:pt x="0" y="0"/>
                    </a:moveTo>
                    <a:lnTo>
                      <a:pt x="11716" y="0"/>
                    </a:lnTo>
                    <a:lnTo>
                      <a:pt x="11716" y="80010"/>
                    </a:lnTo>
                    <a:lnTo>
                      <a:pt x="0" y="80010"/>
                    </a:ln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AD9349C1-0C40-D3C0-1548-D39FCE95E7EC}"/>
                  </a:ext>
                </a:extLst>
              </p:cNvPr>
              <p:cNvSpPr/>
              <p:nvPr/>
            </p:nvSpPr>
            <p:spPr>
              <a:xfrm>
                <a:off x="967073" y="1173860"/>
                <a:ext cx="14858" cy="14001"/>
              </a:xfrm>
              <a:custGeom>
                <a:avLst/>
                <a:gdLst>
                  <a:gd name="connsiteX0" fmla="*/ 7429 w 14858"/>
                  <a:gd name="connsiteY0" fmla="*/ 0 h 14001"/>
                  <a:gd name="connsiteX1" fmla="*/ 2191 w 14858"/>
                  <a:gd name="connsiteY1" fmla="*/ 2096 h 14001"/>
                  <a:gd name="connsiteX2" fmla="*/ 0 w 14858"/>
                  <a:gd name="connsiteY2" fmla="*/ 7049 h 14001"/>
                  <a:gd name="connsiteX3" fmla="*/ 2191 w 14858"/>
                  <a:gd name="connsiteY3" fmla="*/ 11906 h 14001"/>
                  <a:gd name="connsiteX4" fmla="*/ 7429 w 14858"/>
                  <a:gd name="connsiteY4" fmla="*/ 14002 h 14001"/>
                  <a:gd name="connsiteX5" fmla="*/ 12668 w 14858"/>
                  <a:gd name="connsiteY5" fmla="*/ 11906 h 14001"/>
                  <a:gd name="connsiteX6" fmla="*/ 14859 w 14858"/>
                  <a:gd name="connsiteY6" fmla="*/ 7049 h 14001"/>
                  <a:gd name="connsiteX7" fmla="*/ 12668 w 14858"/>
                  <a:gd name="connsiteY7" fmla="*/ 2096 h 14001"/>
                  <a:gd name="connsiteX8" fmla="*/ 7429 w 14858"/>
                  <a:gd name="connsiteY8" fmla="*/ 0 h 14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58" h="14001">
                    <a:moveTo>
                      <a:pt x="7429" y="0"/>
                    </a:moveTo>
                    <a:cubicBezTo>
                      <a:pt x="5429" y="0"/>
                      <a:pt x="3620" y="667"/>
                      <a:pt x="2191" y="2096"/>
                    </a:cubicBezTo>
                    <a:cubicBezTo>
                      <a:pt x="762" y="3429"/>
                      <a:pt x="0" y="5144"/>
                      <a:pt x="0" y="7049"/>
                    </a:cubicBezTo>
                    <a:cubicBezTo>
                      <a:pt x="0" y="8954"/>
                      <a:pt x="762" y="10573"/>
                      <a:pt x="2191" y="11906"/>
                    </a:cubicBezTo>
                    <a:cubicBezTo>
                      <a:pt x="3620" y="13240"/>
                      <a:pt x="5334" y="14002"/>
                      <a:pt x="7429" y="14002"/>
                    </a:cubicBezTo>
                    <a:cubicBezTo>
                      <a:pt x="9525" y="14002"/>
                      <a:pt x="11240" y="13335"/>
                      <a:pt x="12668" y="11906"/>
                    </a:cubicBezTo>
                    <a:cubicBezTo>
                      <a:pt x="14097" y="10573"/>
                      <a:pt x="14859" y="8858"/>
                      <a:pt x="14859" y="7049"/>
                    </a:cubicBezTo>
                    <a:cubicBezTo>
                      <a:pt x="14859" y="5239"/>
                      <a:pt x="14097" y="3429"/>
                      <a:pt x="12668" y="2096"/>
                    </a:cubicBezTo>
                    <a:cubicBezTo>
                      <a:pt x="11240" y="762"/>
                      <a:pt x="9525" y="0"/>
                      <a:pt x="7429" y="0"/>
                    </a:cubicBez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5B4318E4-89F3-5A90-C7C2-2B48EC3FB2C5}"/>
                  </a:ext>
                </a:extLst>
              </p:cNvPr>
              <p:cNvSpPr/>
              <p:nvPr/>
            </p:nvSpPr>
            <p:spPr>
              <a:xfrm>
                <a:off x="968597" y="1197102"/>
                <a:ext cx="11715" cy="60007"/>
              </a:xfrm>
              <a:custGeom>
                <a:avLst/>
                <a:gdLst>
                  <a:gd name="connsiteX0" fmla="*/ 0 w 11715"/>
                  <a:gd name="connsiteY0" fmla="*/ 0 h 60007"/>
                  <a:gd name="connsiteX1" fmla="*/ 11716 w 11715"/>
                  <a:gd name="connsiteY1" fmla="*/ 0 h 60007"/>
                  <a:gd name="connsiteX2" fmla="*/ 11716 w 11715"/>
                  <a:gd name="connsiteY2" fmla="*/ 60007 h 60007"/>
                  <a:gd name="connsiteX3" fmla="*/ 0 w 11715"/>
                  <a:gd name="connsiteY3" fmla="*/ 60007 h 60007"/>
                </a:gdLst>
                <a:ahLst/>
                <a:cxnLst>
                  <a:cxn ang="0">
                    <a:pos x="connsiteX0" y="connsiteY0"/>
                  </a:cxn>
                  <a:cxn ang="0">
                    <a:pos x="connsiteX1" y="connsiteY1"/>
                  </a:cxn>
                  <a:cxn ang="0">
                    <a:pos x="connsiteX2" y="connsiteY2"/>
                  </a:cxn>
                  <a:cxn ang="0">
                    <a:pos x="connsiteX3" y="connsiteY3"/>
                  </a:cxn>
                </a:cxnLst>
                <a:rect l="l" t="t" r="r" b="b"/>
                <a:pathLst>
                  <a:path w="11715" h="60007">
                    <a:moveTo>
                      <a:pt x="0" y="0"/>
                    </a:moveTo>
                    <a:lnTo>
                      <a:pt x="11716" y="0"/>
                    </a:lnTo>
                    <a:lnTo>
                      <a:pt x="11716" y="60007"/>
                    </a:lnTo>
                    <a:lnTo>
                      <a:pt x="0" y="60007"/>
                    </a:lnTo>
                    <a:close/>
                  </a:path>
                </a:pathLst>
              </a:custGeom>
              <a:solidFill>
                <a:srgbClr val="FFFFFF"/>
              </a:solidFill>
              <a:ln w="0" cap="flat">
                <a:noFill/>
                <a:prstDash val="solid"/>
                <a:miter/>
              </a:ln>
            </p:spPr>
            <p:txBody>
              <a:bodyPr rtlCol="0" anchor="ctr"/>
              <a:lstStyle/>
              <a:p>
                <a:endParaRPr lang="en-GB" sz="2880"/>
              </a:p>
            </p:txBody>
          </p:sp>
          <p:sp>
            <p:nvSpPr>
              <p:cNvPr id="42" name="Freeform 41">
                <a:extLst>
                  <a:ext uri="{FF2B5EF4-FFF2-40B4-BE49-F238E27FC236}">
                    <a16:creationId xmlns:a16="http://schemas.microsoft.com/office/drawing/2014/main" id="{BBA7E8B8-65D0-E45D-F5F8-A87995B4438C}"/>
                  </a:ext>
                </a:extLst>
              </p:cNvPr>
              <p:cNvSpPr/>
              <p:nvPr/>
            </p:nvSpPr>
            <p:spPr>
              <a:xfrm>
                <a:off x="995933" y="1196339"/>
                <a:ext cx="49815" cy="62198"/>
              </a:xfrm>
              <a:custGeom>
                <a:avLst/>
                <a:gdLst>
                  <a:gd name="connsiteX0" fmla="*/ 41815 w 49815"/>
                  <a:gd name="connsiteY0" fmla="*/ 3905 h 62198"/>
                  <a:gd name="connsiteX1" fmla="*/ 34195 w 49815"/>
                  <a:gd name="connsiteY1" fmla="*/ 857 h 62198"/>
                  <a:gd name="connsiteX2" fmla="*/ 26575 w 49815"/>
                  <a:gd name="connsiteY2" fmla="*/ 0 h 62198"/>
                  <a:gd name="connsiteX3" fmla="*/ 16193 w 49815"/>
                  <a:gd name="connsiteY3" fmla="*/ 1524 h 62198"/>
                  <a:gd name="connsiteX4" fmla="*/ 7525 w 49815"/>
                  <a:gd name="connsiteY4" fmla="*/ 6477 h 62198"/>
                  <a:gd name="connsiteX5" fmla="*/ 1810 w 49815"/>
                  <a:gd name="connsiteY5" fmla="*/ 15335 h 62198"/>
                  <a:gd name="connsiteX6" fmla="*/ 12764 w 49815"/>
                  <a:gd name="connsiteY6" fmla="*/ 17812 h 62198"/>
                  <a:gd name="connsiteX7" fmla="*/ 17431 w 49815"/>
                  <a:gd name="connsiteY7" fmla="*/ 12002 h 62198"/>
                  <a:gd name="connsiteX8" fmla="*/ 26670 w 49815"/>
                  <a:gd name="connsiteY8" fmla="*/ 9430 h 62198"/>
                  <a:gd name="connsiteX9" fmla="*/ 35243 w 49815"/>
                  <a:gd name="connsiteY9" fmla="*/ 12287 h 62198"/>
                  <a:gd name="connsiteX10" fmla="*/ 38100 w 49815"/>
                  <a:gd name="connsiteY10" fmla="*/ 20193 h 62198"/>
                  <a:gd name="connsiteX11" fmla="*/ 38100 w 49815"/>
                  <a:gd name="connsiteY11" fmla="*/ 20479 h 62198"/>
                  <a:gd name="connsiteX12" fmla="*/ 36576 w 49815"/>
                  <a:gd name="connsiteY12" fmla="*/ 23527 h 62198"/>
                  <a:gd name="connsiteX13" fmla="*/ 31718 w 49815"/>
                  <a:gd name="connsiteY13" fmla="*/ 24860 h 62198"/>
                  <a:gd name="connsiteX14" fmla="*/ 22955 w 49815"/>
                  <a:gd name="connsiteY14" fmla="*/ 25908 h 62198"/>
                  <a:gd name="connsiteX15" fmla="*/ 14573 w 49815"/>
                  <a:gd name="connsiteY15" fmla="*/ 27432 h 62198"/>
                  <a:gd name="connsiteX16" fmla="*/ 7144 w 49815"/>
                  <a:gd name="connsiteY16" fmla="*/ 30290 h 62198"/>
                  <a:gd name="connsiteX17" fmla="*/ 1905 w 49815"/>
                  <a:gd name="connsiteY17" fmla="*/ 35528 h 62198"/>
                  <a:gd name="connsiteX18" fmla="*/ 0 w 49815"/>
                  <a:gd name="connsiteY18" fmla="*/ 43910 h 62198"/>
                  <a:gd name="connsiteX19" fmla="*/ 2667 w 49815"/>
                  <a:gd name="connsiteY19" fmla="*/ 53911 h 62198"/>
                  <a:gd name="connsiteX20" fmla="*/ 9906 w 49815"/>
                  <a:gd name="connsiteY20" fmla="*/ 60103 h 62198"/>
                  <a:gd name="connsiteX21" fmla="*/ 20193 w 49815"/>
                  <a:gd name="connsiteY21" fmla="*/ 62198 h 62198"/>
                  <a:gd name="connsiteX22" fmla="*/ 28670 w 49815"/>
                  <a:gd name="connsiteY22" fmla="*/ 60769 h 62198"/>
                  <a:gd name="connsiteX23" fmla="*/ 34481 w 49815"/>
                  <a:gd name="connsiteY23" fmla="*/ 57150 h 62198"/>
                  <a:gd name="connsiteX24" fmla="*/ 37910 w 49815"/>
                  <a:gd name="connsiteY24" fmla="*/ 52673 h 62198"/>
                  <a:gd name="connsiteX25" fmla="*/ 38386 w 49815"/>
                  <a:gd name="connsiteY25" fmla="*/ 52673 h 62198"/>
                  <a:gd name="connsiteX26" fmla="*/ 38386 w 49815"/>
                  <a:gd name="connsiteY26" fmla="*/ 60865 h 62198"/>
                  <a:gd name="connsiteX27" fmla="*/ 49816 w 49815"/>
                  <a:gd name="connsiteY27" fmla="*/ 60865 h 62198"/>
                  <a:gd name="connsiteX28" fmla="*/ 49816 w 49815"/>
                  <a:gd name="connsiteY28" fmla="*/ 21050 h 62198"/>
                  <a:gd name="connsiteX29" fmla="*/ 47530 w 49815"/>
                  <a:gd name="connsiteY29" fmla="*/ 10382 h 62198"/>
                  <a:gd name="connsiteX30" fmla="*/ 41720 w 49815"/>
                  <a:gd name="connsiteY30" fmla="*/ 4000 h 62198"/>
                  <a:gd name="connsiteX31" fmla="*/ 38195 w 49815"/>
                  <a:gd name="connsiteY31" fmla="*/ 39148 h 62198"/>
                  <a:gd name="connsiteX32" fmla="*/ 36385 w 49815"/>
                  <a:gd name="connsiteY32" fmla="*/ 45815 h 62198"/>
                  <a:gd name="connsiteX33" fmla="*/ 31147 w 49815"/>
                  <a:gd name="connsiteY33" fmla="*/ 50864 h 62198"/>
                  <a:gd name="connsiteX34" fmla="*/ 22860 w 49815"/>
                  <a:gd name="connsiteY34" fmla="*/ 52769 h 62198"/>
                  <a:gd name="connsiteX35" fmla="*/ 14669 w 49815"/>
                  <a:gd name="connsiteY35" fmla="*/ 50578 h 62198"/>
                  <a:gd name="connsiteX36" fmla="*/ 11430 w 49815"/>
                  <a:gd name="connsiteY36" fmla="*/ 44006 h 62198"/>
                  <a:gd name="connsiteX37" fmla="*/ 13049 w 49815"/>
                  <a:gd name="connsiteY37" fmla="*/ 38957 h 62198"/>
                  <a:gd name="connsiteX38" fmla="*/ 17526 w 49815"/>
                  <a:gd name="connsiteY38" fmla="*/ 36005 h 62198"/>
                  <a:gd name="connsiteX39" fmla="*/ 23717 w 49815"/>
                  <a:gd name="connsiteY39" fmla="*/ 34576 h 62198"/>
                  <a:gd name="connsiteX40" fmla="*/ 27337 w 49815"/>
                  <a:gd name="connsiteY40" fmla="*/ 34099 h 62198"/>
                  <a:gd name="connsiteX41" fmla="*/ 31718 w 49815"/>
                  <a:gd name="connsiteY41" fmla="*/ 33433 h 62198"/>
                  <a:gd name="connsiteX42" fmla="*/ 35719 w 49815"/>
                  <a:gd name="connsiteY42" fmla="*/ 32576 h 62198"/>
                  <a:gd name="connsiteX43" fmla="*/ 38100 w 49815"/>
                  <a:gd name="connsiteY43" fmla="*/ 31432 h 62198"/>
                  <a:gd name="connsiteX44" fmla="*/ 38100 w 49815"/>
                  <a:gd name="connsiteY44" fmla="*/ 39148 h 6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9815" h="62198">
                    <a:moveTo>
                      <a:pt x="41815" y="3905"/>
                    </a:moveTo>
                    <a:cubicBezTo>
                      <a:pt x="39433" y="2381"/>
                      <a:pt x="36957" y="1429"/>
                      <a:pt x="34195" y="857"/>
                    </a:cubicBezTo>
                    <a:cubicBezTo>
                      <a:pt x="31433" y="286"/>
                      <a:pt x="28956" y="0"/>
                      <a:pt x="26575" y="0"/>
                    </a:cubicBezTo>
                    <a:cubicBezTo>
                      <a:pt x="22955" y="0"/>
                      <a:pt x="19526" y="476"/>
                      <a:pt x="16193" y="1524"/>
                    </a:cubicBezTo>
                    <a:cubicBezTo>
                      <a:pt x="12954" y="2572"/>
                      <a:pt x="10001" y="4191"/>
                      <a:pt x="7525" y="6477"/>
                    </a:cubicBezTo>
                    <a:cubicBezTo>
                      <a:pt x="5048" y="8763"/>
                      <a:pt x="3143" y="11716"/>
                      <a:pt x="1810" y="15335"/>
                    </a:cubicBezTo>
                    <a:lnTo>
                      <a:pt x="12764" y="17812"/>
                    </a:lnTo>
                    <a:cubicBezTo>
                      <a:pt x="13621" y="15716"/>
                      <a:pt x="15145" y="13811"/>
                      <a:pt x="17431" y="12002"/>
                    </a:cubicBezTo>
                    <a:cubicBezTo>
                      <a:pt x="19717" y="10287"/>
                      <a:pt x="22765" y="9430"/>
                      <a:pt x="26670" y="9430"/>
                    </a:cubicBezTo>
                    <a:cubicBezTo>
                      <a:pt x="30575" y="9430"/>
                      <a:pt x="33242" y="10382"/>
                      <a:pt x="35243" y="12287"/>
                    </a:cubicBezTo>
                    <a:cubicBezTo>
                      <a:pt x="37148" y="14192"/>
                      <a:pt x="38100" y="16764"/>
                      <a:pt x="38100" y="20193"/>
                    </a:cubicBezTo>
                    <a:lnTo>
                      <a:pt x="38100" y="20479"/>
                    </a:lnTo>
                    <a:cubicBezTo>
                      <a:pt x="38100" y="21908"/>
                      <a:pt x="37624" y="22860"/>
                      <a:pt x="36576" y="23527"/>
                    </a:cubicBezTo>
                    <a:cubicBezTo>
                      <a:pt x="35528" y="24194"/>
                      <a:pt x="33909" y="24574"/>
                      <a:pt x="31718" y="24860"/>
                    </a:cubicBezTo>
                    <a:cubicBezTo>
                      <a:pt x="29432" y="25146"/>
                      <a:pt x="26575" y="25432"/>
                      <a:pt x="22955" y="25908"/>
                    </a:cubicBezTo>
                    <a:cubicBezTo>
                      <a:pt x="20098" y="26289"/>
                      <a:pt x="17335" y="26765"/>
                      <a:pt x="14573" y="27432"/>
                    </a:cubicBezTo>
                    <a:cubicBezTo>
                      <a:pt x="11811" y="28099"/>
                      <a:pt x="9335" y="29051"/>
                      <a:pt x="7144" y="30290"/>
                    </a:cubicBezTo>
                    <a:cubicBezTo>
                      <a:pt x="4953" y="31528"/>
                      <a:pt x="3143" y="33338"/>
                      <a:pt x="1905" y="35528"/>
                    </a:cubicBezTo>
                    <a:cubicBezTo>
                      <a:pt x="572" y="37719"/>
                      <a:pt x="0" y="40481"/>
                      <a:pt x="0" y="43910"/>
                    </a:cubicBezTo>
                    <a:cubicBezTo>
                      <a:pt x="0" y="47815"/>
                      <a:pt x="857" y="51149"/>
                      <a:pt x="2667" y="53911"/>
                    </a:cubicBezTo>
                    <a:cubicBezTo>
                      <a:pt x="4477" y="56578"/>
                      <a:pt x="6858" y="58674"/>
                      <a:pt x="9906" y="60103"/>
                    </a:cubicBezTo>
                    <a:cubicBezTo>
                      <a:pt x="12954" y="61531"/>
                      <a:pt x="16383" y="62198"/>
                      <a:pt x="20193" y="62198"/>
                    </a:cubicBezTo>
                    <a:cubicBezTo>
                      <a:pt x="23527" y="62198"/>
                      <a:pt x="26384" y="61722"/>
                      <a:pt x="28670" y="60769"/>
                    </a:cubicBezTo>
                    <a:cubicBezTo>
                      <a:pt x="31052" y="59817"/>
                      <a:pt x="32956" y="58579"/>
                      <a:pt x="34481" y="57150"/>
                    </a:cubicBezTo>
                    <a:cubicBezTo>
                      <a:pt x="36004" y="55721"/>
                      <a:pt x="37148" y="54197"/>
                      <a:pt x="37910" y="52673"/>
                    </a:cubicBezTo>
                    <a:lnTo>
                      <a:pt x="38386" y="52673"/>
                    </a:lnTo>
                    <a:lnTo>
                      <a:pt x="38386" y="60865"/>
                    </a:lnTo>
                    <a:lnTo>
                      <a:pt x="49816" y="60865"/>
                    </a:lnTo>
                    <a:lnTo>
                      <a:pt x="49816" y="21050"/>
                    </a:lnTo>
                    <a:cubicBezTo>
                      <a:pt x="49816" y="16669"/>
                      <a:pt x="49054" y="13145"/>
                      <a:pt x="47530" y="10382"/>
                    </a:cubicBezTo>
                    <a:cubicBezTo>
                      <a:pt x="46006" y="7620"/>
                      <a:pt x="44101" y="5525"/>
                      <a:pt x="41720" y="4000"/>
                    </a:cubicBezTo>
                    <a:close/>
                    <a:moveTo>
                      <a:pt x="38195" y="39148"/>
                    </a:moveTo>
                    <a:cubicBezTo>
                      <a:pt x="38195" y="41529"/>
                      <a:pt x="37624" y="43720"/>
                      <a:pt x="36385" y="45815"/>
                    </a:cubicBezTo>
                    <a:cubicBezTo>
                      <a:pt x="35147" y="47911"/>
                      <a:pt x="33433" y="49530"/>
                      <a:pt x="31147" y="50864"/>
                    </a:cubicBezTo>
                    <a:cubicBezTo>
                      <a:pt x="28861" y="52102"/>
                      <a:pt x="26099" y="52769"/>
                      <a:pt x="22860" y="52769"/>
                    </a:cubicBezTo>
                    <a:cubicBezTo>
                      <a:pt x="19622" y="52769"/>
                      <a:pt x="16859" y="52006"/>
                      <a:pt x="14669" y="50578"/>
                    </a:cubicBezTo>
                    <a:cubicBezTo>
                      <a:pt x="12573" y="49149"/>
                      <a:pt x="11430" y="46958"/>
                      <a:pt x="11430" y="44006"/>
                    </a:cubicBezTo>
                    <a:cubicBezTo>
                      <a:pt x="11430" y="41910"/>
                      <a:pt x="12002" y="40291"/>
                      <a:pt x="13049" y="38957"/>
                    </a:cubicBezTo>
                    <a:cubicBezTo>
                      <a:pt x="14192" y="37719"/>
                      <a:pt x="15621" y="36767"/>
                      <a:pt x="17526" y="36005"/>
                    </a:cubicBezTo>
                    <a:cubicBezTo>
                      <a:pt x="19431" y="35338"/>
                      <a:pt x="21431" y="34861"/>
                      <a:pt x="23717" y="34576"/>
                    </a:cubicBezTo>
                    <a:cubicBezTo>
                      <a:pt x="24670" y="34481"/>
                      <a:pt x="25908" y="34290"/>
                      <a:pt x="27337" y="34099"/>
                    </a:cubicBezTo>
                    <a:cubicBezTo>
                      <a:pt x="28766" y="33909"/>
                      <a:pt x="30194" y="33719"/>
                      <a:pt x="31718" y="33433"/>
                    </a:cubicBezTo>
                    <a:cubicBezTo>
                      <a:pt x="33242" y="33147"/>
                      <a:pt x="34576" y="32861"/>
                      <a:pt x="35719" y="32576"/>
                    </a:cubicBezTo>
                    <a:cubicBezTo>
                      <a:pt x="36862" y="32194"/>
                      <a:pt x="37719" y="31814"/>
                      <a:pt x="38100" y="31432"/>
                    </a:cubicBezTo>
                    <a:lnTo>
                      <a:pt x="38100" y="39148"/>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69414887-9BCB-00AC-B85A-F69C318A612F}"/>
                  </a:ext>
                </a:extLst>
              </p:cNvPr>
              <p:cNvSpPr/>
              <p:nvPr/>
            </p:nvSpPr>
            <p:spPr>
              <a:xfrm>
                <a:off x="1064037" y="1196244"/>
                <a:ext cx="50196" cy="60769"/>
              </a:xfrm>
              <a:custGeom>
                <a:avLst/>
                <a:gdLst>
                  <a:gd name="connsiteX0" fmla="*/ 40481 w 50196"/>
                  <a:gd name="connsiteY0" fmla="*/ 2572 h 60769"/>
                  <a:gd name="connsiteX1" fmla="*/ 29718 w 50196"/>
                  <a:gd name="connsiteY1" fmla="*/ 0 h 60769"/>
                  <a:gd name="connsiteX2" fmla="*/ 18479 w 50196"/>
                  <a:gd name="connsiteY2" fmla="*/ 2858 h 60769"/>
                  <a:gd name="connsiteX3" fmla="*/ 12002 w 50196"/>
                  <a:gd name="connsiteY3" fmla="*/ 10478 h 60769"/>
                  <a:gd name="connsiteX4" fmla="*/ 11240 w 50196"/>
                  <a:gd name="connsiteY4" fmla="*/ 10478 h 60769"/>
                  <a:gd name="connsiteX5" fmla="*/ 11240 w 50196"/>
                  <a:gd name="connsiteY5" fmla="*/ 667 h 60769"/>
                  <a:gd name="connsiteX6" fmla="*/ 0 w 50196"/>
                  <a:gd name="connsiteY6" fmla="*/ 667 h 60769"/>
                  <a:gd name="connsiteX7" fmla="*/ 0 w 50196"/>
                  <a:gd name="connsiteY7" fmla="*/ 60674 h 60769"/>
                  <a:gd name="connsiteX8" fmla="*/ 11716 w 50196"/>
                  <a:gd name="connsiteY8" fmla="*/ 60674 h 60769"/>
                  <a:gd name="connsiteX9" fmla="*/ 11716 w 50196"/>
                  <a:gd name="connsiteY9" fmla="*/ 25051 h 60769"/>
                  <a:gd name="connsiteX10" fmla="*/ 13525 w 50196"/>
                  <a:gd name="connsiteY10" fmla="*/ 16955 h 60769"/>
                  <a:gd name="connsiteX11" fmla="*/ 18479 w 50196"/>
                  <a:gd name="connsiteY11" fmla="*/ 11811 h 60769"/>
                  <a:gd name="connsiteX12" fmla="*/ 25718 w 50196"/>
                  <a:gd name="connsiteY12" fmla="*/ 10097 h 60769"/>
                  <a:gd name="connsiteX13" fmla="*/ 35052 w 50196"/>
                  <a:gd name="connsiteY13" fmla="*/ 13811 h 60769"/>
                  <a:gd name="connsiteX14" fmla="*/ 38481 w 50196"/>
                  <a:gd name="connsiteY14" fmla="*/ 24003 h 60769"/>
                  <a:gd name="connsiteX15" fmla="*/ 38481 w 50196"/>
                  <a:gd name="connsiteY15" fmla="*/ 60770 h 60769"/>
                  <a:gd name="connsiteX16" fmla="*/ 50197 w 50196"/>
                  <a:gd name="connsiteY16" fmla="*/ 60770 h 60769"/>
                  <a:gd name="connsiteX17" fmla="*/ 50197 w 50196"/>
                  <a:gd name="connsiteY17" fmla="*/ 22574 h 60769"/>
                  <a:gd name="connsiteX18" fmla="*/ 47625 w 50196"/>
                  <a:gd name="connsiteY18" fmla="*/ 10097 h 60769"/>
                  <a:gd name="connsiteX19" fmla="*/ 40481 w 50196"/>
                  <a:gd name="connsiteY19" fmla="*/ 2477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196" h="60769">
                    <a:moveTo>
                      <a:pt x="40481" y="2572"/>
                    </a:moveTo>
                    <a:cubicBezTo>
                      <a:pt x="37433" y="857"/>
                      <a:pt x="33814" y="0"/>
                      <a:pt x="29718" y="0"/>
                    </a:cubicBezTo>
                    <a:cubicBezTo>
                      <a:pt x="25241" y="0"/>
                      <a:pt x="21431" y="953"/>
                      <a:pt x="18479" y="2858"/>
                    </a:cubicBezTo>
                    <a:cubicBezTo>
                      <a:pt x="15526" y="4763"/>
                      <a:pt x="13335" y="7334"/>
                      <a:pt x="12002" y="10478"/>
                    </a:cubicBezTo>
                    <a:lnTo>
                      <a:pt x="11240" y="10478"/>
                    </a:lnTo>
                    <a:lnTo>
                      <a:pt x="11240" y="667"/>
                    </a:lnTo>
                    <a:lnTo>
                      <a:pt x="0" y="667"/>
                    </a:lnTo>
                    <a:lnTo>
                      <a:pt x="0" y="60674"/>
                    </a:lnTo>
                    <a:lnTo>
                      <a:pt x="11716" y="60674"/>
                    </a:lnTo>
                    <a:lnTo>
                      <a:pt x="11716" y="25051"/>
                    </a:lnTo>
                    <a:cubicBezTo>
                      <a:pt x="11716" y="21908"/>
                      <a:pt x="12287" y="19145"/>
                      <a:pt x="13525" y="16955"/>
                    </a:cubicBezTo>
                    <a:cubicBezTo>
                      <a:pt x="14764" y="14669"/>
                      <a:pt x="16383" y="12954"/>
                      <a:pt x="18479" y="11811"/>
                    </a:cubicBezTo>
                    <a:cubicBezTo>
                      <a:pt x="20574" y="10668"/>
                      <a:pt x="22955" y="10097"/>
                      <a:pt x="25718" y="10097"/>
                    </a:cubicBezTo>
                    <a:cubicBezTo>
                      <a:pt x="29718" y="10097"/>
                      <a:pt x="32766" y="11335"/>
                      <a:pt x="35052" y="13811"/>
                    </a:cubicBezTo>
                    <a:cubicBezTo>
                      <a:pt x="37338" y="16288"/>
                      <a:pt x="38481" y="19717"/>
                      <a:pt x="38481" y="24003"/>
                    </a:cubicBezTo>
                    <a:lnTo>
                      <a:pt x="38481" y="60770"/>
                    </a:lnTo>
                    <a:lnTo>
                      <a:pt x="50197" y="60770"/>
                    </a:lnTo>
                    <a:lnTo>
                      <a:pt x="50197" y="22574"/>
                    </a:lnTo>
                    <a:cubicBezTo>
                      <a:pt x="50197" y="17621"/>
                      <a:pt x="49340" y="13430"/>
                      <a:pt x="47625" y="10097"/>
                    </a:cubicBezTo>
                    <a:cubicBezTo>
                      <a:pt x="45910" y="6763"/>
                      <a:pt x="43529" y="4191"/>
                      <a:pt x="40481" y="2477"/>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0A9B173A-7416-07E2-AE4E-3DCAC29BC1FD}"/>
                  </a:ext>
                </a:extLst>
              </p:cNvPr>
              <p:cNvSpPr/>
              <p:nvPr/>
            </p:nvSpPr>
            <p:spPr>
              <a:xfrm>
                <a:off x="1129950" y="1196339"/>
                <a:ext cx="52673" cy="62007"/>
              </a:xfrm>
              <a:custGeom>
                <a:avLst/>
                <a:gdLst>
                  <a:gd name="connsiteX0" fmla="*/ 19526 w 52673"/>
                  <a:gd name="connsiteY0" fmla="*/ 12383 h 62007"/>
                  <a:gd name="connsiteX1" fmla="*/ 28099 w 52673"/>
                  <a:gd name="connsiteY1" fmla="*/ 9811 h 62007"/>
                  <a:gd name="connsiteX2" fmla="*/ 37052 w 52673"/>
                  <a:gd name="connsiteY2" fmla="*/ 12859 h 62007"/>
                  <a:gd name="connsiteX3" fmla="*/ 41339 w 52673"/>
                  <a:gd name="connsiteY3" fmla="*/ 20098 h 62007"/>
                  <a:gd name="connsiteX4" fmla="*/ 52673 w 52673"/>
                  <a:gd name="connsiteY4" fmla="*/ 20098 h 62007"/>
                  <a:gd name="connsiteX5" fmla="*/ 48768 w 52673"/>
                  <a:gd name="connsiteY5" fmla="*/ 9525 h 62007"/>
                  <a:gd name="connsiteX6" fmla="*/ 40100 w 52673"/>
                  <a:gd name="connsiteY6" fmla="*/ 2477 h 62007"/>
                  <a:gd name="connsiteX7" fmla="*/ 27908 w 52673"/>
                  <a:gd name="connsiteY7" fmla="*/ 0 h 62007"/>
                  <a:gd name="connsiteX8" fmla="*/ 13145 w 52673"/>
                  <a:gd name="connsiteY8" fmla="*/ 3905 h 62007"/>
                  <a:gd name="connsiteX9" fmla="*/ 3429 w 52673"/>
                  <a:gd name="connsiteY9" fmla="*/ 14859 h 62007"/>
                  <a:gd name="connsiteX10" fmla="*/ 0 w 52673"/>
                  <a:gd name="connsiteY10" fmla="*/ 31052 h 62007"/>
                  <a:gd name="connsiteX11" fmla="*/ 3334 w 52673"/>
                  <a:gd name="connsiteY11" fmla="*/ 47053 h 62007"/>
                  <a:gd name="connsiteX12" fmla="*/ 12954 w 52673"/>
                  <a:gd name="connsiteY12" fmla="*/ 58007 h 62007"/>
                  <a:gd name="connsiteX13" fmla="*/ 27908 w 52673"/>
                  <a:gd name="connsiteY13" fmla="*/ 62008 h 62007"/>
                  <a:gd name="connsiteX14" fmla="*/ 40291 w 52673"/>
                  <a:gd name="connsiteY14" fmla="*/ 59436 h 62007"/>
                  <a:gd name="connsiteX15" fmla="*/ 48768 w 52673"/>
                  <a:gd name="connsiteY15" fmla="*/ 52292 h 62007"/>
                  <a:gd name="connsiteX16" fmla="*/ 52578 w 52673"/>
                  <a:gd name="connsiteY16" fmla="*/ 41910 h 62007"/>
                  <a:gd name="connsiteX17" fmla="*/ 41243 w 52673"/>
                  <a:gd name="connsiteY17" fmla="*/ 41910 h 62007"/>
                  <a:gd name="connsiteX18" fmla="*/ 38672 w 52673"/>
                  <a:gd name="connsiteY18" fmla="*/ 47435 h 62007"/>
                  <a:gd name="connsiteX19" fmla="*/ 34100 w 52673"/>
                  <a:gd name="connsiteY19" fmla="*/ 50959 h 62007"/>
                  <a:gd name="connsiteX20" fmla="*/ 28099 w 52673"/>
                  <a:gd name="connsiteY20" fmla="*/ 52197 h 62007"/>
                  <a:gd name="connsiteX21" fmla="*/ 19526 w 52673"/>
                  <a:gd name="connsiteY21" fmla="*/ 49625 h 62007"/>
                  <a:gd name="connsiteX22" fmla="*/ 13906 w 52673"/>
                  <a:gd name="connsiteY22" fmla="*/ 42196 h 62007"/>
                  <a:gd name="connsiteX23" fmla="*/ 11906 w 52673"/>
                  <a:gd name="connsiteY23" fmla="*/ 30861 h 62007"/>
                  <a:gd name="connsiteX24" fmla="*/ 13906 w 52673"/>
                  <a:gd name="connsiteY24" fmla="*/ 19717 h 62007"/>
                  <a:gd name="connsiteX25" fmla="*/ 19622 w 52673"/>
                  <a:gd name="connsiteY25" fmla="*/ 12478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673" h="62007">
                    <a:moveTo>
                      <a:pt x="19526" y="12383"/>
                    </a:moveTo>
                    <a:cubicBezTo>
                      <a:pt x="22003" y="10668"/>
                      <a:pt x="24765" y="9811"/>
                      <a:pt x="28099" y="9811"/>
                    </a:cubicBezTo>
                    <a:cubicBezTo>
                      <a:pt x="31814" y="9811"/>
                      <a:pt x="34766" y="10858"/>
                      <a:pt x="37052" y="12859"/>
                    </a:cubicBezTo>
                    <a:cubicBezTo>
                      <a:pt x="39243" y="14859"/>
                      <a:pt x="40672" y="17335"/>
                      <a:pt x="41339" y="20098"/>
                    </a:cubicBezTo>
                    <a:lnTo>
                      <a:pt x="52673" y="20098"/>
                    </a:lnTo>
                    <a:cubicBezTo>
                      <a:pt x="52292" y="16097"/>
                      <a:pt x="50959" y="12573"/>
                      <a:pt x="48768" y="9525"/>
                    </a:cubicBezTo>
                    <a:cubicBezTo>
                      <a:pt x="46577" y="6477"/>
                      <a:pt x="43720" y="4191"/>
                      <a:pt x="40100" y="2477"/>
                    </a:cubicBezTo>
                    <a:cubicBezTo>
                      <a:pt x="36481" y="762"/>
                      <a:pt x="32480" y="0"/>
                      <a:pt x="27908" y="0"/>
                    </a:cubicBezTo>
                    <a:cubicBezTo>
                      <a:pt x="22289" y="0"/>
                      <a:pt x="17335" y="1333"/>
                      <a:pt x="13145" y="3905"/>
                    </a:cubicBezTo>
                    <a:cubicBezTo>
                      <a:pt x="8954" y="6572"/>
                      <a:pt x="5715" y="10192"/>
                      <a:pt x="3429" y="14859"/>
                    </a:cubicBezTo>
                    <a:cubicBezTo>
                      <a:pt x="1143" y="19526"/>
                      <a:pt x="0" y="24956"/>
                      <a:pt x="0" y="31052"/>
                    </a:cubicBezTo>
                    <a:cubicBezTo>
                      <a:pt x="0" y="37148"/>
                      <a:pt x="1143" y="42386"/>
                      <a:pt x="3334" y="47053"/>
                    </a:cubicBezTo>
                    <a:cubicBezTo>
                      <a:pt x="5620" y="51721"/>
                      <a:pt x="8763" y="55340"/>
                      <a:pt x="12954" y="58007"/>
                    </a:cubicBezTo>
                    <a:cubicBezTo>
                      <a:pt x="17145" y="60674"/>
                      <a:pt x="22098" y="62008"/>
                      <a:pt x="27908" y="62008"/>
                    </a:cubicBezTo>
                    <a:cubicBezTo>
                      <a:pt x="32671" y="62008"/>
                      <a:pt x="36767" y="61151"/>
                      <a:pt x="40291" y="59436"/>
                    </a:cubicBezTo>
                    <a:cubicBezTo>
                      <a:pt x="43815" y="57722"/>
                      <a:pt x="46673" y="55245"/>
                      <a:pt x="48768" y="52292"/>
                    </a:cubicBezTo>
                    <a:cubicBezTo>
                      <a:pt x="50864" y="49244"/>
                      <a:pt x="52102" y="45815"/>
                      <a:pt x="52578" y="41910"/>
                    </a:cubicBezTo>
                    <a:lnTo>
                      <a:pt x="41243" y="41910"/>
                    </a:lnTo>
                    <a:cubicBezTo>
                      <a:pt x="40767" y="44101"/>
                      <a:pt x="39910" y="45910"/>
                      <a:pt x="38672" y="47435"/>
                    </a:cubicBezTo>
                    <a:cubicBezTo>
                      <a:pt x="37433" y="48959"/>
                      <a:pt x="35909" y="50102"/>
                      <a:pt x="34100" y="50959"/>
                    </a:cubicBezTo>
                    <a:cubicBezTo>
                      <a:pt x="32290" y="51816"/>
                      <a:pt x="30290" y="52197"/>
                      <a:pt x="28099" y="52197"/>
                    </a:cubicBezTo>
                    <a:cubicBezTo>
                      <a:pt x="24765" y="52197"/>
                      <a:pt x="21908" y="51340"/>
                      <a:pt x="19526" y="49625"/>
                    </a:cubicBezTo>
                    <a:cubicBezTo>
                      <a:pt x="17050" y="47911"/>
                      <a:pt x="15240" y="45434"/>
                      <a:pt x="13906" y="42196"/>
                    </a:cubicBezTo>
                    <a:cubicBezTo>
                      <a:pt x="12573" y="39052"/>
                      <a:pt x="11906" y="35243"/>
                      <a:pt x="11906" y="30861"/>
                    </a:cubicBezTo>
                    <a:cubicBezTo>
                      <a:pt x="11906" y="26480"/>
                      <a:pt x="12573" y="22860"/>
                      <a:pt x="13906" y="19717"/>
                    </a:cubicBezTo>
                    <a:cubicBezTo>
                      <a:pt x="15240" y="16573"/>
                      <a:pt x="17145" y="14192"/>
                      <a:pt x="19622" y="12478"/>
                    </a:cubicBez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F76A5472-94EA-B5A6-335A-E905BA4FF1D3}"/>
                  </a:ext>
                </a:extLst>
              </p:cNvPr>
              <p:cNvSpPr/>
              <p:nvPr/>
            </p:nvSpPr>
            <p:spPr>
              <a:xfrm>
                <a:off x="1195197" y="1196244"/>
                <a:ext cx="54292" cy="62007"/>
              </a:xfrm>
              <a:custGeom>
                <a:avLst/>
                <a:gdLst>
                  <a:gd name="connsiteX0" fmla="*/ 54292 w 54292"/>
                  <a:gd name="connsiteY0" fmla="*/ 30194 h 62007"/>
                  <a:gd name="connsiteX1" fmla="*/ 52102 w 54292"/>
                  <a:gd name="connsiteY1" fmla="*/ 16288 h 62007"/>
                  <a:gd name="connsiteX2" fmla="*/ 46101 w 54292"/>
                  <a:gd name="connsiteY2" fmla="*/ 6953 h 62007"/>
                  <a:gd name="connsiteX3" fmla="*/ 37528 w 54292"/>
                  <a:gd name="connsiteY3" fmla="*/ 1715 h 62007"/>
                  <a:gd name="connsiteX4" fmla="*/ 27718 w 54292"/>
                  <a:gd name="connsiteY4" fmla="*/ 0 h 62007"/>
                  <a:gd name="connsiteX5" fmla="*/ 13144 w 54292"/>
                  <a:gd name="connsiteY5" fmla="*/ 3905 h 62007"/>
                  <a:gd name="connsiteX6" fmla="*/ 3429 w 54292"/>
                  <a:gd name="connsiteY6" fmla="*/ 14859 h 62007"/>
                  <a:gd name="connsiteX7" fmla="*/ 0 w 54292"/>
                  <a:gd name="connsiteY7" fmla="*/ 31147 h 62007"/>
                  <a:gd name="connsiteX8" fmla="*/ 3429 w 54292"/>
                  <a:gd name="connsiteY8" fmla="*/ 47435 h 62007"/>
                  <a:gd name="connsiteX9" fmla="*/ 13240 w 54292"/>
                  <a:gd name="connsiteY9" fmla="*/ 58198 h 62007"/>
                  <a:gd name="connsiteX10" fmla="*/ 28480 w 54292"/>
                  <a:gd name="connsiteY10" fmla="*/ 62008 h 62007"/>
                  <a:gd name="connsiteX11" fmla="*/ 40195 w 54292"/>
                  <a:gd name="connsiteY11" fmla="*/ 60008 h 62007"/>
                  <a:gd name="connsiteX12" fmla="*/ 48768 w 54292"/>
                  <a:gd name="connsiteY12" fmla="*/ 54292 h 62007"/>
                  <a:gd name="connsiteX13" fmla="*/ 53531 w 54292"/>
                  <a:gd name="connsiteY13" fmla="*/ 45720 h 62007"/>
                  <a:gd name="connsiteX14" fmla="*/ 42481 w 54292"/>
                  <a:gd name="connsiteY14" fmla="*/ 43720 h 62007"/>
                  <a:gd name="connsiteX15" fmla="*/ 39433 w 54292"/>
                  <a:gd name="connsiteY15" fmla="*/ 48482 h 62007"/>
                  <a:gd name="connsiteX16" fmla="*/ 34671 w 54292"/>
                  <a:gd name="connsiteY16" fmla="*/ 51340 h 62007"/>
                  <a:gd name="connsiteX17" fmla="*/ 28575 w 54292"/>
                  <a:gd name="connsiteY17" fmla="*/ 52292 h 62007"/>
                  <a:gd name="connsiteX18" fmla="*/ 19621 w 54292"/>
                  <a:gd name="connsiteY18" fmla="*/ 50102 h 62007"/>
                  <a:gd name="connsiteX19" fmla="*/ 13621 w 54292"/>
                  <a:gd name="connsiteY19" fmla="*/ 43720 h 62007"/>
                  <a:gd name="connsiteX20" fmla="*/ 11525 w 54292"/>
                  <a:gd name="connsiteY20" fmla="*/ 34290 h 62007"/>
                  <a:gd name="connsiteX21" fmla="*/ 54102 w 54292"/>
                  <a:gd name="connsiteY21" fmla="*/ 34290 h 62007"/>
                  <a:gd name="connsiteX22" fmla="*/ 54102 w 54292"/>
                  <a:gd name="connsiteY22" fmla="*/ 30194 h 62007"/>
                  <a:gd name="connsiteX23" fmla="*/ 11716 w 54292"/>
                  <a:gd name="connsiteY23" fmla="*/ 25622 h 62007"/>
                  <a:gd name="connsiteX24" fmla="*/ 13525 w 54292"/>
                  <a:gd name="connsiteY24" fmla="*/ 18383 h 62007"/>
                  <a:gd name="connsiteX25" fmla="*/ 19145 w 54292"/>
                  <a:gd name="connsiteY25" fmla="*/ 12097 h 62007"/>
                  <a:gd name="connsiteX26" fmla="*/ 27718 w 54292"/>
                  <a:gd name="connsiteY26" fmla="*/ 9716 h 62007"/>
                  <a:gd name="connsiteX27" fmla="*/ 35623 w 54292"/>
                  <a:gd name="connsiteY27" fmla="*/ 11811 h 62007"/>
                  <a:gd name="connsiteX28" fmla="*/ 40862 w 54292"/>
                  <a:gd name="connsiteY28" fmla="*/ 17431 h 62007"/>
                  <a:gd name="connsiteX29" fmla="*/ 42767 w 54292"/>
                  <a:gd name="connsiteY29" fmla="*/ 25622 h 62007"/>
                  <a:gd name="connsiteX30" fmla="*/ 11716 w 54292"/>
                  <a:gd name="connsiteY30" fmla="*/ 25622 h 62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4292" h="62007">
                    <a:moveTo>
                      <a:pt x="54292" y="30194"/>
                    </a:moveTo>
                    <a:cubicBezTo>
                      <a:pt x="54292" y="24765"/>
                      <a:pt x="53531" y="20098"/>
                      <a:pt x="52102" y="16288"/>
                    </a:cubicBezTo>
                    <a:cubicBezTo>
                      <a:pt x="50673" y="12478"/>
                      <a:pt x="48673" y="9335"/>
                      <a:pt x="46101" y="6953"/>
                    </a:cubicBezTo>
                    <a:cubicBezTo>
                      <a:pt x="43624" y="4572"/>
                      <a:pt x="40767" y="2762"/>
                      <a:pt x="37528" y="1715"/>
                    </a:cubicBezTo>
                    <a:cubicBezTo>
                      <a:pt x="34385" y="572"/>
                      <a:pt x="31052" y="0"/>
                      <a:pt x="27718" y="0"/>
                    </a:cubicBezTo>
                    <a:cubicBezTo>
                      <a:pt x="22098" y="0"/>
                      <a:pt x="17240" y="1334"/>
                      <a:pt x="13144" y="3905"/>
                    </a:cubicBezTo>
                    <a:cubicBezTo>
                      <a:pt x="8953" y="6572"/>
                      <a:pt x="5810" y="10192"/>
                      <a:pt x="3429" y="14859"/>
                    </a:cubicBezTo>
                    <a:cubicBezTo>
                      <a:pt x="1143" y="19526"/>
                      <a:pt x="0" y="24956"/>
                      <a:pt x="0" y="31147"/>
                    </a:cubicBezTo>
                    <a:cubicBezTo>
                      <a:pt x="0" y="37338"/>
                      <a:pt x="1143" y="42767"/>
                      <a:pt x="3429" y="47435"/>
                    </a:cubicBezTo>
                    <a:cubicBezTo>
                      <a:pt x="5715" y="52102"/>
                      <a:pt x="9049" y="55626"/>
                      <a:pt x="13240" y="58198"/>
                    </a:cubicBezTo>
                    <a:cubicBezTo>
                      <a:pt x="17526" y="60770"/>
                      <a:pt x="22574" y="62008"/>
                      <a:pt x="28480" y="62008"/>
                    </a:cubicBezTo>
                    <a:cubicBezTo>
                      <a:pt x="32861" y="62008"/>
                      <a:pt x="36766" y="61341"/>
                      <a:pt x="40195" y="60008"/>
                    </a:cubicBezTo>
                    <a:cubicBezTo>
                      <a:pt x="43624" y="58674"/>
                      <a:pt x="46482" y="56769"/>
                      <a:pt x="48768" y="54292"/>
                    </a:cubicBezTo>
                    <a:cubicBezTo>
                      <a:pt x="51054" y="51816"/>
                      <a:pt x="52673" y="49054"/>
                      <a:pt x="53531" y="45720"/>
                    </a:cubicBezTo>
                    <a:lnTo>
                      <a:pt x="42481" y="43720"/>
                    </a:lnTo>
                    <a:cubicBezTo>
                      <a:pt x="41815" y="45625"/>
                      <a:pt x="40767" y="47149"/>
                      <a:pt x="39433" y="48482"/>
                    </a:cubicBezTo>
                    <a:cubicBezTo>
                      <a:pt x="38100" y="49721"/>
                      <a:pt x="36576" y="50673"/>
                      <a:pt x="34671" y="51340"/>
                    </a:cubicBezTo>
                    <a:cubicBezTo>
                      <a:pt x="32861" y="52007"/>
                      <a:pt x="30861" y="52292"/>
                      <a:pt x="28575" y="52292"/>
                    </a:cubicBezTo>
                    <a:cubicBezTo>
                      <a:pt x="25146" y="52292"/>
                      <a:pt x="22193" y="51530"/>
                      <a:pt x="19621" y="50102"/>
                    </a:cubicBezTo>
                    <a:cubicBezTo>
                      <a:pt x="17050" y="48673"/>
                      <a:pt x="15049" y="46482"/>
                      <a:pt x="13621" y="43720"/>
                    </a:cubicBezTo>
                    <a:cubicBezTo>
                      <a:pt x="12287" y="41148"/>
                      <a:pt x="11620" y="37910"/>
                      <a:pt x="11525" y="34290"/>
                    </a:cubicBezTo>
                    <a:lnTo>
                      <a:pt x="54102" y="34290"/>
                    </a:lnTo>
                    <a:lnTo>
                      <a:pt x="54102" y="30194"/>
                    </a:lnTo>
                    <a:close/>
                    <a:moveTo>
                      <a:pt x="11716" y="25622"/>
                    </a:moveTo>
                    <a:cubicBezTo>
                      <a:pt x="11906" y="23050"/>
                      <a:pt x="12382" y="20574"/>
                      <a:pt x="13525" y="18383"/>
                    </a:cubicBezTo>
                    <a:cubicBezTo>
                      <a:pt x="14859" y="15812"/>
                      <a:pt x="16669" y="13716"/>
                      <a:pt x="19145" y="12097"/>
                    </a:cubicBezTo>
                    <a:cubicBezTo>
                      <a:pt x="21622" y="10478"/>
                      <a:pt x="24479" y="9716"/>
                      <a:pt x="27718" y="9716"/>
                    </a:cubicBezTo>
                    <a:cubicBezTo>
                      <a:pt x="30766" y="9716"/>
                      <a:pt x="33337" y="10382"/>
                      <a:pt x="35623" y="11811"/>
                    </a:cubicBezTo>
                    <a:cubicBezTo>
                      <a:pt x="37910" y="13240"/>
                      <a:pt x="39624" y="15050"/>
                      <a:pt x="40862" y="17431"/>
                    </a:cubicBezTo>
                    <a:cubicBezTo>
                      <a:pt x="42100" y="19812"/>
                      <a:pt x="42767" y="22574"/>
                      <a:pt x="42767" y="25622"/>
                    </a:cubicBezTo>
                    <a:lnTo>
                      <a:pt x="11716" y="25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FEC3F84F-F251-D1A3-14F6-43747E43EE32}"/>
                  </a:ext>
                </a:extLst>
              </p:cNvPr>
              <p:cNvSpPr/>
              <p:nvPr/>
            </p:nvSpPr>
            <p:spPr>
              <a:xfrm>
                <a:off x="285750" y="312896"/>
                <a:ext cx="203454" cy="285083"/>
              </a:xfrm>
              <a:custGeom>
                <a:avLst/>
                <a:gdLst>
                  <a:gd name="connsiteX0" fmla="*/ 0 w 203454"/>
                  <a:gd name="connsiteY0" fmla="*/ 285083 h 285083"/>
                  <a:gd name="connsiteX1" fmla="*/ 0 w 203454"/>
                  <a:gd name="connsiteY1" fmla="*/ 0 h 285083"/>
                  <a:gd name="connsiteX2" fmla="*/ 201454 w 203454"/>
                  <a:gd name="connsiteY2" fmla="*/ 0 h 285083"/>
                  <a:gd name="connsiteX3" fmla="*/ 201454 w 203454"/>
                  <a:gd name="connsiteY3" fmla="*/ 58007 h 285083"/>
                  <a:gd name="connsiteX4" fmla="*/ 67723 w 203454"/>
                  <a:gd name="connsiteY4" fmla="*/ 58007 h 285083"/>
                  <a:gd name="connsiteX5" fmla="*/ 67723 w 203454"/>
                  <a:gd name="connsiteY5" fmla="*/ 113633 h 285083"/>
                  <a:gd name="connsiteX6" fmla="*/ 181832 w 203454"/>
                  <a:gd name="connsiteY6" fmla="*/ 113633 h 285083"/>
                  <a:gd name="connsiteX7" fmla="*/ 181832 w 203454"/>
                  <a:gd name="connsiteY7" fmla="*/ 167259 h 285083"/>
                  <a:gd name="connsiteX8" fmla="*/ 67723 w 203454"/>
                  <a:gd name="connsiteY8" fmla="*/ 167259 h 285083"/>
                  <a:gd name="connsiteX9" fmla="*/ 67723 w 203454"/>
                  <a:gd name="connsiteY9" fmla="*/ 226790 h 285083"/>
                  <a:gd name="connsiteX10" fmla="*/ 203454 w 203454"/>
                  <a:gd name="connsiteY10" fmla="*/ 226790 h 285083"/>
                  <a:gd name="connsiteX11" fmla="*/ 203454 w 203454"/>
                  <a:gd name="connsiteY11" fmla="*/ 285083 h 285083"/>
                  <a:gd name="connsiteX12" fmla="*/ 0 w 203454"/>
                  <a:gd name="connsiteY12" fmla="*/ 285083 h 28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454" h="285083">
                    <a:moveTo>
                      <a:pt x="0" y="285083"/>
                    </a:moveTo>
                    <a:lnTo>
                      <a:pt x="0" y="0"/>
                    </a:lnTo>
                    <a:lnTo>
                      <a:pt x="201454" y="0"/>
                    </a:lnTo>
                    <a:lnTo>
                      <a:pt x="201454" y="58007"/>
                    </a:lnTo>
                    <a:lnTo>
                      <a:pt x="67723" y="58007"/>
                    </a:lnTo>
                    <a:lnTo>
                      <a:pt x="67723" y="113633"/>
                    </a:lnTo>
                    <a:lnTo>
                      <a:pt x="181832" y="113633"/>
                    </a:lnTo>
                    <a:lnTo>
                      <a:pt x="181832" y="167259"/>
                    </a:lnTo>
                    <a:lnTo>
                      <a:pt x="67723" y="167259"/>
                    </a:lnTo>
                    <a:lnTo>
                      <a:pt x="67723" y="226790"/>
                    </a:lnTo>
                    <a:lnTo>
                      <a:pt x="203454" y="226790"/>
                    </a:lnTo>
                    <a:lnTo>
                      <a:pt x="203454" y="285083"/>
                    </a:lnTo>
                    <a:lnTo>
                      <a:pt x="0" y="285083"/>
                    </a:ln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F9AB0196-63AF-394C-CFF4-9F6B810CFFE6}"/>
                  </a:ext>
                </a:extLst>
              </p:cNvPr>
              <p:cNvSpPr/>
              <p:nvPr/>
            </p:nvSpPr>
            <p:spPr>
              <a:xfrm>
                <a:off x="285750" y="671607"/>
                <a:ext cx="203454" cy="284987"/>
              </a:xfrm>
              <a:custGeom>
                <a:avLst/>
                <a:gdLst>
                  <a:gd name="connsiteX0" fmla="*/ 67723 w 203454"/>
                  <a:gd name="connsiteY0" fmla="*/ 167164 h 284987"/>
                  <a:gd name="connsiteX1" fmla="*/ 181832 w 203454"/>
                  <a:gd name="connsiteY1" fmla="*/ 167164 h 284987"/>
                  <a:gd name="connsiteX2" fmla="*/ 181832 w 203454"/>
                  <a:gd name="connsiteY2" fmla="*/ 113633 h 284987"/>
                  <a:gd name="connsiteX3" fmla="*/ 67723 w 203454"/>
                  <a:gd name="connsiteY3" fmla="*/ 113633 h 284987"/>
                  <a:gd name="connsiteX4" fmla="*/ 67723 w 203454"/>
                  <a:gd name="connsiteY4" fmla="*/ 58007 h 284987"/>
                  <a:gd name="connsiteX5" fmla="*/ 201454 w 203454"/>
                  <a:gd name="connsiteY5" fmla="*/ 58007 h 284987"/>
                  <a:gd name="connsiteX6" fmla="*/ 201454 w 203454"/>
                  <a:gd name="connsiteY6" fmla="*/ 0 h 284987"/>
                  <a:gd name="connsiteX7" fmla="*/ 0 w 203454"/>
                  <a:gd name="connsiteY7" fmla="*/ 0 h 284987"/>
                  <a:gd name="connsiteX8" fmla="*/ 0 w 203454"/>
                  <a:gd name="connsiteY8" fmla="*/ 284988 h 284987"/>
                  <a:gd name="connsiteX9" fmla="*/ 203454 w 203454"/>
                  <a:gd name="connsiteY9" fmla="*/ 284988 h 284987"/>
                  <a:gd name="connsiteX10" fmla="*/ 203454 w 203454"/>
                  <a:gd name="connsiteY10" fmla="*/ 226790 h 284987"/>
                  <a:gd name="connsiteX11" fmla="*/ 67723 w 203454"/>
                  <a:gd name="connsiteY11" fmla="*/ 226790 h 284987"/>
                  <a:gd name="connsiteX12" fmla="*/ 67723 w 203454"/>
                  <a:gd name="connsiteY12" fmla="*/ 167164 h 28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454" h="284987">
                    <a:moveTo>
                      <a:pt x="67723" y="167164"/>
                    </a:moveTo>
                    <a:lnTo>
                      <a:pt x="181832" y="167164"/>
                    </a:lnTo>
                    <a:lnTo>
                      <a:pt x="181832" y="113633"/>
                    </a:lnTo>
                    <a:lnTo>
                      <a:pt x="67723" y="113633"/>
                    </a:lnTo>
                    <a:lnTo>
                      <a:pt x="67723" y="58007"/>
                    </a:lnTo>
                    <a:lnTo>
                      <a:pt x="201454" y="58007"/>
                    </a:lnTo>
                    <a:lnTo>
                      <a:pt x="201454" y="0"/>
                    </a:lnTo>
                    <a:lnTo>
                      <a:pt x="0" y="0"/>
                    </a:lnTo>
                    <a:lnTo>
                      <a:pt x="0" y="284988"/>
                    </a:lnTo>
                    <a:lnTo>
                      <a:pt x="203454" y="284988"/>
                    </a:lnTo>
                    <a:lnTo>
                      <a:pt x="203454" y="226790"/>
                    </a:lnTo>
                    <a:lnTo>
                      <a:pt x="67723" y="226790"/>
                    </a:lnTo>
                    <a:lnTo>
                      <a:pt x="67723" y="167164"/>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145F98F2-3981-6A1C-AA19-E61209D290F7}"/>
                  </a:ext>
                </a:extLst>
              </p:cNvPr>
              <p:cNvSpPr/>
              <p:nvPr/>
            </p:nvSpPr>
            <p:spPr>
              <a:xfrm>
                <a:off x="547592" y="671417"/>
                <a:ext cx="561403" cy="285368"/>
              </a:xfrm>
              <a:custGeom>
                <a:avLst/>
                <a:gdLst>
                  <a:gd name="connsiteX0" fmla="*/ 445960 w 561403"/>
                  <a:gd name="connsiteY0" fmla="*/ 0 h 285368"/>
                  <a:gd name="connsiteX1" fmla="*/ 378714 w 561403"/>
                  <a:gd name="connsiteY1" fmla="*/ 0 h 285368"/>
                  <a:gd name="connsiteX2" fmla="*/ 285179 w 561403"/>
                  <a:gd name="connsiteY2" fmla="*/ 231458 h 285368"/>
                  <a:gd name="connsiteX3" fmla="*/ 267176 w 561403"/>
                  <a:gd name="connsiteY3" fmla="*/ 231458 h 285368"/>
                  <a:gd name="connsiteX4" fmla="*/ 236220 w 561403"/>
                  <a:gd name="connsiteY4" fmla="*/ 227457 h 285368"/>
                  <a:gd name="connsiteX5" fmla="*/ 214027 w 561403"/>
                  <a:gd name="connsiteY5" fmla="*/ 214313 h 285368"/>
                  <a:gd name="connsiteX6" fmla="*/ 198215 w 561403"/>
                  <a:gd name="connsiteY6" fmla="*/ 191643 h 285368"/>
                  <a:gd name="connsiteX7" fmla="*/ 194786 w 561403"/>
                  <a:gd name="connsiteY7" fmla="*/ 184976 h 285368"/>
                  <a:gd name="connsiteX8" fmla="*/ 201358 w 561403"/>
                  <a:gd name="connsiteY8" fmla="*/ 181356 h 285368"/>
                  <a:gd name="connsiteX9" fmla="*/ 247745 w 561403"/>
                  <a:gd name="connsiteY9" fmla="*/ 96679 h 285368"/>
                  <a:gd name="connsiteX10" fmla="*/ 234505 w 561403"/>
                  <a:gd name="connsiteY10" fmla="*/ 46577 h 285368"/>
                  <a:gd name="connsiteX11" fmla="*/ 197834 w 561403"/>
                  <a:gd name="connsiteY11" fmla="*/ 12668 h 285368"/>
                  <a:gd name="connsiteX12" fmla="*/ 143542 w 561403"/>
                  <a:gd name="connsiteY12" fmla="*/ 381 h 285368"/>
                  <a:gd name="connsiteX13" fmla="*/ 0 w 561403"/>
                  <a:gd name="connsiteY13" fmla="*/ 381 h 285368"/>
                  <a:gd name="connsiteX14" fmla="*/ 0 w 561403"/>
                  <a:gd name="connsiteY14" fmla="*/ 285369 h 285368"/>
                  <a:gd name="connsiteX15" fmla="*/ 67723 w 561403"/>
                  <a:gd name="connsiteY15" fmla="*/ 285369 h 285368"/>
                  <a:gd name="connsiteX16" fmla="*/ 67723 w 561403"/>
                  <a:gd name="connsiteY16" fmla="*/ 201168 h 285368"/>
                  <a:gd name="connsiteX17" fmla="*/ 88297 w 561403"/>
                  <a:gd name="connsiteY17" fmla="*/ 201168 h 285368"/>
                  <a:gd name="connsiteX18" fmla="*/ 124016 w 561403"/>
                  <a:gd name="connsiteY18" fmla="*/ 200692 h 285368"/>
                  <a:gd name="connsiteX19" fmla="*/ 129445 w 561403"/>
                  <a:gd name="connsiteY19" fmla="*/ 200501 h 285368"/>
                  <a:gd name="connsiteX20" fmla="*/ 131540 w 561403"/>
                  <a:gd name="connsiteY20" fmla="*/ 205454 h 285368"/>
                  <a:gd name="connsiteX21" fmla="*/ 180403 w 561403"/>
                  <a:gd name="connsiteY21" fmla="*/ 267367 h 285368"/>
                  <a:gd name="connsiteX22" fmla="*/ 246316 w 561403"/>
                  <a:gd name="connsiteY22" fmla="*/ 285369 h 285368"/>
                  <a:gd name="connsiteX23" fmla="*/ 334613 w 561403"/>
                  <a:gd name="connsiteY23" fmla="*/ 285369 h 285368"/>
                  <a:gd name="connsiteX24" fmla="*/ 350044 w 561403"/>
                  <a:gd name="connsiteY24" fmla="*/ 244697 h 285368"/>
                  <a:gd name="connsiteX25" fmla="*/ 474631 w 561403"/>
                  <a:gd name="connsiteY25" fmla="*/ 244697 h 285368"/>
                  <a:gd name="connsiteX26" fmla="*/ 490347 w 561403"/>
                  <a:gd name="connsiteY26" fmla="*/ 285369 h 285368"/>
                  <a:gd name="connsiteX27" fmla="*/ 561404 w 561403"/>
                  <a:gd name="connsiteY27" fmla="*/ 285369 h 285368"/>
                  <a:gd name="connsiteX28" fmla="*/ 446151 w 561403"/>
                  <a:gd name="connsiteY28" fmla="*/ 95 h 285368"/>
                  <a:gd name="connsiteX29" fmla="*/ 173641 w 561403"/>
                  <a:gd name="connsiteY29" fmla="*/ 121349 h 285368"/>
                  <a:gd name="connsiteX30" fmla="*/ 159163 w 561403"/>
                  <a:gd name="connsiteY30" fmla="*/ 137541 h 285368"/>
                  <a:gd name="connsiteX31" fmla="*/ 138684 w 561403"/>
                  <a:gd name="connsiteY31" fmla="*/ 143637 h 285368"/>
                  <a:gd name="connsiteX32" fmla="*/ 67532 w 561403"/>
                  <a:gd name="connsiteY32" fmla="*/ 143637 h 285368"/>
                  <a:gd name="connsiteX33" fmla="*/ 67532 w 561403"/>
                  <a:gd name="connsiteY33" fmla="*/ 58388 h 285368"/>
                  <a:gd name="connsiteX34" fmla="*/ 138970 w 561403"/>
                  <a:gd name="connsiteY34" fmla="*/ 58388 h 285368"/>
                  <a:gd name="connsiteX35" fmla="*/ 159163 w 561403"/>
                  <a:gd name="connsiteY35" fmla="*/ 64675 h 285368"/>
                  <a:gd name="connsiteX36" fmla="*/ 173545 w 561403"/>
                  <a:gd name="connsiteY36" fmla="*/ 79820 h 285368"/>
                  <a:gd name="connsiteX37" fmla="*/ 178975 w 561403"/>
                  <a:gd name="connsiteY37" fmla="*/ 99060 h 285368"/>
                  <a:gd name="connsiteX38" fmla="*/ 173641 w 561403"/>
                  <a:gd name="connsiteY38" fmla="*/ 121253 h 285368"/>
                  <a:gd name="connsiteX39" fmla="*/ 370237 w 561403"/>
                  <a:gd name="connsiteY39" fmla="*/ 191357 h 285368"/>
                  <a:gd name="connsiteX40" fmla="*/ 401860 w 561403"/>
                  <a:gd name="connsiteY40" fmla="*/ 108966 h 285368"/>
                  <a:gd name="connsiteX41" fmla="*/ 405574 w 561403"/>
                  <a:gd name="connsiteY41" fmla="*/ 92202 h 285368"/>
                  <a:gd name="connsiteX42" fmla="*/ 419100 w 561403"/>
                  <a:gd name="connsiteY42" fmla="*/ 92202 h 285368"/>
                  <a:gd name="connsiteX43" fmla="*/ 422339 w 561403"/>
                  <a:gd name="connsiteY43" fmla="*/ 108680 h 285368"/>
                  <a:gd name="connsiteX44" fmla="*/ 454057 w 561403"/>
                  <a:gd name="connsiteY44" fmla="*/ 191357 h 285368"/>
                  <a:gd name="connsiteX45" fmla="*/ 370141 w 561403"/>
                  <a:gd name="connsiteY45" fmla="*/ 191357 h 28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1403" h="285368">
                    <a:moveTo>
                      <a:pt x="445960" y="0"/>
                    </a:moveTo>
                    <a:lnTo>
                      <a:pt x="378714" y="0"/>
                    </a:lnTo>
                    <a:lnTo>
                      <a:pt x="285179" y="231458"/>
                    </a:lnTo>
                    <a:lnTo>
                      <a:pt x="267176" y="231458"/>
                    </a:lnTo>
                    <a:cubicBezTo>
                      <a:pt x="254889" y="231458"/>
                      <a:pt x="244507" y="230124"/>
                      <a:pt x="236220" y="227457"/>
                    </a:cubicBezTo>
                    <a:cubicBezTo>
                      <a:pt x="227457" y="224695"/>
                      <a:pt x="220027" y="220218"/>
                      <a:pt x="214027" y="214313"/>
                    </a:cubicBezTo>
                    <a:cubicBezTo>
                      <a:pt x="208312" y="208693"/>
                      <a:pt x="202978" y="200977"/>
                      <a:pt x="198215" y="191643"/>
                    </a:cubicBezTo>
                    <a:lnTo>
                      <a:pt x="194786" y="184976"/>
                    </a:lnTo>
                    <a:lnTo>
                      <a:pt x="201358" y="181356"/>
                    </a:lnTo>
                    <a:cubicBezTo>
                      <a:pt x="232124" y="164306"/>
                      <a:pt x="247745" y="135827"/>
                      <a:pt x="247745" y="96679"/>
                    </a:cubicBezTo>
                    <a:cubicBezTo>
                      <a:pt x="247745" y="77915"/>
                      <a:pt x="243268" y="61055"/>
                      <a:pt x="234505" y="46577"/>
                    </a:cubicBezTo>
                    <a:cubicBezTo>
                      <a:pt x="225743" y="32099"/>
                      <a:pt x="213360" y="20669"/>
                      <a:pt x="197834" y="12668"/>
                    </a:cubicBezTo>
                    <a:cubicBezTo>
                      <a:pt x="182118" y="4477"/>
                      <a:pt x="163830" y="381"/>
                      <a:pt x="143542" y="381"/>
                    </a:cubicBezTo>
                    <a:lnTo>
                      <a:pt x="0" y="381"/>
                    </a:lnTo>
                    <a:lnTo>
                      <a:pt x="0" y="285369"/>
                    </a:lnTo>
                    <a:lnTo>
                      <a:pt x="67723" y="285369"/>
                    </a:lnTo>
                    <a:lnTo>
                      <a:pt x="67723" y="201168"/>
                    </a:lnTo>
                    <a:lnTo>
                      <a:pt x="88297" y="201168"/>
                    </a:lnTo>
                    <a:cubicBezTo>
                      <a:pt x="92297" y="201168"/>
                      <a:pt x="116205" y="200977"/>
                      <a:pt x="124016" y="200692"/>
                    </a:cubicBezTo>
                    <a:lnTo>
                      <a:pt x="129445" y="200501"/>
                    </a:lnTo>
                    <a:lnTo>
                      <a:pt x="131540" y="205454"/>
                    </a:lnTo>
                    <a:cubicBezTo>
                      <a:pt x="143732" y="234791"/>
                      <a:pt x="160210" y="255651"/>
                      <a:pt x="180403" y="267367"/>
                    </a:cubicBezTo>
                    <a:cubicBezTo>
                      <a:pt x="200882" y="279273"/>
                      <a:pt x="223076" y="285369"/>
                      <a:pt x="246316" y="285369"/>
                    </a:cubicBezTo>
                    <a:lnTo>
                      <a:pt x="334613" y="285369"/>
                    </a:lnTo>
                    <a:lnTo>
                      <a:pt x="350044" y="244697"/>
                    </a:lnTo>
                    <a:lnTo>
                      <a:pt x="474631" y="244697"/>
                    </a:lnTo>
                    <a:lnTo>
                      <a:pt x="490347" y="285369"/>
                    </a:lnTo>
                    <a:lnTo>
                      <a:pt x="561404" y="285369"/>
                    </a:lnTo>
                    <a:lnTo>
                      <a:pt x="446151" y="95"/>
                    </a:lnTo>
                    <a:close/>
                    <a:moveTo>
                      <a:pt x="173641" y="121349"/>
                    </a:moveTo>
                    <a:cubicBezTo>
                      <a:pt x="170116" y="128111"/>
                      <a:pt x="165259" y="133541"/>
                      <a:pt x="159163" y="137541"/>
                    </a:cubicBezTo>
                    <a:cubicBezTo>
                      <a:pt x="152972" y="141637"/>
                      <a:pt x="146018" y="143637"/>
                      <a:pt x="138684" y="143637"/>
                    </a:cubicBezTo>
                    <a:lnTo>
                      <a:pt x="67532" y="143637"/>
                    </a:lnTo>
                    <a:lnTo>
                      <a:pt x="67532" y="58388"/>
                    </a:lnTo>
                    <a:lnTo>
                      <a:pt x="138970" y="58388"/>
                    </a:lnTo>
                    <a:cubicBezTo>
                      <a:pt x="146114" y="58388"/>
                      <a:pt x="152876" y="60484"/>
                      <a:pt x="159163" y="64675"/>
                    </a:cubicBezTo>
                    <a:cubicBezTo>
                      <a:pt x="165164" y="68675"/>
                      <a:pt x="170021" y="73724"/>
                      <a:pt x="173545" y="79820"/>
                    </a:cubicBezTo>
                    <a:cubicBezTo>
                      <a:pt x="177165" y="86106"/>
                      <a:pt x="178975" y="92583"/>
                      <a:pt x="178975" y="99060"/>
                    </a:cubicBezTo>
                    <a:cubicBezTo>
                      <a:pt x="178975" y="107061"/>
                      <a:pt x="177165" y="114586"/>
                      <a:pt x="173641" y="121253"/>
                    </a:cubicBezTo>
                    <a:close/>
                    <a:moveTo>
                      <a:pt x="370237" y="191357"/>
                    </a:moveTo>
                    <a:lnTo>
                      <a:pt x="401860" y="108966"/>
                    </a:lnTo>
                    <a:lnTo>
                      <a:pt x="405574" y="92202"/>
                    </a:lnTo>
                    <a:lnTo>
                      <a:pt x="419100" y="92202"/>
                    </a:lnTo>
                    <a:lnTo>
                      <a:pt x="422339" y="108680"/>
                    </a:lnTo>
                    <a:lnTo>
                      <a:pt x="454057" y="191357"/>
                    </a:lnTo>
                    <a:lnTo>
                      <a:pt x="370141" y="19135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62F9D7EB-F17B-CFD8-56EC-57A0D0780C36}"/>
                  </a:ext>
                </a:extLst>
              </p:cNvPr>
              <p:cNvSpPr/>
              <p:nvPr/>
            </p:nvSpPr>
            <p:spPr>
              <a:xfrm>
                <a:off x="587978" y="312896"/>
                <a:ext cx="504444" cy="285083"/>
              </a:xfrm>
              <a:custGeom>
                <a:avLst/>
                <a:gdLst>
                  <a:gd name="connsiteX0" fmla="*/ 191 w 504444"/>
                  <a:gd name="connsiteY0" fmla="*/ 127921 h 285083"/>
                  <a:gd name="connsiteX1" fmla="*/ 191 w 504444"/>
                  <a:gd name="connsiteY1" fmla="*/ 69437 h 285083"/>
                  <a:gd name="connsiteX2" fmla="*/ 112395 w 504444"/>
                  <a:gd name="connsiteY2" fmla="*/ 69437 h 285083"/>
                  <a:gd name="connsiteX3" fmla="*/ 123920 w 504444"/>
                  <a:gd name="connsiteY3" fmla="*/ 73247 h 285083"/>
                  <a:gd name="connsiteX4" fmla="*/ 133255 w 504444"/>
                  <a:gd name="connsiteY4" fmla="*/ 84201 h 285083"/>
                  <a:gd name="connsiteX5" fmla="*/ 136779 w 504444"/>
                  <a:gd name="connsiteY5" fmla="*/ 98965 h 285083"/>
                  <a:gd name="connsiteX6" fmla="*/ 133255 w 504444"/>
                  <a:gd name="connsiteY6" fmla="*/ 113919 h 285083"/>
                  <a:gd name="connsiteX7" fmla="*/ 124016 w 504444"/>
                  <a:gd name="connsiteY7" fmla="*/ 124301 h 285083"/>
                  <a:gd name="connsiteX8" fmla="*/ 112014 w 504444"/>
                  <a:gd name="connsiteY8" fmla="*/ 127921 h 285083"/>
                  <a:gd name="connsiteX9" fmla="*/ 0 w 504444"/>
                  <a:gd name="connsiteY9" fmla="*/ 127921 h 285083"/>
                  <a:gd name="connsiteX10" fmla="*/ 350901 w 504444"/>
                  <a:gd name="connsiteY10" fmla="*/ 285083 h 285083"/>
                  <a:gd name="connsiteX11" fmla="*/ 431864 w 504444"/>
                  <a:gd name="connsiteY11" fmla="*/ 267176 h 285083"/>
                  <a:gd name="connsiteX12" fmla="*/ 485394 w 504444"/>
                  <a:gd name="connsiteY12" fmla="*/ 217170 h 285083"/>
                  <a:gd name="connsiteX13" fmla="*/ 504444 w 504444"/>
                  <a:gd name="connsiteY13" fmla="*/ 142304 h 285083"/>
                  <a:gd name="connsiteX14" fmla="*/ 485299 w 504444"/>
                  <a:gd name="connsiteY14" fmla="*/ 67818 h 285083"/>
                  <a:gd name="connsiteX15" fmla="*/ 431483 w 504444"/>
                  <a:gd name="connsiteY15" fmla="*/ 17907 h 285083"/>
                  <a:gd name="connsiteX16" fmla="*/ 350139 w 504444"/>
                  <a:gd name="connsiteY16" fmla="*/ 0 h 285083"/>
                  <a:gd name="connsiteX17" fmla="*/ 178975 w 504444"/>
                  <a:gd name="connsiteY17" fmla="*/ 0 h 285083"/>
                  <a:gd name="connsiteX18" fmla="*/ 220123 w 504444"/>
                  <a:gd name="connsiteY18" fmla="*/ 40100 h 285083"/>
                  <a:gd name="connsiteX19" fmla="*/ 235553 w 504444"/>
                  <a:gd name="connsiteY19" fmla="*/ 98965 h 285083"/>
                  <a:gd name="connsiteX20" fmla="*/ 220313 w 504444"/>
                  <a:gd name="connsiteY20" fmla="*/ 157734 h 285083"/>
                  <a:gd name="connsiteX21" fmla="*/ 185452 w 504444"/>
                  <a:gd name="connsiteY21" fmla="*/ 194024 h 285083"/>
                  <a:gd name="connsiteX22" fmla="*/ 241173 w 504444"/>
                  <a:gd name="connsiteY22" fmla="*/ 284988 h 285083"/>
                  <a:gd name="connsiteX23" fmla="*/ 350711 w 504444"/>
                  <a:gd name="connsiteY23" fmla="*/ 284988 h 285083"/>
                  <a:gd name="connsiteX24" fmla="*/ 297656 w 504444"/>
                  <a:gd name="connsiteY24" fmla="*/ 58007 h 285083"/>
                  <a:gd name="connsiteX25" fmla="*/ 347853 w 504444"/>
                  <a:gd name="connsiteY25" fmla="*/ 58007 h 285083"/>
                  <a:gd name="connsiteX26" fmla="*/ 413480 w 504444"/>
                  <a:gd name="connsiteY26" fmla="*/ 80963 h 285083"/>
                  <a:gd name="connsiteX27" fmla="*/ 436340 w 504444"/>
                  <a:gd name="connsiteY27" fmla="*/ 143161 h 285083"/>
                  <a:gd name="connsiteX28" fmla="*/ 412909 w 504444"/>
                  <a:gd name="connsiteY28" fmla="*/ 204978 h 285083"/>
                  <a:gd name="connsiteX29" fmla="*/ 347853 w 504444"/>
                  <a:gd name="connsiteY29" fmla="*/ 226981 h 285083"/>
                  <a:gd name="connsiteX30" fmla="*/ 297656 w 504444"/>
                  <a:gd name="connsiteY30" fmla="*/ 226981 h 285083"/>
                  <a:gd name="connsiteX31" fmla="*/ 297656 w 504444"/>
                  <a:gd name="connsiteY31" fmla="*/ 58007 h 285083"/>
                  <a:gd name="connsiteX32" fmla="*/ 128588 w 504444"/>
                  <a:gd name="connsiteY32" fmla="*/ 285083 h 285083"/>
                  <a:gd name="connsiteX33" fmla="*/ 88773 w 504444"/>
                  <a:gd name="connsiteY33" fmla="*/ 212884 h 285083"/>
                  <a:gd name="connsiteX34" fmla="*/ 191 w 504444"/>
                  <a:gd name="connsiteY34" fmla="*/ 212884 h 285083"/>
                  <a:gd name="connsiteX35" fmla="*/ 191 w 504444"/>
                  <a:gd name="connsiteY35" fmla="*/ 285083 h 285083"/>
                  <a:gd name="connsiteX36" fmla="*/ 128588 w 504444"/>
                  <a:gd name="connsiteY36" fmla="*/ 285083 h 285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04444" h="285083">
                    <a:moveTo>
                      <a:pt x="191" y="127921"/>
                    </a:moveTo>
                    <a:lnTo>
                      <a:pt x="191" y="69437"/>
                    </a:lnTo>
                    <a:lnTo>
                      <a:pt x="112395" y="69437"/>
                    </a:lnTo>
                    <a:cubicBezTo>
                      <a:pt x="116491" y="69437"/>
                      <a:pt x="120396" y="70676"/>
                      <a:pt x="123920" y="73247"/>
                    </a:cubicBezTo>
                    <a:cubicBezTo>
                      <a:pt x="127826" y="75914"/>
                      <a:pt x="130969" y="79629"/>
                      <a:pt x="133255" y="84201"/>
                    </a:cubicBezTo>
                    <a:cubicBezTo>
                      <a:pt x="135636" y="88773"/>
                      <a:pt x="136779" y="93821"/>
                      <a:pt x="136779" y="98965"/>
                    </a:cubicBezTo>
                    <a:cubicBezTo>
                      <a:pt x="136779" y="104394"/>
                      <a:pt x="135636" y="109442"/>
                      <a:pt x="133255" y="113919"/>
                    </a:cubicBezTo>
                    <a:cubicBezTo>
                      <a:pt x="130969" y="118301"/>
                      <a:pt x="127826" y="121825"/>
                      <a:pt x="124016" y="124301"/>
                    </a:cubicBezTo>
                    <a:cubicBezTo>
                      <a:pt x="120396" y="126683"/>
                      <a:pt x="116395" y="127921"/>
                      <a:pt x="112014" y="127921"/>
                    </a:cubicBezTo>
                    <a:lnTo>
                      <a:pt x="0" y="127921"/>
                    </a:lnTo>
                    <a:close/>
                    <a:moveTo>
                      <a:pt x="350901" y="285083"/>
                    </a:moveTo>
                    <a:cubicBezTo>
                      <a:pt x="381476" y="285083"/>
                      <a:pt x="408718" y="279083"/>
                      <a:pt x="431864" y="267176"/>
                    </a:cubicBezTo>
                    <a:cubicBezTo>
                      <a:pt x="454819" y="255365"/>
                      <a:pt x="472821" y="238601"/>
                      <a:pt x="485394" y="217170"/>
                    </a:cubicBezTo>
                    <a:cubicBezTo>
                      <a:pt x="498062" y="195739"/>
                      <a:pt x="504444" y="170593"/>
                      <a:pt x="504444" y="142304"/>
                    </a:cubicBezTo>
                    <a:cubicBezTo>
                      <a:pt x="504444" y="114014"/>
                      <a:pt x="497967" y="89154"/>
                      <a:pt x="485299" y="67818"/>
                    </a:cubicBezTo>
                    <a:cubicBezTo>
                      <a:pt x="472631" y="46482"/>
                      <a:pt x="454533" y="29718"/>
                      <a:pt x="431483" y="17907"/>
                    </a:cubicBezTo>
                    <a:cubicBezTo>
                      <a:pt x="408241" y="6001"/>
                      <a:pt x="380905" y="0"/>
                      <a:pt x="350139" y="0"/>
                    </a:cubicBezTo>
                    <a:lnTo>
                      <a:pt x="178975" y="0"/>
                    </a:lnTo>
                    <a:cubicBezTo>
                      <a:pt x="196405" y="9716"/>
                      <a:pt x="210217" y="23241"/>
                      <a:pt x="220123" y="40100"/>
                    </a:cubicBezTo>
                    <a:cubicBezTo>
                      <a:pt x="230410" y="57531"/>
                      <a:pt x="235553" y="77343"/>
                      <a:pt x="235553" y="98965"/>
                    </a:cubicBezTo>
                    <a:cubicBezTo>
                      <a:pt x="235553" y="120587"/>
                      <a:pt x="230410" y="140494"/>
                      <a:pt x="220313" y="157734"/>
                    </a:cubicBezTo>
                    <a:cubicBezTo>
                      <a:pt x="211550" y="172593"/>
                      <a:pt x="199835" y="184785"/>
                      <a:pt x="185452" y="194024"/>
                    </a:cubicBezTo>
                    <a:lnTo>
                      <a:pt x="241173" y="284988"/>
                    </a:lnTo>
                    <a:lnTo>
                      <a:pt x="350711" y="284988"/>
                    </a:lnTo>
                    <a:close/>
                    <a:moveTo>
                      <a:pt x="297656" y="58007"/>
                    </a:moveTo>
                    <a:lnTo>
                      <a:pt x="347853" y="58007"/>
                    </a:lnTo>
                    <a:cubicBezTo>
                      <a:pt x="376238" y="58007"/>
                      <a:pt x="398336" y="65723"/>
                      <a:pt x="413480" y="80963"/>
                    </a:cubicBezTo>
                    <a:cubicBezTo>
                      <a:pt x="428625" y="96203"/>
                      <a:pt x="436340" y="117158"/>
                      <a:pt x="436340" y="143161"/>
                    </a:cubicBezTo>
                    <a:cubicBezTo>
                      <a:pt x="436340" y="169164"/>
                      <a:pt x="428435" y="190214"/>
                      <a:pt x="412909" y="204978"/>
                    </a:cubicBezTo>
                    <a:cubicBezTo>
                      <a:pt x="397478" y="219551"/>
                      <a:pt x="375571" y="226981"/>
                      <a:pt x="347853" y="226981"/>
                    </a:cubicBezTo>
                    <a:lnTo>
                      <a:pt x="297656" y="226981"/>
                    </a:lnTo>
                    <a:lnTo>
                      <a:pt x="297656" y="58007"/>
                    </a:lnTo>
                    <a:close/>
                    <a:moveTo>
                      <a:pt x="128588" y="285083"/>
                    </a:moveTo>
                    <a:lnTo>
                      <a:pt x="88773" y="212884"/>
                    </a:lnTo>
                    <a:lnTo>
                      <a:pt x="191" y="212884"/>
                    </a:lnTo>
                    <a:lnTo>
                      <a:pt x="191" y="285083"/>
                    </a:lnTo>
                    <a:lnTo>
                      <a:pt x="128588" y="285083"/>
                    </a:lnTo>
                    <a:close/>
                  </a:path>
                </a:pathLst>
              </a:custGeom>
              <a:solidFill>
                <a:srgbClr val="EC607E"/>
              </a:solidFill>
              <a:ln w="0" cap="flat">
                <a:noFill/>
                <a:prstDash val="solid"/>
                <a:miter/>
              </a:ln>
            </p:spPr>
            <p:txBody>
              <a:bodyPr rtlCol="0" anchor="ctr"/>
              <a:lstStyle/>
              <a:p>
                <a:endParaRPr lang="en-GB" sz="2880"/>
              </a:p>
            </p:txBody>
          </p:sp>
        </p:grpSp>
        <p:sp>
          <p:nvSpPr>
            <p:cNvPr id="50" name="Freeform 49">
              <a:extLst>
                <a:ext uri="{FF2B5EF4-FFF2-40B4-BE49-F238E27FC236}">
                  <a16:creationId xmlns:a16="http://schemas.microsoft.com/office/drawing/2014/main" id="{5312C7BC-CA4E-724C-722D-A952A94AA2DC}"/>
                </a:ext>
              </a:extLst>
            </p:cNvPr>
            <p:cNvSpPr/>
            <p:nvPr/>
          </p:nvSpPr>
          <p:spPr>
            <a:xfrm>
              <a:off x="285750" y="4567427"/>
              <a:ext cx="350710" cy="238125"/>
            </a:xfrm>
            <a:custGeom>
              <a:avLst/>
              <a:gdLst>
                <a:gd name="connsiteX0" fmla="*/ 0 w 350710"/>
                <a:gd name="connsiteY0" fmla="*/ 0 h 238125"/>
                <a:gd name="connsiteX1" fmla="*/ 0 w 350710"/>
                <a:gd name="connsiteY1" fmla="*/ 238125 h 238125"/>
                <a:gd name="connsiteX2" fmla="*/ 350711 w 350710"/>
                <a:gd name="connsiteY2" fmla="*/ 238125 h 238125"/>
                <a:gd name="connsiteX3" fmla="*/ 350711 w 350710"/>
                <a:gd name="connsiteY3" fmla="*/ 0 h 238125"/>
                <a:gd name="connsiteX4" fmla="*/ 0 w 350710"/>
                <a:gd name="connsiteY4" fmla="*/ 0 h 238125"/>
                <a:gd name="connsiteX5" fmla="*/ 343948 w 350710"/>
                <a:gd name="connsiteY5" fmla="*/ 231267 h 238125"/>
                <a:gd name="connsiteX6" fmla="*/ 6763 w 350710"/>
                <a:gd name="connsiteY6" fmla="*/ 231267 h 238125"/>
                <a:gd name="connsiteX7" fmla="*/ 6763 w 350710"/>
                <a:gd name="connsiteY7" fmla="*/ 6477 h 238125"/>
                <a:gd name="connsiteX8" fmla="*/ 343948 w 350710"/>
                <a:gd name="connsiteY8" fmla="*/ 6477 h 238125"/>
                <a:gd name="connsiteX9" fmla="*/ 343948 w 350710"/>
                <a:gd name="connsiteY9" fmla="*/ 231267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0710" h="238125">
                  <a:moveTo>
                    <a:pt x="0" y="0"/>
                  </a:moveTo>
                  <a:lnTo>
                    <a:pt x="0" y="238125"/>
                  </a:lnTo>
                  <a:lnTo>
                    <a:pt x="350711" y="238125"/>
                  </a:lnTo>
                  <a:lnTo>
                    <a:pt x="350711" y="0"/>
                  </a:lnTo>
                  <a:lnTo>
                    <a:pt x="0" y="0"/>
                  </a:lnTo>
                  <a:close/>
                  <a:moveTo>
                    <a:pt x="343948" y="231267"/>
                  </a:moveTo>
                  <a:lnTo>
                    <a:pt x="6763" y="231267"/>
                  </a:lnTo>
                  <a:lnTo>
                    <a:pt x="6763" y="6477"/>
                  </a:lnTo>
                  <a:lnTo>
                    <a:pt x="343948" y="6477"/>
                  </a:lnTo>
                  <a:lnTo>
                    <a:pt x="343948" y="231267"/>
                  </a:ln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D0B7C2E9-F9F9-5020-97A4-306C39F3E172}"/>
                </a:ext>
              </a:extLst>
            </p:cNvPr>
            <p:cNvSpPr/>
            <p:nvPr/>
          </p:nvSpPr>
          <p:spPr>
            <a:xfrm>
              <a:off x="449389" y="4600860"/>
              <a:ext cx="23240" cy="22098"/>
            </a:xfrm>
            <a:custGeom>
              <a:avLst/>
              <a:gdLst>
                <a:gd name="connsiteX0" fmla="*/ 4477 w 23240"/>
                <a:gd name="connsiteY0" fmla="*/ 22098 h 22098"/>
                <a:gd name="connsiteX1" fmla="*/ 11621 w 23240"/>
                <a:gd name="connsiteY1" fmla="*/ 16859 h 22098"/>
                <a:gd name="connsiteX2" fmla="*/ 18764 w 23240"/>
                <a:gd name="connsiteY2" fmla="*/ 22098 h 22098"/>
                <a:gd name="connsiteX3" fmla="*/ 16002 w 23240"/>
                <a:gd name="connsiteY3" fmla="*/ 13621 h 22098"/>
                <a:gd name="connsiteX4" fmla="*/ 23241 w 23240"/>
                <a:gd name="connsiteY4" fmla="*/ 8477 h 22098"/>
                <a:gd name="connsiteX5" fmla="*/ 14383 w 23240"/>
                <a:gd name="connsiteY5" fmla="*/ 8477 h 22098"/>
                <a:gd name="connsiteX6" fmla="*/ 11621 w 23240"/>
                <a:gd name="connsiteY6" fmla="*/ 0 h 22098"/>
                <a:gd name="connsiteX7" fmla="*/ 8858 w 23240"/>
                <a:gd name="connsiteY7" fmla="*/ 8477 h 22098"/>
                <a:gd name="connsiteX8" fmla="*/ 0 w 23240"/>
                <a:gd name="connsiteY8" fmla="*/ 8477 h 22098"/>
                <a:gd name="connsiteX9" fmla="*/ 7239 w 23240"/>
                <a:gd name="connsiteY9" fmla="*/ 13621 h 22098"/>
                <a:gd name="connsiteX10" fmla="*/ 4477 w 23240"/>
                <a:gd name="connsiteY10" fmla="*/ 22098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4477" y="22098"/>
                  </a:moveTo>
                  <a:lnTo>
                    <a:pt x="11621" y="16859"/>
                  </a:lnTo>
                  <a:lnTo>
                    <a:pt x="18764" y="22098"/>
                  </a:lnTo>
                  <a:lnTo>
                    <a:pt x="16002" y="13621"/>
                  </a:lnTo>
                  <a:lnTo>
                    <a:pt x="23241" y="8477"/>
                  </a:lnTo>
                  <a:lnTo>
                    <a:pt x="14383" y="8477"/>
                  </a:lnTo>
                  <a:lnTo>
                    <a:pt x="11621" y="0"/>
                  </a:lnTo>
                  <a:lnTo>
                    <a:pt x="8858" y="8477"/>
                  </a:lnTo>
                  <a:lnTo>
                    <a:pt x="0" y="8477"/>
                  </a:lnTo>
                  <a:lnTo>
                    <a:pt x="7239" y="13621"/>
                  </a:lnTo>
                  <a:lnTo>
                    <a:pt x="4477" y="22098"/>
                  </a:lnTo>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3CC69652-BABD-918F-9FEC-C4F0C7743CA6}"/>
                </a:ext>
              </a:extLst>
            </p:cNvPr>
            <p:cNvSpPr/>
            <p:nvPr/>
          </p:nvSpPr>
          <p:spPr>
            <a:xfrm>
              <a:off x="412527" y="4610671"/>
              <a:ext cx="23336" cy="22098"/>
            </a:xfrm>
            <a:custGeom>
              <a:avLst/>
              <a:gdLst>
                <a:gd name="connsiteX0" fmla="*/ 4572 w 23336"/>
                <a:gd name="connsiteY0" fmla="*/ 22098 h 22098"/>
                <a:gd name="connsiteX1" fmla="*/ 11620 w 23336"/>
                <a:gd name="connsiteY1" fmla="*/ 16954 h 22098"/>
                <a:gd name="connsiteX2" fmla="*/ 18764 w 23336"/>
                <a:gd name="connsiteY2" fmla="*/ 22098 h 22098"/>
                <a:gd name="connsiteX3" fmla="*/ 16097 w 23336"/>
                <a:gd name="connsiteY3" fmla="*/ 13716 h 22098"/>
                <a:gd name="connsiteX4" fmla="*/ 23336 w 23336"/>
                <a:gd name="connsiteY4" fmla="*/ 8572 h 22098"/>
                <a:gd name="connsiteX5" fmla="*/ 14383 w 23336"/>
                <a:gd name="connsiteY5" fmla="*/ 8572 h 22098"/>
                <a:gd name="connsiteX6" fmla="*/ 11620 w 23336"/>
                <a:gd name="connsiteY6" fmla="*/ 0 h 22098"/>
                <a:gd name="connsiteX7" fmla="*/ 8953 w 23336"/>
                <a:gd name="connsiteY7" fmla="*/ 8572 h 22098"/>
                <a:gd name="connsiteX8" fmla="*/ 0 w 23336"/>
                <a:gd name="connsiteY8" fmla="*/ 8572 h 22098"/>
                <a:gd name="connsiteX9" fmla="*/ 7239 w 23336"/>
                <a:gd name="connsiteY9" fmla="*/ 13716 h 22098"/>
                <a:gd name="connsiteX10" fmla="*/ 4572 w 23336"/>
                <a:gd name="connsiteY10" fmla="*/ 22098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6" h="22098">
                  <a:moveTo>
                    <a:pt x="4572" y="22098"/>
                  </a:moveTo>
                  <a:lnTo>
                    <a:pt x="11620" y="16954"/>
                  </a:lnTo>
                  <a:lnTo>
                    <a:pt x="18764" y="22098"/>
                  </a:lnTo>
                  <a:lnTo>
                    <a:pt x="16097" y="13716"/>
                  </a:lnTo>
                  <a:lnTo>
                    <a:pt x="23336" y="8572"/>
                  </a:lnTo>
                  <a:lnTo>
                    <a:pt x="14383" y="8572"/>
                  </a:lnTo>
                  <a:lnTo>
                    <a:pt x="11620" y="0"/>
                  </a:lnTo>
                  <a:lnTo>
                    <a:pt x="8953" y="8572"/>
                  </a:lnTo>
                  <a:lnTo>
                    <a:pt x="0" y="8572"/>
                  </a:lnTo>
                  <a:lnTo>
                    <a:pt x="7239" y="13716"/>
                  </a:lnTo>
                  <a:lnTo>
                    <a:pt x="4572" y="22098"/>
                  </a:lnTo>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4D9EDCB8-70BF-50EC-6BF6-D2BC1D3516A6}"/>
                </a:ext>
              </a:extLst>
            </p:cNvPr>
            <p:cNvSpPr/>
            <p:nvPr/>
          </p:nvSpPr>
          <p:spPr>
            <a:xfrm>
              <a:off x="385667" y="4637722"/>
              <a:ext cx="23240" cy="22098"/>
            </a:xfrm>
            <a:custGeom>
              <a:avLst/>
              <a:gdLst>
                <a:gd name="connsiteX0" fmla="*/ 11620 w 23240"/>
                <a:gd name="connsiteY0" fmla="*/ 0 h 22098"/>
                <a:gd name="connsiteX1" fmla="*/ 8858 w 23240"/>
                <a:gd name="connsiteY1" fmla="*/ 8477 h 22098"/>
                <a:gd name="connsiteX2" fmla="*/ 0 w 23240"/>
                <a:gd name="connsiteY2" fmla="*/ 8477 h 22098"/>
                <a:gd name="connsiteX3" fmla="*/ 7144 w 23240"/>
                <a:gd name="connsiteY3" fmla="*/ 13716 h 22098"/>
                <a:gd name="connsiteX4" fmla="*/ 4477 w 23240"/>
                <a:gd name="connsiteY4" fmla="*/ 22098 h 22098"/>
                <a:gd name="connsiteX5" fmla="*/ 11620 w 23240"/>
                <a:gd name="connsiteY5" fmla="*/ 16859 h 22098"/>
                <a:gd name="connsiteX6" fmla="*/ 18669 w 23240"/>
                <a:gd name="connsiteY6" fmla="*/ 22098 h 22098"/>
                <a:gd name="connsiteX7" fmla="*/ 16002 w 23240"/>
                <a:gd name="connsiteY7" fmla="*/ 13716 h 22098"/>
                <a:gd name="connsiteX8" fmla="*/ 23241 w 23240"/>
                <a:gd name="connsiteY8" fmla="*/ 8477 h 22098"/>
                <a:gd name="connsiteX9" fmla="*/ 14288 w 23240"/>
                <a:gd name="connsiteY9" fmla="*/ 8477 h 22098"/>
                <a:gd name="connsiteX10" fmla="*/ 11620 w 23240"/>
                <a:gd name="connsiteY10" fmla="*/ 0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1620" y="0"/>
                  </a:moveTo>
                  <a:lnTo>
                    <a:pt x="8858" y="8477"/>
                  </a:lnTo>
                  <a:lnTo>
                    <a:pt x="0" y="8477"/>
                  </a:lnTo>
                  <a:lnTo>
                    <a:pt x="7144" y="13716"/>
                  </a:lnTo>
                  <a:lnTo>
                    <a:pt x="4477" y="22098"/>
                  </a:lnTo>
                  <a:lnTo>
                    <a:pt x="11620" y="16859"/>
                  </a:lnTo>
                  <a:lnTo>
                    <a:pt x="18669" y="22098"/>
                  </a:lnTo>
                  <a:lnTo>
                    <a:pt x="16002" y="13716"/>
                  </a:lnTo>
                  <a:lnTo>
                    <a:pt x="23241" y="8477"/>
                  </a:lnTo>
                  <a:lnTo>
                    <a:pt x="14288" y="8477"/>
                  </a:lnTo>
                  <a:lnTo>
                    <a:pt x="11620" y="0"/>
                  </a:lnTo>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7B4D89AE-55FF-7450-63E9-B172D62DE8D4}"/>
                </a:ext>
              </a:extLst>
            </p:cNvPr>
            <p:cNvSpPr/>
            <p:nvPr/>
          </p:nvSpPr>
          <p:spPr>
            <a:xfrm>
              <a:off x="375761" y="4674489"/>
              <a:ext cx="23240" cy="22097"/>
            </a:xfrm>
            <a:custGeom>
              <a:avLst/>
              <a:gdLst>
                <a:gd name="connsiteX0" fmla="*/ 11620 w 23240"/>
                <a:gd name="connsiteY0" fmla="*/ 16954 h 22097"/>
                <a:gd name="connsiteX1" fmla="*/ 18764 w 23240"/>
                <a:gd name="connsiteY1" fmla="*/ 22098 h 22097"/>
                <a:gd name="connsiteX2" fmla="*/ 16002 w 23240"/>
                <a:gd name="connsiteY2" fmla="*/ 13716 h 22097"/>
                <a:gd name="connsiteX3" fmla="*/ 23241 w 23240"/>
                <a:gd name="connsiteY3" fmla="*/ 8477 h 22097"/>
                <a:gd name="connsiteX4" fmla="*/ 14383 w 23240"/>
                <a:gd name="connsiteY4" fmla="*/ 8477 h 22097"/>
                <a:gd name="connsiteX5" fmla="*/ 11620 w 23240"/>
                <a:gd name="connsiteY5" fmla="*/ 0 h 22097"/>
                <a:gd name="connsiteX6" fmla="*/ 8858 w 23240"/>
                <a:gd name="connsiteY6" fmla="*/ 8572 h 22097"/>
                <a:gd name="connsiteX7" fmla="*/ 0 w 23240"/>
                <a:gd name="connsiteY7" fmla="*/ 8477 h 22097"/>
                <a:gd name="connsiteX8" fmla="*/ 7239 w 23240"/>
                <a:gd name="connsiteY8" fmla="*/ 13716 h 22097"/>
                <a:gd name="connsiteX9" fmla="*/ 4477 w 23240"/>
                <a:gd name="connsiteY9" fmla="*/ 22098 h 22097"/>
                <a:gd name="connsiteX10" fmla="*/ 11620 w 23240"/>
                <a:gd name="connsiteY10" fmla="*/ 16954 h 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7">
                  <a:moveTo>
                    <a:pt x="11620" y="16954"/>
                  </a:moveTo>
                  <a:lnTo>
                    <a:pt x="18764" y="22098"/>
                  </a:lnTo>
                  <a:lnTo>
                    <a:pt x="16002" y="13716"/>
                  </a:lnTo>
                  <a:lnTo>
                    <a:pt x="23241" y="8477"/>
                  </a:lnTo>
                  <a:lnTo>
                    <a:pt x="14383" y="8477"/>
                  </a:lnTo>
                  <a:lnTo>
                    <a:pt x="11620" y="0"/>
                  </a:lnTo>
                  <a:lnTo>
                    <a:pt x="8858" y="8572"/>
                  </a:lnTo>
                  <a:lnTo>
                    <a:pt x="0" y="8477"/>
                  </a:lnTo>
                  <a:lnTo>
                    <a:pt x="7239" y="13716"/>
                  </a:lnTo>
                  <a:lnTo>
                    <a:pt x="4477" y="22098"/>
                  </a:lnTo>
                  <a:lnTo>
                    <a:pt x="11620" y="16954"/>
                  </a:lnTo>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921F1D2E-424A-73D2-9DA6-EF0BF37543E0}"/>
                </a:ext>
              </a:extLst>
            </p:cNvPr>
            <p:cNvSpPr/>
            <p:nvPr/>
          </p:nvSpPr>
          <p:spPr>
            <a:xfrm>
              <a:off x="385667" y="4711350"/>
              <a:ext cx="23240" cy="22098"/>
            </a:xfrm>
            <a:custGeom>
              <a:avLst/>
              <a:gdLst>
                <a:gd name="connsiteX0" fmla="*/ 14288 w 23240"/>
                <a:gd name="connsiteY0" fmla="*/ 8572 h 22098"/>
                <a:gd name="connsiteX1" fmla="*/ 11620 w 23240"/>
                <a:gd name="connsiteY1" fmla="*/ 0 h 22098"/>
                <a:gd name="connsiteX2" fmla="*/ 8858 w 23240"/>
                <a:gd name="connsiteY2" fmla="*/ 8572 h 22098"/>
                <a:gd name="connsiteX3" fmla="*/ 0 w 23240"/>
                <a:gd name="connsiteY3" fmla="*/ 8572 h 22098"/>
                <a:gd name="connsiteX4" fmla="*/ 7144 w 23240"/>
                <a:gd name="connsiteY4" fmla="*/ 13716 h 22098"/>
                <a:gd name="connsiteX5" fmla="*/ 4477 w 23240"/>
                <a:gd name="connsiteY5" fmla="*/ 22098 h 22098"/>
                <a:gd name="connsiteX6" fmla="*/ 11620 w 23240"/>
                <a:gd name="connsiteY6" fmla="*/ 16954 h 22098"/>
                <a:gd name="connsiteX7" fmla="*/ 18669 w 23240"/>
                <a:gd name="connsiteY7" fmla="*/ 22098 h 22098"/>
                <a:gd name="connsiteX8" fmla="*/ 16002 w 23240"/>
                <a:gd name="connsiteY8" fmla="*/ 13716 h 22098"/>
                <a:gd name="connsiteX9" fmla="*/ 23241 w 23240"/>
                <a:gd name="connsiteY9" fmla="*/ 8572 h 22098"/>
                <a:gd name="connsiteX10" fmla="*/ 14288 w 23240"/>
                <a:gd name="connsiteY10" fmla="*/ 8572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288" y="8572"/>
                  </a:moveTo>
                  <a:lnTo>
                    <a:pt x="11620" y="0"/>
                  </a:lnTo>
                  <a:lnTo>
                    <a:pt x="8858" y="8572"/>
                  </a:lnTo>
                  <a:lnTo>
                    <a:pt x="0" y="8572"/>
                  </a:lnTo>
                  <a:lnTo>
                    <a:pt x="7144" y="13716"/>
                  </a:lnTo>
                  <a:lnTo>
                    <a:pt x="4477" y="22098"/>
                  </a:lnTo>
                  <a:lnTo>
                    <a:pt x="11620" y="16954"/>
                  </a:lnTo>
                  <a:lnTo>
                    <a:pt x="18669" y="22098"/>
                  </a:lnTo>
                  <a:lnTo>
                    <a:pt x="16002" y="13716"/>
                  </a:lnTo>
                  <a:lnTo>
                    <a:pt x="23241" y="8572"/>
                  </a:lnTo>
                  <a:lnTo>
                    <a:pt x="14288" y="8572"/>
                  </a:lnTo>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3358A19E-1FC9-A448-DC1E-06BBA06B35B8}"/>
                </a:ext>
              </a:extLst>
            </p:cNvPr>
            <p:cNvSpPr/>
            <p:nvPr/>
          </p:nvSpPr>
          <p:spPr>
            <a:xfrm>
              <a:off x="412622" y="4738401"/>
              <a:ext cx="23240" cy="22098"/>
            </a:xfrm>
            <a:custGeom>
              <a:avLst/>
              <a:gdLst>
                <a:gd name="connsiteX0" fmla="*/ 14383 w 23240"/>
                <a:gd name="connsiteY0" fmla="*/ 8477 h 22098"/>
                <a:gd name="connsiteX1" fmla="*/ 11621 w 23240"/>
                <a:gd name="connsiteY1" fmla="*/ 0 h 22098"/>
                <a:gd name="connsiteX2" fmla="*/ 8858 w 23240"/>
                <a:gd name="connsiteY2" fmla="*/ 8477 h 22098"/>
                <a:gd name="connsiteX3" fmla="*/ 0 w 23240"/>
                <a:gd name="connsiteY3" fmla="*/ 8477 h 22098"/>
                <a:gd name="connsiteX4" fmla="*/ 7239 w 23240"/>
                <a:gd name="connsiteY4" fmla="*/ 13621 h 22098"/>
                <a:gd name="connsiteX5" fmla="*/ 4477 w 23240"/>
                <a:gd name="connsiteY5" fmla="*/ 22098 h 22098"/>
                <a:gd name="connsiteX6" fmla="*/ 11621 w 23240"/>
                <a:gd name="connsiteY6" fmla="*/ 16859 h 22098"/>
                <a:gd name="connsiteX7" fmla="*/ 18764 w 23240"/>
                <a:gd name="connsiteY7" fmla="*/ 22098 h 22098"/>
                <a:gd name="connsiteX8" fmla="*/ 16002 w 23240"/>
                <a:gd name="connsiteY8" fmla="*/ 13621 h 22098"/>
                <a:gd name="connsiteX9" fmla="*/ 23241 w 23240"/>
                <a:gd name="connsiteY9" fmla="*/ 8477 h 22098"/>
                <a:gd name="connsiteX10" fmla="*/ 14383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477"/>
                  </a:moveTo>
                  <a:lnTo>
                    <a:pt x="11621" y="0"/>
                  </a:lnTo>
                  <a:lnTo>
                    <a:pt x="8858" y="8477"/>
                  </a:lnTo>
                  <a:lnTo>
                    <a:pt x="0" y="8477"/>
                  </a:lnTo>
                  <a:lnTo>
                    <a:pt x="7239" y="13621"/>
                  </a:lnTo>
                  <a:lnTo>
                    <a:pt x="4477" y="22098"/>
                  </a:lnTo>
                  <a:lnTo>
                    <a:pt x="11621" y="16859"/>
                  </a:lnTo>
                  <a:lnTo>
                    <a:pt x="18764" y="22098"/>
                  </a:lnTo>
                  <a:lnTo>
                    <a:pt x="16002" y="13621"/>
                  </a:lnTo>
                  <a:lnTo>
                    <a:pt x="23241" y="8477"/>
                  </a:lnTo>
                  <a:lnTo>
                    <a:pt x="14383" y="8477"/>
                  </a:lnTo>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2F5E07A5-80D9-C020-5D07-15DA0C2BF572}"/>
                </a:ext>
              </a:extLst>
            </p:cNvPr>
            <p:cNvSpPr/>
            <p:nvPr/>
          </p:nvSpPr>
          <p:spPr>
            <a:xfrm>
              <a:off x="449389" y="4748117"/>
              <a:ext cx="23240" cy="22098"/>
            </a:xfrm>
            <a:custGeom>
              <a:avLst/>
              <a:gdLst>
                <a:gd name="connsiteX0" fmla="*/ 14383 w 23240"/>
                <a:gd name="connsiteY0" fmla="*/ 8573 h 22098"/>
                <a:gd name="connsiteX1" fmla="*/ 11621 w 23240"/>
                <a:gd name="connsiteY1" fmla="*/ 0 h 22098"/>
                <a:gd name="connsiteX2" fmla="*/ 8953 w 23240"/>
                <a:gd name="connsiteY2" fmla="*/ 8573 h 22098"/>
                <a:gd name="connsiteX3" fmla="*/ 0 w 23240"/>
                <a:gd name="connsiteY3" fmla="*/ 8573 h 22098"/>
                <a:gd name="connsiteX4" fmla="*/ 7239 w 23240"/>
                <a:gd name="connsiteY4" fmla="*/ 13716 h 22098"/>
                <a:gd name="connsiteX5" fmla="*/ 4477 w 23240"/>
                <a:gd name="connsiteY5" fmla="*/ 22098 h 22098"/>
                <a:gd name="connsiteX6" fmla="*/ 11621 w 23240"/>
                <a:gd name="connsiteY6" fmla="*/ 16954 h 22098"/>
                <a:gd name="connsiteX7" fmla="*/ 18764 w 23240"/>
                <a:gd name="connsiteY7" fmla="*/ 22098 h 22098"/>
                <a:gd name="connsiteX8" fmla="*/ 16002 w 23240"/>
                <a:gd name="connsiteY8" fmla="*/ 13716 h 22098"/>
                <a:gd name="connsiteX9" fmla="*/ 23241 w 23240"/>
                <a:gd name="connsiteY9" fmla="*/ 8573 h 22098"/>
                <a:gd name="connsiteX10" fmla="*/ 14383 w 23240"/>
                <a:gd name="connsiteY10" fmla="*/ 8573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573"/>
                  </a:moveTo>
                  <a:lnTo>
                    <a:pt x="11621" y="0"/>
                  </a:lnTo>
                  <a:lnTo>
                    <a:pt x="8953" y="8573"/>
                  </a:lnTo>
                  <a:lnTo>
                    <a:pt x="0" y="8573"/>
                  </a:lnTo>
                  <a:lnTo>
                    <a:pt x="7239" y="13716"/>
                  </a:lnTo>
                  <a:lnTo>
                    <a:pt x="4477" y="22098"/>
                  </a:lnTo>
                  <a:lnTo>
                    <a:pt x="11621" y="16954"/>
                  </a:lnTo>
                  <a:lnTo>
                    <a:pt x="18764" y="22098"/>
                  </a:lnTo>
                  <a:lnTo>
                    <a:pt x="16002" y="13716"/>
                  </a:lnTo>
                  <a:lnTo>
                    <a:pt x="23241" y="8573"/>
                  </a:lnTo>
                  <a:lnTo>
                    <a:pt x="14383" y="8573"/>
                  </a:lnTo>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53B37E41-9076-9915-076D-774B1A24C7B9}"/>
                </a:ext>
              </a:extLst>
            </p:cNvPr>
            <p:cNvSpPr/>
            <p:nvPr/>
          </p:nvSpPr>
          <p:spPr>
            <a:xfrm>
              <a:off x="486156" y="4738401"/>
              <a:ext cx="23240" cy="22098"/>
            </a:xfrm>
            <a:custGeom>
              <a:avLst/>
              <a:gdLst>
                <a:gd name="connsiteX0" fmla="*/ 14383 w 23240"/>
                <a:gd name="connsiteY0" fmla="*/ 8477 h 22098"/>
                <a:gd name="connsiteX1" fmla="*/ 11620 w 23240"/>
                <a:gd name="connsiteY1" fmla="*/ 0 h 22098"/>
                <a:gd name="connsiteX2" fmla="*/ 8953 w 23240"/>
                <a:gd name="connsiteY2" fmla="*/ 8477 h 22098"/>
                <a:gd name="connsiteX3" fmla="*/ 0 w 23240"/>
                <a:gd name="connsiteY3" fmla="*/ 8477 h 22098"/>
                <a:gd name="connsiteX4" fmla="*/ 7239 w 23240"/>
                <a:gd name="connsiteY4" fmla="*/ 13621 h 22098"/>
                <a:gd name="connsiteX5" fmla="*/ 4572 w 23240"/>
                <a:gd name="connsiteY5" fmla="*/ 22098 h 22098"/>
                <a:gd name="connsiteX6" fmla="*/ 11620 w 23240"/>
                <a:gd name="connsiteY6" fmla="*/ 16859 h 22098"/>
                <a:gd name="connsiteX7" fmla="*/ 18764 w 23240"/>
                <a:gd name="connsiteY7" fmla="*/ 22098 h 22098"/>
                <a:gd name="connsiteX8" fmla="*/ 16002 w 23240"/>
                <a:gd name="connsiteY8" fmla="*/ 13621 h 22098"/>
                <a:gd name="connsiteX9" fmla="*/ 23241 w 23240"/>
                <a:gd name="connsiteY9" fmla="*/ 8477 h 22098"/>
                <a:gd name="connsiteX10" fmla="*/ 14383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383" y="8477"/>
                  </a:moveTo>
                  <a:lnTo>
                    <a:pt x="11620" y="0"/>
                  </a:lnTo>
                  <a:lnTo>
                    <a:pt x="8953" y="8477"/>
                  </a:lnTo>
                  <a:lnTo>
                    <a:pt x="0" y="8477"/>
                  </a:lnTo>
                  <a:lnTo>
                    <a:pt x="7239" y="13621"/>
                  </a:lnTo>
                  <a:lnTo>
                    <a:pt x="4572" y="22098"/>
                  </a:lnTo>
                  <a:lnTo>
                    <a:pt x="11620" y="16859"/>
                  </a:lnTo>
                  <a:lnTo>
                    <a:pt x="18764" y="22098"/>
                  </a:lnTo>
                  <a:lnTo>
                    <a:pt x="16002" y="13621"/>
                  </a:lnTo>
                  <a:lnTo>
                    <a:pt x="23241" y="8477"/>
                  </a:lnTo>
                  <a:lnTo>
                    <a:pt x="14383" y="8477"/>
                  </a:lnTo>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BDA33D58-4F9E-3522-BF05-A8E5EDBE47BC}"/>
                </a:ext>
              </a:extLst>
            </p:cNvPr>
            <p:cNvSpPr/>
            <p:nvPr/>
          </p:nvSpPr>
          <p:spPr>
            <a:xfrm>
              <a:off x="513207" y="4711350"/>
              <a:ext cx="23240" cy="22098"/>
            </a:xfrm>
            <a:custGeom>
              <a:avLst/>
              <a:gdLst>
                <a:gd name="connsiteX0" fmla="*/ 14288 w 23240"/>
                <a:gd name="connsiteY0" fmla="*/ 8572 h 22098"/>
                <a:gd name="connsiteX1" fmla="*/ 11620 w 23240"/>
                <a:gd name="connsiteY1" fmla="*/ 0 h 22098"/>
                <a:gd name="connsiteX2" fmla="*/ 8858 w 23240"/>
                <a:gd name="connsiteY2" fmla="*/ 8572 h 22098"/>
                <a:gd name="connsiteX3" fmla="*/ 0 w 23240"/>
                <a:gd name="connsiteY3" fmla="*/ 8572 h 22098"/>
                <a:gd name="connsiteX4" fmla="*/ 7144 w 23240"/>
                <a:gd name="connsiteY4" fmla="*/ 13716 h 22098"/>
                <a:gd name="connsiteX5" fmla="*/ 4477 w 23240"/>
                <a:gd name="connsiteY5" fmla="*/ 22098 h 22098"/>
                <a:gd name="connsiteX6" fmla="*/ 11620 w 23240"/>
                <a:gd name="connsiteY6" fmla="*/ 16954 h 22098"/>
                <a:gd name="connsiteX7" fmla="*/ 18669 w 23240"/>
                <a:gd name="connsiteY7" fmla="*/ 22098 h 22098"/>
                <a:gd name="connsiteX8" fmla="*/ 16002 w 23240"/>
                <a:gd name="connsiteY8" fmla="*/ 13716 h 22098"/>
                <a:gd name="connsiteX9" fmla="*/ 23241 w 23240"/>
                <a:gd name="connsiteY9" fmla="*/ 8572 h 22098"/>
                <a:gd name="connsiteX10" fmla="*/ 14288 w 23240"/>
                <a:gd name="connsiteY10" fmla="*/ 8572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14288" y="8572"/>
                  </a:moveTo>
                  <a:lnTo>
                    <a:pt x="11620" y="0"/>
                  </a:lnTo>
                  <a:lnTo>
                    <a:pt x="8858" y="8572"/>
                  </a:lnTo>
                  <a:lnTo>
                    <a:pt x="0" y="8572"/>
                  </a:lnTo>
                  <a:lnTo>
                    <a:pt x="7144" y="13716"/>
                  </a:lnTo>
                  <a:lnTo>
                    <a:pt x="4477" y="22098"/>
                  </a:lnTo>
                  <a:lnTo>
                    <a:pt x="11620" y="16954"/>
                  </a:lnTo>
                  <a:lnTo>
                    <a:pt x="18669" y="22098"/>
                  </a:lnTo>
                  <a:lnTo>
                    <a:pt x="16002" y="13716"/>
                  </a:lnTo>
                  <a:lnTo>
                    <a:pt x="23241" y="8572"/>
                  </a:lnTo>
                  <a:lnTo>
                    <a:pt x="14288" y="8572"/>
                  </a:lnTo>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0C31F4B0-2681-C42C-F0D9-D55C22EC22C9}"/>
                </a:ext>
              </a:extLst>
            </p:cNvPr>
            <p:cNvSpPr/>
            <p:nvPr/>
          </p:nvSpPr>
          <p:spPr>
            <a:xfrm>
              <a:off x="522922" y="4674393"/>
              <a:ext cx="23240" cy="22098"/>
            </a:xfrm>
            <a:custGeom>
              <a:avLst/>
              <a:gdLst>
                <a:gd name="connsiteX0" fmla="*/ 23241 w 23240"/>
                <a:gd name="connsiteY0" fmla="*/ 8477 h 22098"/>
                <a:gd name="connsiteX1" fmla="*/ 14383 w 23240"/>
                <a:gd name="connsiteY1" fmla="*/ 8477 h 22098"/>
                <a:gd name="connsiteX2" fmla="*/ 11620 w 23240"/>
                <a:gd name="connsiteY2" fmla="*/ 0 h 22098"/>
                <a:gd name="connsiteX3" fmla="*/ 8953 w 23240"/>
                <a:gd name="connsiteY3" fmla="*/ 8477 h 22098"/>
                <a:gd name="connsiteX4" fmla="*/ 0 w 23240"/>
                <a:gd name="connsiteY4" fmla="*/ 8477 h 22098"/>
                <a:gd name="connsiteX5" fmla="*/ 7239 w 23240"/>
                <a:gd name="connsiteY5" fmla="*/ 13716 h 22098"/>
                <a:gd name="connsiteX6" fmla="*/ 4572 w 23240"/>
                <a:gd name="connsiteY6" fmla="*/ 22098 h 22098"/>
                <a:gd name="connsiteX7" fmla="*/ 11620 w 23240"/>
                <a:gd name="connsiteY7" fmla="*/ 16859 h 22098"/>
                <a:gd name="connsiteX8" fmla="*/ 18764 w 23240"/>
                <a:gd name="connsiteY8" fmla="*/ 22098 h 22098"/>
                <a:gd name="connsiteX9" fmla="*/ 16097 w 23240"/>
                <a:gd name="connsiteY9" fmla="*/ 13716 h 22098"/>
                <a:gd name="connsiteX10" fmla="*/ 23241 w 23240"/>
                <a:gd name="connsiteY10" fmla="*/ 8477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8">
                  <a:moveTo>
                    <a:pt x="23241" y="8477"/>
                  </a:moveTo>
                  <a:lnTo>
                    <a:pt x="14383" y="8477"/>
                  </a:lnTo>
                  <a:lnTo>
                    <a:pt x="11620" y="0"/>
                  </a:lnTo>
                  <a:lnTo>
                    <a:pt x="8953" y="8477"/>
                  </a:lnTo>
                  <a:lnTo>
                    <a:pt x="0" y="8477"/>
                  </a:lnTo>
                  <a:lnTo>
                    <a:pt x="7239" y="13716"/>
                  </a:lnTo>
                  <a:lnTo>
                    <a:pt x="4572" y="22098"/>
                  </a:lnTo>
                  <a:lnTo>
                    <a:pt x="11620" y="16859"/>
                  </a:lnTo>
                  <a:lnTo>
                    <a:pt x="18764" y="22098"/>
                  </a:lnTo>
                  <a:lnTo>
                    <a:pt x="16097" y="13716"/>
                  </a:lnTo>
                  <a:lnTo>
                    <a:pt x="23241" y="8477"/>
                  </a:lnTo>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5913BC6E-3204-6C59-4D29-BE21C01FCE5C}"/>
                </a:ext>
              </a:extLst>
            </p:cNvPr>
            <p:cNvSpPr/>
            <p:nvPr/>
          </p:nvSpPr>
          <p:spPr>
            <a:xfrm>
              <a:off x="513207" y="4637627"/>
              <a:ext cx="23240" cy="22097"/>
            </a:xfrm>
            <a:custGeom>
              <a:avLst/>
              <a:gdLst>
                <a:gd name="connsiteX0" fmla="*/ 4477 w 23240"/>
                <a:gd name="connsiteY0" fmla="*/ 22098 h 22097"/>
                <a:gd name="connsiteX1" fmla="*/ 11620 w 23240"/>
                <a:gd name="connsiteY1" fmla="*/ 16859 h 22097"/>
                <a:gd name="connsiteX2" fmla="*/ 18669 w 23240"/>
                <a:gd name="connsiteY2" fmla="*/ 22098 h 22097"/>
                <a:gd name="connsiteX3" fmla="*/ 16002 w 23240"/>
                <a:gd name="connsiteY3" fmla="*/ 13716 h 22097"/>
                <a:gd name="connsiteX4" fmla="*/ 23241 w 23240"/>
                <a:gd name="connsiteY4" fmla="*/ 8477 h 22097"/>
                <a:gd name="connsiteX5" fmla="*/ 14288 w 23240"/>
                <a:gd name="connsiteY5" fmla="*/ 8477 h 22097"/>
                <a:gd name="connsiteX6" fmla="*/ 11620 w 23240"/>
                <a:gd name="connsiteY6" fmla="*/ 0 h 22097"/>
                <a:gd name="connsiteX7" fmla="*/ 8858 w 23240"/>
                <a:gd name="connsiteY7" fmla="*/ 8477 h 22097"/>
                <a:gd name="connsiteX8" fmla="*/ 0 w 23240"/>
                <a:gd name="connsiteY8" fmla="*/ 8477 h 22097"/>
                <a:gd name="connsiteX9" fmla="*/ 7144 w 23240"/>
                <a:gd name="connsiteY9" fmla="*/ 13716 h 22097"/>
                <a:gd name="connsiteX10" fmla="*/ 4477 w 23240"/>
                <a:gd name="connsiteY10" fmla="*/ 22098 h 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0" h="22097">
                  <a:moveTo>
                    <a:pt x="4477" y="22098"/>
                  </a:moveTo>
                  <a:lnTo>
                    <a:pt x="11620" y="16859"/>
                  </a:lnTo>
                  <a:lnTo>
                    <a:pt x="18669" y="22098"/>
                  </a:lnTo>
                  <a:lnTo>
                    <a:pt x="16002" y="13716"/>
                  </a:lnTo>
                  <a:lnTo>
                    <a:pt x="23241" y="8477"/>
                  </a:lnTo>
                  <a:lnTo>
                    <a:pt x="14288" y="8477"/>
                  </a:lnTo>
                  <a:lnTo>
                    <a:pt x="11620" y="0"/>
                  </a:lnTo>
                  <a:lnTo>
                    <a:pt x="8858" y="8477"/>
                  </a:lnTo>
                  <a:lnTo>
                    <a:pt x="0" y="8477"/>
                  </a:lnTo>
                  <a:lnTo>
                    <a:pt x="7144" y="13716"/>
                  </a:lnTo>
                  <a:lnTo>
                    <a:pt x="4477" y="22098"/>
                  </a:lnTo>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BAA3200D-BCA5-3C36-3B5D-7860498A1A85}"/>
                </a:ext>
              </a:extLst>
            </p:cNvPr>
            <p:cNvSpPr/>
            <p:nvPr/>
          </p:nvSpPr>
          <p:spPr>
            <a:xfrm>
              <a:off x="486251" y="4610766"/>
              <a:ext cx="23336" cy="22098"/>
            </a:xfrm>
            <a:custGeom>
              <a:avLst/>
              <a:gdLst>
                <a:gd name="connsiteX0" fmla="*/ 11621 w 23336"/>
                <a:gd name="connsiteY0" fmla="*/ 0 h 22098"/>
                <a:gd name="connsiteX1" fmla="*/ 8954 w 23336"/>
                <a:gd name="connsiteY1" fmla="*/ 8477 h 22098"/>
                <a:gd name="connsiteX2" fmla="*/ 0 w 23336"/>
                <a:gd name="connsiteY2" fmla="*/ 8477 h 22098"/>
                <a:gd name="connsiteX3" fmla="*/ 7239 w 23336"/>
                <a:gd name="connsiteY3" fmla="*/ 13621 h 22098"/>
                <a:gd name="connsiteX4" fmla="*/ 4572 w 23336"/>
                <a:gd name="connsiteY4" fmla="*/ 22098 h 22098"/>
                <a:gd name="connsiteX5" fmla="*/ 11621 w 23336"/>
                <a:gd name="connsiteY5" fmla="*/ 16859 h 22098"/>
                <a:gd name="connsiteX6" fmla="*/ 18764 w 23336"/>
                <a:gd name="connsiteY6" fmla="*/ 22098 h 22098"/>
                <a:gd name="connsiteX7" fmla="*/ 16097 w 23336"/>
                <a:gd name="connsiteY7" fmla="*/ 13621 h 22098"/>
                <a:gd name="connsiteX8" fmla="*/ 23336 w 23336"/>
                <a:gd name="connsiteY8" fmla="*/ 8477 h 22098"/>
                <a:gd name="connsiteX9" fmla="*/ 14383 w 23336"/>
                <a:gd name="connsiteY9" fmla="*/ 8477 h 22098"/>
                <a:gd name="connsiteX10" fmla="*/ 11621 w 23336"/>
                <a:gd name="connsiteY10" fmla="*/ 0 h 22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36" h="22098">
                  <a:moveTo>
                    <a:pt x="11621" y="0"/>
                  </a:moveTo>
                  <a:lnTo>
                    <a:pt x="8954" y="8477"/>
                  </a:lnTo>
                  <a:lnTo>
                    <a:pt x="0" y="8477"/>
                  </a:lnTo>
                  <a:lnTo>
                    <a:pt x="7239" y="13621"/>
                  </a:lnTo>
                  <a:lnTo>
                    <a:pt x="4572" y="22098"/>
                  </a:lnTo>
                  <a:lnTo>
                    <a:pt x="11621" y="16859"/>
                  </a:lnTo>
                  <a:lnTo>
                    <a:pt x="18764" y="22098"/>
                  </a:lnTo>
                  <a:lnTo>
                    <a:pt x="16097" y="13621"/>
                  </a:lnTo>
                  <a:lnTo>
                    <a:pt x="23336" y="8477"/>
                  </a:lnTo>
                  <a:lnTo>
                    <a:pt x="14383" y="8477"/>
                  </a:lnTo>
                  <a:lnTo>
                    <a:pt x="11621" y="0"/>
                  </a:lnTo>
                </a:path>
              </a:pathLst>
            </a:custGeom>
            <a:solidFill>
              <a:srgbClr val="FFFFFF"/>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8FE48963-9756-4E98-9769-E2CC5E9CDCFD}"/>
                </a:ext>
              </a:extLst>
            </p:cNvPr>
            <p:cNvSpPr/>
            <p:nvPr/>
          </p:nvSpPr>
          <p:spPr>
            <a:xfrm>
              <a:off x="676084" y="4602289"/>
              <a:ext cx="48101" cy="57150"/>
            </a:xfrm>
            <a:custGeom>
              <a:avLst/>
              <a:gdLst>
                <a:gd name="connsiteX0" fmla="*/ 37243 w 48101"/>
                <a:gd name="connsiteY0" fmla="*/ 35909 h 57150"/>
                <a:gd name="connsiteX1" fmla="*/ 48101 w 48101"/>
                <a:gd name="connsiteY1" fmla="*/ 39338 h 57150"/>
                <a:gd name="connsiteX2" fmla="*/ 39815 w 48101"/>
                <a:gd name="connsiteY2" fmla="*/ 52769 h 57150"/>
                <a:gd name="connsiteX3" fmla="*/ 25146 w 48101"/>
                <a:gd name="connsiteY3" fmla="*/ 57150 h 57150"/>
                <a:gd name="connsiteX4" fmla="*/ 7048 w 48101"/>
                <a:gd name="connsiteY4" fmla="*/ 49625 h 57150"/>
                <a:gd name="connsiteX5" fmla="*/ 0 w 48101"/>
                <a:gd name="connsiteY5" fmla="*/ 29051 h 57150"/>
                <a:gd name="connsiteX6" fmla="*/ 7144 w 48101"/>
                <a:gd name="connsiteY6" fmla="*/ 7620 h 57150"/>
                <a:gd name="connsiteX7" fmla="*/ 25908 w 48101"/>
                <a:gd name="connsiteY7" fmla="*/ 0 h 57150"/>
                <a:gd name="connsiteX8" fmla="*/ 42386 w 48101"/>
                <a:gd name="connsiteY8" fmla="*/ 6001 h 57150"/>
                <a:gd name="connsiteX9" fmla="*/ 48006 w 48101"/>
                <a:gd name="connsiteY9" fmla="*/ 16193 h 57150"/>
                <a:gd name="connsiteX10" fmla="*/ 36957 w 48101"/>
                <a:gd name="connsiteY10" fmla="*/ 18860 h 57150"/>
                <a:gd name="connsiteX11" fmla="*/ 32861 w 48101"/>
                <a:gd name="connsiteY11" fmla="*/ 12097 h 57150"/>
                <a:gd name="connsiteX12" fmla="*/ 25336 w 48101"/>
                <a:gd name="connsiteY12" fmla="*/ 9620 h 57150"/>
                <a:gd name="connsiteX13" fmla="*/ 15335 w 48101"/>
                <a:gd name="connsiteY13" fmla="*/ 14002 h 57150"/>
                <a:gd name="connsiteX14" fmla="*/ 11525 w 48101"/>
                <a:gd name="connsiteY14" fmla="*/ 28289 h 57150"/>
                <a:gd name="connsiteX15" fmla="*/ 15335 w 48101"/>
                <a:gd name="connsiteY15" fmla="*/ 43244 h 57150"/>
                <a:gd name="connsiteX16" fmla="*/ 25146 w 48101"/>
                <a:gd name="connsiteY16" fmla="*/ 47720 h 57150"/>
                <a:gd name="connsiteX17" fmla="*/ 32766 w 48101"/>
                <a:gd name="connsiteY17" fmla="*/ 44863 h 57150"/>
                <a:gd name="connsiteX18" fmla="*/ 37338 w 48101"/>
                <a:gd name="connsiteY18" fmla="*/ 36004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101" h="57150">
                  <a:moveTo>
                    <a:pt x="37243" y="35909"/>
                  </a:moveTo>
                  <a:lnTo>
                    <a:pt x="48101" y="39338"/>
                  </a:lnTo>
                  <a:cubicBezTo>
                    <a:pt x="46482" y="45339"/>
                    <a:pt x="43720" y="49816"/>
                    <a:pt x="39815" y="52769"/>
                  </a:cubicBezTo>
                  <a:cubicBezTo>
                    <a:pt x="35909" y="55721"/>
                    <a:pt x="31051" y="57150"/>
                    <a:pt x="25146" y="57150"/>
                  </a:cubicBezTo>
                  <a:cubicBezTo>
                    <a:pt x="17812" y="57150"/>
                    <a:pt x="11811" y="54674"/>
                    <a:pt x="7048" y="49625"/>
                  </a:cubicBezTo>
                  <a:cubicBezTo>
                    <a:pt x="2286" y="44577"/>
                    <a:pt x="0" y="37719"/>
                    <a:pt x="0" y="29051"/>
                  </a:cubicBezTo>
                  <a:cubicBezTo>
                    <a:pt x="0" y="19812"/>
                    <a:pt x="2381" y="12668"/>
                    <a:pt x="7144" y="7620"/>
                  </a:cubicBezTo>
                  <a:cubicBezTo>
                    <a:pt x="11906" y="2572"/>
                    <a:pt x="18193" y="0"/>
                    <a:pt x="25908" y="0"/>
                  </a:cubicBezTo>
                  <a:cubicBezTo>
                    <a:pt x="32671" y="0"/>
                    <a:pt x="38195" y="2000"/>
                    <a:pt x="42386" y="6001"/>
                  </a:cubicBezTo>
                  <a:cubicBezTo>
                    <a:pt x="44863" y="8382"/>
                    <a:pt x="46768" y="11716"/>
                    <a:pt x="48006" y="16193"/>
                  </a:cubicBezTo>
                  <a:lnTo>
                    <a:pt x="36957" y="18860"/>
                  </a:lnTo>
                  <a:cubicBezTo>
                    <a:pt x="36290" y="16002"/>
                    <a:pt x="34957" y="13716"/>
                    <a:pt x="32861" y="12097"/>
                  </a:cubicBezTo>
                  <a:cubicBezTo>
                    <a:pt x="30766" y="10478"/>
                    <a:pt x="28289" y="9620"/>
                    <a:pt x="25336" y="9620"/>
                  </a:cubicBezTo>
                  <a:cubicBezTo>
                    <a:pt x="21241" y="9620"/>
                    <a:pt x="17907" y="11049"/>
                    <a:pt x="15335" y="14002"/>
                  </a:cubicBezTo>
                  <a:cubicBezTo>
                    <a:pt x="12763" y="16954"/>
                    <a:pt x="11525" y="21717"/>
                    <a:pt x="11525" y="28289"/>
                  </a:cubicBezTo>
                  <a:cubicBezTo>
                    <a:pt x="11525" y="35243"/>
                    <a:pt x="12763" y="40291"/>
                    <a:pt x="15335" y="43244"/>
                  </a:cubicBezTo>
                  <a:cubicBezTo>
                    <a:pt x="17812" y="46196"/>
                    <a:pt x="21145" y="47720"/>
                    <a:pt x="25146" y="47720"/>
                  </a:cubicBezTo>
                  <a:cubicBezTo>
                    <a:pt x="28099" y="47720"/>
                    <a:pt x="30670" y="46768"/>
                    <a:pt x="32766" y="44863"/>
                  </a:cubicBezTo>
                  <a:cubicBezTo>
                    <a:pt x="34861" y="42958"/>
                    <a:pt x="36481" y="40005"/>
                    <a:pt x="37338" y="36004"/>
                  </a:cubicBezTo>
                  <a:close/>
                </a:path>
              </a:pathLst>
            </a:custGeom>
            <a:solidFill>
              <a:srgbClr val="FFFFFF"/>
            </a:solidFill>
            <a:ln w="0" cap="flat">
              <a:noFill/>
              <a:prstDash val="solid"/>
              <a:miter/>
            </a:ln>
          </p:spPr>
          <p:txBody>
            <a:bodyPr rtlCol="0" anchor="ctr"/>
            <a:lstStyle/>
            <a:p>
              <a:endParaRPr lang="en-GB" sz="2880"/>
            </a:p>
          </p:txBody>
        </p:sp>
        <p:sp>
          <p:nvSpPr>
            <p:cNvPr id="64" name="Freeform 63">
              <a:extLst>
                <a:ext uri="{FF2B5EF4-FFF2-40B4-BE49-F238E27FC236}">
                  <a16:creationId xmlns:a16="http://schemas.microsoft.com/office/drawing/2014/main" id="{691EE56D-BF84-33B1-3B6B-A9AE1A202DE5}"/>
                </a:ext>
              </a:extLst>
            </p:cNvPr>
            <p:cNvSpPr/>
            <p:nvPr/>
          </p:nvSpPr>
          <p:spPr>
            <a:xfrm>
              <a:off x="731139" y="4617719"/>
              <a:ext cx="41338" cy="41910"/>
            </a:xfrm>
            <a:custGeom>
              <a:avLst/>
              <a:gdLst>
                <a:gd name="connsiteX0" fmla="*/ 95 w 41338"/>
                <a:gd name="connsiteY0" fmla="*/ 20288 h 41910"/>
                <a:gd name="connsiteX1" fmla="*/ 2667 w 41338"/>
                <a:gd name="connsiteY1" fmla="*/ 10096 h 41910"/>
                <a:gd name="connsiteX2" fmla="*/ 10001 w 41338"/>
                <a:gd name="connsiteY2" fmla="*/ 2572 h 41910"/>
                <a:gd name="connsiteX3" fmla="*/ 20669 w 41338"/>
                <a:gd name="connsiteY3" fmla="*/ 0 h 41910"/>
                <a:gd name="connsiteX4" fmla="*/ 35528 w 41338"/>
                <a:gd name="connsiteY4" fmla="*/ 5906 h 41910"/>
                <a:gd name="connsiteX5" fmla="*/ 41338 w 41338"/>
                <a:gd name="connsiteY5" fmla="*/ 20860 h 41910"/>
                <a:gd name="connsiteX6" fmla="*/ 35433 w 41338"/>
                <a:gd name="connsiteY6" fmla="*/ 35909 h 41910"/>
                <a:gd name="connsiteX7" fmla="*/ 20669 w 41338"/>
                <a:gd name="connsiteY7" fmla="*/ 41910 h 41910"/>
                <a:gd name="connsiteX8" fmla="*/ 10192 w 41338"/>
                <a:gd name="connsiteY8" fmla="*/ 39434 h 41910"/>
                <a:gd name="connsiteX9" fmla="*/ 2572 w 41338"/>
                <a:gd name="connsiteY9" fmla="*/ 32099 h 41910"/>
                <a:gd name="connsiteX10" fmla="*/ 0 w 41338"/>
                <a:gd name="connsiteY10" fmla="*/ 20384 h 41910"/>
                <a:gd name="connsiteX11" fmla="*/ 10954 w 41338"/>
                <a:gd name="connsiteY11" fmla="*/ 20860 h 41910"/>
                <a:gd name="connsiteX12" fmla="*/ 13811 w 41338"/>
                <a:gd name="connsiteY12" fmla="*/ 30004 h 41910"/>
                <a:gd name="connsiteX13" fmla="*/ 20765 w 41338"/>
                <a:gd name="connsiteY13" fmla="*/ 33147 h 41910"/>
                <a:gd name="connsiteX14" fmla="*/ 27718 w 41338"/>
                <a:gd name="connsiteY14" fmla="*/ 30004 h 41910"/>
                <a:gd name="connsiteX15" fmla="*/ 30575 w 41338"/>
                <a:gd name="connsiteY15" fmla="*/ 20765 h 41910"/>
                <a:gd name="connsiteX16" fmla="*/ 27718 w 41338"/>
                <a:gd name="connsiteY16" fmla="*/ 11716 h 41910"/>
                <a:gd name="connsiteX17" fmla="*/ 20765 w 41338"/>
                <a:gd name="connsiteY17" fmla="*/ 8573 h 41910"/>
                <a:gd name="connsiteX18" fmla="*/ 13811 w 41338"/>
                <a:gd name="connsiteY18" fmla="*/ 11716 h 41910"/>
                <a:gd name="connsiteX19" fmla="*/ 10954 w 41338"/>
                <a:gd name="connsiteY19" fmla="*/ 20860 h 41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10">
                  <a:moveTo>
                    <a:pt x="95" y="20288"/>
                  </a:moveTo>
                  <a:cubicBezTo>
                    <a:pt x="95" y="16764"/>
                    <a:pt x="952" y="13335"/>
                    <a:pt x="2667" y="10096"/>
                  </a:cubicBezTo>
                  <a:cubicBezTo>
                    <a:pt x="4381" y="6763"/>
                    <a:pt x="6858" y="4286"/>
                    <a:pt x="10001" y="2572"/>
                  </a:cubicBezTo>
                  <a:cubicBezTo>
                    <a:pt x="13144" y="858"/>
                    <a:pt x="16764" y="0"/>
                    <a:pt x="20669" y="0"/>
                  </a:cubicBezTo>
                  <a:cubicBezTo>
                    <a:pt x="26765" y="0"/>
                    <a:pt x="31718" y="2000"/>
                    <a:pt x="35528" y="5906"/>
                  </a:cubicBezTo>
                  <a:cubicBezTo>
                    <a:pt x="39433" y="9811"/>
                    <a:pt x="41338" y="14859"/>
                    <a:pt x="41338" y="20860"/>
                  </a:cubicBezTo>
                  <a:cubicBezTo>
                    <a:pt x="41338"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6"/>
                    <a:pt x="0" y="20384"/>
                  </a:cubicBezTo>
                  <a:close/>
                  <a:moveTo>
                    <a:pt x="10954" y="20860"/>
                  </a:moveTo>
                  <a:cubicBezTo>
                    <a:pt x="10954" y="24860"/>
                    <a:pt x="11906" y="27908"/>
                    <a:pt x="13811" y="30004"/>
                  </a:cubicBezTo>
                  <a:cubicBezTo>
                    <a:pt x="15716" y="32099"/>
                    <a:pt x="18002" y="33147"/>
                    <a:pt x="20765" y="33147"/>
                  </a:cubicBezTo>
                  <a:cubicBezTo>
                    <a:pt x="23527" y="33147"/>
                    <a:pt x="25813" y="32099"/>
                    <a:pt x="27718" y="30004"/>
                  </a:cubicBezTo>
                  <a:cubicBezTo>
                    <a:pt x="29623" y="27908"/>
                    <a:pt x="30575" y="24860"/>
                    <a:pt x="30575" y="20765"/>
                  </a:cubicBezTo>
                  <a:cubicBezTo>
                    <a:pt x="30575" y="16669"/>
                    <a:pt x="29623" y="13811"/>
                    <a:pt x="27718" y="11716"/>
                  </a:cubicBezTo>
                  <a:cubicBezTo>
                    <a:pt x="25813" y="9620"/>
                    <a:pt x="23527" y="8573"/>
                    <a:pt x="20765" y="8573"/>
                  </a:cubicBezTo>
                  <a:cubicBezTo>
                    <a:pt x="18002" y="8573"/>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65" name="Freeform 64">
              <a:extLst>
                <a:ext uri="{FF2B5EF4-FFF2-40B4-BE49-F238E27FC236}">
                  <a16:creationId xmlns:a16="http://schemas.microsoft.com/office/drawing/2014/main" id="{2FBF4DA7-0CBC-6F95-0D71-BB3CADC2CAA0}"/>
                </a:ext>
              </a:extLst>
            </p:cNvPr>
            <p:cNvSpPr/>
            <p:nvPr/>
          </p:nvSpPr>
          <p:spPr>
            <a:xfrm>
              <a:off x="779716" y="4633245"/>
              <a:ext cx="20859" cy="10572"/>
            </a:xfrm>
            <a:custGeom>
              <a:avLst/>
              <a:gdLst>
                <a:gd name="connsiteX0" fmla="*/ 0 w 20859"/>
                <a:gd name="connsiteY0" fmla="*/ 10573 h 10572"/>
                <a:gd name="connsiteX1" fmla="*/ 0 w 20859"/>
                <a:gd name="connsiteY1" fmla="*/ 0 h 10572"/>
                <a:gd name="connsiteX2" fmla="*/ 20860 w 20859"/>
                <a:gd name="connsiteY2" fmla="*/ 0 h 10572"/>
                <a:gd name="connsiteX3" fmla="*/ 20860 w 20859"/>
                <a:gd name="connsiteY3" fmla="*/ 10573 h 10572"/>
                <a:gd name="connsiteX4" fmla="*/ 0 w 20859"/>
                <a:gd name="connsiteY4" fmla="*/ 10573 h 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59" h="10572">
                  <a:moveTo>
                    <a:pt x="0" y="10573"/>
                  </a:moveTo>
                  <a:lnTo>
                    <a:pt x="0" y="0"/>
                  </a:lnTo>
                  <a:lnTo>
                    <a:pt x="20860" y="0"/>
                  </a:lnTo>
                  <a:lnTo>
                    <a:pt x="20860" y="10573"/>
                  </a:lnTo>
                  <a:lnTo>
                    <a:pt x="0" y="10573"/>
                  </a:lnTo>
                  <a:close/>
                </a:path>
              </a:pathLst>
            </a:custGeom>
            <a:solidFill>
              <a:srgbClr val="FFFFFF"/>
            </a:solidFill>
            <a:ln w="0" cap="flat">
              <a:noFill/>
              <a:prstDash val="solid"/>
              <a:miter/>
            </a:ln>
          </p:spPr>
          <p:txBody>
            <a:bodyPr rtlCol="0" anchor="ctr"/>
            <a:lstStyle/>
            <a:p>
              <a:endParaRPr lang="en-GB" sz="2880"/>
            </a:p>
          </p:txBody>
        </p:sp>
        <p:sp>
          <p:nvSpPr>
            <p:cNvPr id="66" name="Freeform 65">
              <a:extLst>
                <a:ext uri="{FF2B5EF4-FFF2-40B4-BE49-F238E27FC236}">
                  <a16:creationId xmlns:a16="http://schemas.microsoft.com/office/drawing/2014/main" id="{14DB341C-13EF-EE2E-5CD0-A156EBEDB851}"/>
                </a:ext>
              </a:extLst>
            </p:cNvPr>
            <p:cNvSpPr/>
            <p:nvPr/>
          </p:nvSpPr>
          <p:spPr>
            <a:xfrm>
              <a:off x="802004" y="4602289"/>
              <a:ext cx="27146" cy="56292"/>
            </a:xfrm>
            <a:custGeom>
              <a:avLst/>
              <a:gdLst>
                <a:gd name="connsiteX0" fmla="*/ 0 w 27146"/>
                <a:gd name="connsiteY0" fmla="*/ 16193 h 56292"/>
                <a:gd name="connsiteX1" fmla="*/ 5906 w 27146"/>
                <a:gd name="connsiteY1" fmla="*/ 16193 h 56292"/>
                <a:gd name="connsiteX2" fmla="*/ 5906 w 27146"/>
                <a:gd name="connsiteY2" fmla="*/ 13145 h 56292"/>
                <a:gd name="connsiteX3" fmla="*/ 6953 w 27146"/>
                <a:gd name="connsiteY3" fmla="*/ 5620 h 56292"/>
                <a:gd name="connsiteX4" fmla="*/ 10954 w 27146"/>
                <a:gd name="connsiteY4" fmla="*/ 1524 h 56292"/>
                <a:gd name="connsiteX5" fmla="*/ 18288 w 27146"/>
                <a:gd name="connsiteY5" fmla="*/ 0 h 56292"/>
                <a:gd name="connsiteX6" fmla="*/ 27146 w 27146"/>
                <a:gd name="connsiteY6" fmla="*/ 1334 h 56292"/>
                <a:gd name="connsiteX7" fmla="*/ 25718 w 27146"/>
                <a:gd name="connsiteY7" fmla="*/ 8763 h 56292"/>
                <a:gd name="connsiteX8" fmla="*/ 20860 w 27146"/>
                <a:gd name="connsiteY8" fmla="*/ 8192 h 56292"/>
                <a:gd name="connsiteX9" fmla="*/ 17526 w 27146"/>
                <a:gd name="connsiteY9" fmla="*/ 9239 h 56292"/>
                <a:gd name="connsiteX10" fmla="*/ 16478 w 27146"/>
                <a:gd name="connsiteY10" fmla="*/ 13335 h 56292"/>
                <a:gd name="connsiteX11" fmla="*/ 16478 w 27146"/>
                <a:gd name="connsiteY11" fmla="*/ 16193 h 56292"/>
                <a:gd name="connsiteX12" fmla="*/ 24384 w 27146"/>
                <a:gd name="connsiteY12" fmla="*/ 16193 h 56292"/>
                <a:gd name="connsiteX13" fmla="*/ 24384 w 27146"/>
                <a:gd name="connsiteY13" fmla="*/ 24575 h 56292"/>
                <a:gd name="connsiteX14" fmla="*/ 16478 w 27146"/>
                <a:gd name="connsiteY14" fmla="*/ 24575 h 56292"/>
                <a:gd name="connsiteX15" fmla="*/ 16478 w 27146"/>
                <a:gd name="connsiteY15" fmla="*/ 56293 h 56292"/>
                <a:gd name="connsiteX16" fmla="*/ 5906 w 27146"/>
                <a:gd name="connsiteY16" fmla="*/ 56293 h 56292"/>
                <a:gd name="connsiteX17" fmla="*/ 5906 w 27146"/>
                <a:gd name="connsiteY17" fmla="*/ 24575 h 56292"/>
                <a:gd name="connsiteX18" fmla="*/ 0 w 27146"/>
                <a:gd name="connsiteY18" fmla="*/ 24575 h 56292"/>
                <a:gd name="connsiteX19" fmla="*/ 0 w 27146"/>
                <a:gd name="connsiteY19" fmla="*/ 16193 h 5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146" h="56292">
                  <a:moveTo>
                    <a:pt x="0" y="16193"/>
                  </a:moveTo>
                  <a:lnTo>
                    <a:pt x="5906" y="16193"/>
                  </a:lnTo>
                  <a:lnTo>
                    <a:pt x="5906" y="13145"/>
                  </a:lnTo>
                  <a:cubicBezTo>
                    <a:pt x="5906" y="9811"/>
                    <a:pt x="6287" y="7239"/>
                    <a:pt x="6953" y="5620"/>
                  </a:cubicBezTo>
                  <a:cubicBezTo>
                    <a:pt x="7715" y="4001"/>
                    <a:pt x="8954" y="2572"/>
                    <a:pt x="10954" y="1524"/>
                  </a:cubicBezTo>
                  <a:cubicBezTo>
                    <a:pt x="12859" y="476"/>
                    <a:pt x="15335" y="0"/>
                    <a:pt x="18288" y="0"/>
                  </a:cubicBezTo>
                  <a:cubicBezTo>
                    <a:pt x="21241" y="0"/>
                    <a:pt x="24289" y="476"/>
                    <a:pt x="27146" y="1334"/>
                  </a:cubicBezTo>
                  <a:lnTo>
                    <a:pt x="25718" y="8763"/>
                  </a:lnTo>
                  <a:cubicBezTo>
                    <a:pt x="24003" y="8382"/>
                    <a:pt x="22384" y="8192"/>
                    <a:pt x="20860" y="8192"/>
                  </a:cubicBezTo>
                  <a:cubicBezTo>
                    <a:pt x="19336" y="8192"/>
                    <a:pt x="18193" y="8572"/>
                    <a:pt x="17526" y="9239"/>
                  </a:cubicBezTo>
                  <a:cubicBezTo>
                    <a:pt x="16859" y="10001"/>
                    <a:pt x="16478" y="11335"/>
                    <a:pt x="16478" y="13335"/>
                  </a:cubicBezTo>
                  <a:lnTo>
                    <a:pt x="16478" y="16193"/>
                  </a:lnTo>
                  <a:lnTo>
                    <a:pt x="24384" y="16193"/>
                  </a:lnTo>
                  <a:lnTo>
                    <a:pt x="24384" y="24575"/>
                  </a:lnTo>
                  <a:lnTo>
                    <a:pt x="16478" y="24575"/>
                  </a:lnTo>
                  <a:lnTo>
                    <a:pt x="16478" y="56293"/>
                  </a:lnTo>
                  <a:lnTo>
                    <a:pt x="5906" y="56293"/>
                  </a:lnTo>
                  <a:lnTo>
                    <a:pt x="5906" y="24575"/>
                  </a:lnTo>
                  <a:lnTo>
                    <a:pt x="0" y="24575"/>
                  </a:lnTo>
                  <a:lnTo>
                    <a:pt x="0" y="16193"/>
                  </a:lnTo>
                  <a:close/>
                </a:path>
              </a:pathLst>
            </a:custGeom>
            <a:solidFill>
              <a:srgbClr val="FFFFFF"/>
            </a:solidFill>
            <a:ln w="0" cap="flat">
              <a:noFill/>
              <a:prstDash val="solid"/>
              <a:miter/>
            </a:ln>
          </p:spPr>
          <p:txBody>
            <a:bodyPr rtlCol="0" anchor="ctr"/>
            <a:lstStyle/>
            <a:p>
              <a:endParaRPr lang="en-GB" sz="2880"/>
            </a:p>
          </p:txBody>
        </p:sp>
        <p:sp>
          <p:nvSpPr>
            <p:cNvPr id="67" name="Freeform 66">
              <a:extLst>
                <a:ext uri="{FF2B5EF4-FFF2-40B4-BE49-F238E27FC236}">
                  <a16:creationId xmlns:a16="http://schemas.microsoft.com/office/drawing/2014/main" id="{434E7E4F-E723-DA72-F65A-BF7E5CAFA189}"/>
                </a:ext>
              </a:extLst>
            </p:cNvPr>
            <p:cNvSpPr/>
            <p:nvPr/>
          </p:nvSpPr>
          <p:spPr>
            <a:xfrm>
              <a:off x="832199" y="4618482"/>
              <a:ext cx="36290" cy="40957"/>
            </a:xfrm>
            <a:custGeom>
              <a:avLst/>
              <a:gdLst>
                <a:gd name="connsiteX0" fmla="*/ 26575 w 36290"/>
                <a:gd name="connsiteY0" fmla="*/ 40100 h 40957"/>
                <a:gd name="connsiteX1" fmla="*/ 26575 w 36290"/>
                <a:gd name="connsiteY1" fmla="*/ 34099 h 40957"/>
                <a:gd name="connsiteX2" fmla="*/ 20860 w 36290"/>
                <a:gd name="connsiteY2" fmla="*/ 39148 h 40957"/>
                <a:gd name="connsiteX3" fmla="*/ 13335 w 36290"/>
                <a:gd name="connsiteY3" fmla="*/ 40957 h 40957"/>
                <a:gd name="connsiteX4" fmla="*/ 6096 w 36290"/>
                <a:gd name="connsiteY4" fmla="*/ 39148 h 40957"/>
                <a:gd name="connsiteX5" fmla="*/ 1429 w 36290"/>
                <a:gd name="connsiteY5" fmla="*/ 34195 h 40957"/>
                <a:gd name="connsiteX6" fmla="*/ 0 w 36290"/>
                <a:gd name="connsiteY6" fmla="*/ 25337 h 40957"/>
                <a:gd name="connsiteX7" fmla="*/ 0 w 36290"/>
                <a:gd name="connsiteY7" fmla="*/ 0 h 40957"/>
                <a:gd name="connsiteX8" fmla="*/ 10573 w 36290"/>
                <a:gd name="connsiteY8" fmla="*/ 0 h 40957"/>
                <a:gd name="connsiteX9" fmla="*/ 10573 w 36290"/>
                <a:gd name="connsiteY9" fmla="*/ 18383 h 40957"/>
                <a:gd name="connsiteX10" fmla="*/ 11144 w 36290"/>
                <a:gd name="connsiteY10" fmla="*/ 28765 h 40957"/>
                <a:gd name="connsiteX11" fmla="*/ 13240 w 36290"/>
                <a:gd name="connsiteY11" fmla="*/ 31813 h 40957"/>
                <a:gd name="connsiteX12" fmla="*/ 17145 w 36290"/>
                <a:gd name="connsiteY12" fmla="*/ 32956 h 40957"/>
                <a:gd name="connsiteX13" fmla="*/ 22003 w 36290"/>
                <a:gd name="connsiteY13" fmla="*/ 31432 h 40957"/>
                <a:gd name="connsiteX14" fmla="*/ 24955 w 36290"/>
                <a:gd name="connsiteY14" fmla="*/ 27718 h 40957"/>
                <a:gd name="connsiteX15" fmla="*/ 25717 w 36290"/>
                <a:gd name="connsiteY15" fmla="*/ 16954 h 40957"/>
                <a:gd name="connsiteX16" fmla="*/ 25717 w 36290"/>
                <a:gd name="connsiteY16" fmla="*/ 95 h 40957"/>
                <a:gd name="connsiteX17" fmla="*/ 36290 w 36290"/>
                <a:gd name="connsiteY17" fmla="*/ 95 h 40957"/>
                <a:gd name="connsiteX18" fmla="*/ 36290 w 36290"/>
                <a:gd name="connsiteY18" fmla="*/ 40196 h 40957"/>
                <a:gd name="connsiteX19" fmla="*/ 26479 w 36290"/>
                <a:gd name="connsiteY19" fmla="*/ 40196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0" h="40957">
                  <a:moveTo>
                    <a:pt x="26575" y="40100"/>
                  </a:moveTo>
                  <a:lnTo>
                    <a:pt x="26575" y="34099"/>
                  </a:lnTo>
                  <a:cubicBezTo>
                    <a:pt x="25146" y="36195"/>
                    <a:pt x="23241" y="37909"/>
                    <a:pt x="20860" y="39148"/>
                  </a:cubicBezTo>
                  <a:cubicBezTo>
                    <a:pt x="18478" y="40386"/>
                    <a:pt x="16002" y="40957"/>
                    <a:pt x="13335" y="40957"/>
                  </a:cubicBezTo>
                  <a:cubicBezTo>
                    <a:pt x="10668" y="40957"/>
                    <a:pt x="8192" y="40386"/>
                    <a:pt x="6096" y="39148"/>
                  </a:cubicBezTo>
                  <a:cubicBezTo>
                    <a:pt x="4000" y="38005"/>
                    <a:pt x="2381" y="36290"/>
                    <a:pt x="1429" y="34195"/>
                  </a:cubicBezTo>
                  <a:cubicBezTo>
                    <a:pt x="476" y="32099"/>
                    <a:pt x="0" y="29146"/>
                    <a:pt x="0" y="25337"/>
                  </a:cubicBezTo>
                  <a:lnTo>
                    <a:pt x="0" y="0"/>
                  </a:lnTo>
                  <a:lnTo>
                    <a:pt x="10573" y="0"/>
                  </a:lnTo>
                  <a:lnTo>
                    <a:pt x="10573" y="18383"/>
                  </a:lnTo>
                  <a:cubicBezTo>
                    <a:pt x="10573" y="24003"/>
                    <a:pt x="10763" y="27432"/>
                    <a:pt x="11144" y="28765"/>
                  </a:cubicBezTo>
                  <a:cubicBezTo>
                    <a:pt x="11525" y="30004"/>
                    <a:pt x="12287" y="31052"/>
                    <a:pt x="13240" y="31813"/>
                  </a:cubicBezTo>
                  <a:cubicBezTo>
                    <a:pt x="14288" y="32575"/>
                    <a:pt x="15621" y="32956"/>
                    <a:pt x="17145" y="32956"/>
                  </a:cubicBezTo>
                  <a:cubicBezTo>
                    <a:pt x="18955" y="32956"/>
                    <a:pt x="20574" y="32480"/>
                    <a:pt x="22003" y="31432"/>
                  </a:cubicBezTo>
                  <a:cubicBezTo>
                    <a:pt x="23431" y="30480"/>
                    <a:pt x="24384" y="29242"/>
                    <a:pt x="24955" y="27718"/>
                  </a:cubicBezTo>
                  <a:cubicBezTo>
                    <a:pt x="25527" y="26289"/>
                    <a:pt x="25717" y="22670"/>
                    <a:pt x="25717" y="16954"/>
                  </a:cubicBezTo>
                  <a:lnTo>
                    <a:pt x="25717" y="95"/>
                  </a:lnTo>
                  <a:lnTo>
                    <a:pt x="36290" y="95"/>
                  </a:lnTo>
                  <a:lnTo>
                    <a:pt x="36290" y="40196"/>
                  </a:lnTo>
                  <a:lnTo>
                    <a:pt x="26479" y="40196"/>
                  </a:lnTo>
                  <a:close/>
                </a:path>
              </a:pathLst>
            </a:custGeom>
            <a:solidFill>
              <a:srgbClr val="FFFFFF"/>
            </a:solidFill>
            <a:ln w="0" cap="flat">
              <a:noFill/>
              <a:prstDash val="solid"/>
              <a:miter/>
            </a:ln>
          </p:spPr>
          <p:txBody>
            <a:bodyPr rtlCol="0" anchor="ctr"/>
            <a:lstStyle/>
            <a:p>
              <a:endParaRPr lang="en-GB" sz="2880"/>
            </a:p>
          </p:txBody>
        </p:sp>
        <p:sp>
          <p:nvSpPr>
            <p:cNvPr id="68" name="Freeform 67">
              <a:extLst>
                <a:ext uri="{FF2B5EF4-FFF2-40B4-BE49-F238E27FC236}">
                  <a16:creationId xmlns:a16="http://schemas.microsoft.com/office/drawing/2014/main" id="{E165B224-E00B-B620-E08F-E4EC36B3C056}"/>
                </a:ext>
              </a:extLst>
            </p:cNvPr>
            <p:cNvSpPr/>
            <p:nvPr/>
          </p:nvSpPr>
          <p:spPr>
            <a:xfrm>
              <a:off x="879538" y="4617719"/>
              <a:ext cx="36480" cy="40957"/>
            </a:xfrm>
            <a:custGeom>
              <a:avLst/>
              <a:gdLst>
                <a:gd name="connsiteX0" fmla="*/ 36481 w 36480"/>
                <a:gd name="connsiteY0" fmla="*/ 40862 h 40957"/>
                <a:gd name="connsiteX1" fmla="*/ 25908 w 36480"/>
                <a:gd name="connsiteY1" fmla="*/ 40862 h 40957"/>
                <a:gd name="connsiteX2" fmla="*/ 25908 w 36480"/>
                <a:gd name="connsiteY2" fmla="*/ 20384 h 40957"/>
                <a:gd name="connsiteX3" fmla="*/ 25241 w 36480"/>
                <a:gd name="connsiteY3" fmla="*/ 12002 h 40957"/>
                <a:gd name="connsiteX4" fmla="*/ 23051 w 36480"/>
                <a:gd name="connsiteY4" fmla="*/ 9049 h 40957"/>
                <a:gd name="connsiteX5" fmla="*/ 19336 w 36480"/>
                <a:gd name="connsiteY5" fmla="*/ 8001 h 40957"/>
                <a:gd name="connsiteX6" fmla="*/ 14383 w 36480"/>
                <a:gd name="connsiteY6" fmla="*/ 9525 h 40957"/>
                <a:gd name="connsiteX7" fmla="*/ 11430 w 36480"/>
                <a:gd name="connsiteY7" fmla="*/ 13526 h 40957"/>
                <a:gd name="connsiteX8" fmla="*/ 10573 w 36480"/>
                <a:gd name="connsiteY8" fmla="*/ 22765 h 40957"/>
                <a:gd name="connsiteX9" fmla="*/ 10573 w 36480"/>
                <a:gd name="connsiteY9" fmla="*/ 40958 h 40957"/>
                <a:gd name="connsiteX10" fmla="*/ 0 w 36480"/>
                <a:gd name="connsiteY10" fmla="*/ 40958 h 40957"/>
                <a:gd name="connsiteX11" fmla="*/ 0 w 36480"/>
                <a:gd name="connsiteY11" fmla="*/ 858 h 40957"/>
                <a:gd name="connsiteX12" fmla="*/ 9811 w 36480"/>
                <a:gd name="connsiteY12" fmla="*/ 858 h 40957"/>
                <a:gd name="connsiteX13" fmla="*/ 9811 w 36480"/>
                <a:gd name="connsiteY13" fmla="*/ 6763 h 40957"/>
                <a:gd name="connsiteX14" fmla="*/ 23051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8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4"/>
                  </a:lnTo>
                  <a:cubicBezTo>
                    <a:pt x="25908" y="16097"/>
                    <a:pt x="25718" y="13240"/>
                    <a:pt x="25241" y="12002"/>
                  </a:cubicBezTo>
                  <a:cubicBezTo>
                    <a:pt x="24765" y="10763"/>
                    <a:pt x="24098" y="9716"/>
                    <a:pt x="23051" y="9049"/>
                  </a:cubicBezTo>
                  <a:cubicBezTo>
                    <a:pt x="22003" y="8382"/>
                    <a:pt x="20765" y="8001"/>
                    <a:pt x="19336" y="8001"/>
                  </a:cubicBezTo>
                  <a:cubicBezTo>
                    <a:pt x="17526" y="8001"/>
                    <a:pt x="15812" y="8477"/>
                    <a:pt x="14383" y="9525"/>
                  </a:cubicBezTo>
                  <a:cubicBezTo>
                    <a:pt x="12954" y="10573"/>
                    <a:pt x="11906" y="11906"/>
                    <a:pt x="11430" y="13526"/>
                  </a:cubicBezTo>
                  <a:cubicBezTo>
                    <a:pt x="10859" y="15145"/>
                    <a:pt x="10573" y="18288"/>
                    <a:pt x="10573" y="22765"/>
                  </a:cubicBezTo>
                  <a:lnTo>
                    <a:pt x="10573" y="40958"/>
                  </a:lnTo>
                  <a:lnTo>
                    <a:pt x="0" y="40958"/>
                  </a:lnTo>
                  <a:lnTo>
                    <a:pt x="0" y="858"/>
                  </a:lnTo>
                  <a:lnTo>
                    <a:pt x="9811" y="858"/>
                  </a:lnTo>
                  <a:lnTo>
                    <a:pt x="9811" y="6763"/>
                  </a:lnTo>
                  <a:cubicBezTo>
                    <a:pt x="13335" y="2191"/>
                    <a:pt x="17717" y="0"/>
                    <a:pt x="23051"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8"/>
                  </a:lnTo>
                  <a:close/>
                </a:path>
              </a:pathLst>
            </a:custGeom>
            <a:solidFill>
              <a:srgbClr val="FFFFFF"/>
            </a:solidFill>
            <a:ln w="0" cap="flat">
              <a:noFill/>
              <a:prstDash val="solid"/>
              <a:miter/>
            </a:ln>
          </p:spPr>
          <p:txBody>
            <a:bodyPr rtlCol="0" anchor="ctr"/>
            <a:lstStyle/>
            <a:p>
              <a:endParaRPr lang="en-GB" sz="2880"/>
            </a:p>
          </p:txBody>
        </p:sp>
        <p:sp>
          <p:nvSpPr>
            <p:cNvPr id="69" name="Freeform 68">
              <a:extLst>
                <a:ext uri="{FF2B5EF4-FFF2-40B4-BE49-F238E27FC236}">
                  <a16:creationId xmlns:a16="http://schemas.microsoft.com/office/drawing/2014/main" id="{ACF6AD50-F741-F997-1D5F-3523830930E0}"/>
                </a:ext>
              </a:extLst>
            </p:cNvPr>
            <p:cNvSpPr/>
            <p:nvPr/>
          </p:nvSpPr>
          <p:spPr>
            <a:xfrm>
              <a:off x="924401" y="4603337"/>
              <a:ext cx="39147" cy="56197"/>
            </a:xfrm>
            <a:custGeom>
              <a:avLst/>
              <a:gdLst>
                <a:gd name="connsiteX0" fmla="*/ 39148 w 39147"/>
                <a:gd name="connsiteY0" fmla="*/ 55245 h 56197"/>
                <a:gd name="connsiteX1" fmla="*/ 29337 w 39147"/>
                <a:gd name="connsiteY1" fmla="*/ 55245 h 56197"/>
                <a:gd name="connsiteX2" fmla="*/ 29337 w 39147"/>
                <a:gd name="connsiteY2" fmla="*/ 49339 h 56197"/>
                <a:gd name="connsiteX3" fmla="*/ 23527 w 39147"/>
                <a:gd name="connsiteY3" fmla="*/ 54483 h 56197"/>
                <a:gd name="connsiteX4" fmla="*/ 16764 w 39147"/>
                <a:gd name="connsiteY4" fmla="*/ 56197 h 56197"/>
                <a:gd name="connsiteX5" fmla="*/ 4953 w 39147"/>
                <a:gd name="connsiteY5" fmla="*/ 50673 h 56197"/>
                <a:gd name="connsiteX6" fmla="*/ 0 w 39147"/>
                <a:gd name="connsiteY6" fmla="*/ 35147 h 56197"/>
                <a:gd name="connsiteX7" fmla="*/ 4763 w 39147"/>
                <a:gd name="connsiteY7" fmla="*/ 19621 h 56197"/>
                <a:gd name="connsiteX8" fmla="*/ 16859 w 39147"/>
                <a:gd name="connsiteY8" fmla="*/ 14288 h 56197"/>
                <a:gd name="connsiteX9" fmla="*/ 28480 w 39147"/>
                <a:gd name="connsiteY9" fmla="*/ 19907 h 56197"/>
                <a:gd name="connsiteX10" fmla="*/ 28480 w 39147"/>
                <a:gd name="connsiteY10" fmla="*/ 0 h 56197"/>
                <a:gd name="connsiteX11" fmla="*/ 39052 w 39147"/>
                <a:gd name="connsiteY11" fmla="*/ 0 h 56197"/>
                <a:gd name="connsiteX12" fmla="*/ 39052 w 39147"/>
                <a:gd name="connsiteY12" fmla="*/ 55340 h 56197"/>
                <a:gd name="connsiteX13" fmla="*/ 10858 w 39147"/>
                <a:gd name="connsiteY13" fmla="*/ 34290 h 56197"/>
                <a:gd name="connsiteX14" fmla="*/ 12668 w 39147"/>
                <a:gd name="connsiteY14" fmla="*/ 43529 h 56197"/>
                <a:gd name="connsiteX15" fmla="*/ 19812 w 39147"/>
                <a:gd name="connsiteY15" fmla="*/ 47720 h 56197"/>
                <a:gd name="connsiteX16" fmla="*/ 26003 w 39147"/>
                <a:gd name="connsiteY16" fmla="*/ 44577 h 56197"/>
                <a:gd name="connsiteX17" fmla="*/ 28575 w 39147"/>
                <a:gd name="connsiteY17" fmla="*/ 35242 h 56197"/>
                <a:gd name="connsiteX18" fmla="*/ 26098 w 39147"/>
                <a:gd name="connsiteY18" fmla="*/ 25337 h 56197"/>
                <a:gd name="connsiteX19" fmla="*/ 19717 w 39147"/>
                <a:gd name="connsiteY19" fmla="*/ 22288 h 56197"/>
                <a:gd name="connsiteX20" fmla="*/ 13430 w 39147"/>
                <a:gd name="connsiteY20" fmla="*/ 25241 h 56197"/>
                <a:gd name="connsiteX21" fmla="*/ 10858 w 39147"/>
                <a:gd name="connsiteY21" fmla="*/ 3419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7" h="56197">
                  <a:moveTo>
                    <a:pt x="39148" y="55245"/>
                  </a:moveTo>
                  <a:lnTo>
                    <a:pt x="29337" y="55245"/>
                  </a:lnTo>
                  <a:lnTo>
                    <a:pt x="29337" y="49339"/>
                  </a:lnTo>
                  <a:cubicBezTo>
                    <a:pt x="27718" y="51625"/>
                    <a:pt x="25813" y="53340"/>
                    <a:pt x="23527" y="54483"/>
                  </a:cubicBezTo>
                  <a:cubicBezTo>
                    <a:pt x="21336" y="55626"/>
                    <a:pt x="19050" y="56197"/>
                    <a:pt x="16764" y="56197"/>
                  </a:cubicBezTo>
                  <a:cubicBezTo>
                    <a:pt x="12192" y="56197"/>
                    <a:pt x="8192" y="54388"/>
                    <a:pt x="4953" y="50673"/>
                  </a:cubicBezTo>
                  <a:cubicBezTo>
                    <a:pt x="1715" y="46958"/>
                    <a:pt x="0" y="41815"/>
                    <a:pt x="0" y="35147"/>
                  </a:cubicBezTo>
                  <a:cubicBezTo>
                    <a:pt x="0" y="28480"/>
                    <a:pt x="1619" y="23146"/>
                    <a:pt x="4763" y="19621"/>
                  </a:cubicBezTo>
                  <a:cubicBezTo>
                    <a:pt x="8001" y="16097"/>
                    <a:pt x="12001" y="14288"/>
                    <a:pt x="16859" y="14288"/>
                  </a:cubicBezTo>
                  <a:cubicBezTo>
                    <a:pt x="21336" y="14288"/>
                    <a:pt x="25241" y="16192"/>
                    <a:pt x="28480" y="19907"/>
                  </a:cubicBezTo>
                  <a:lnTo>
                    <a:pt x="28480" y="0"/>
                  </a:lnTo>
                  <a:lnTo>
                    <a:pt x="39052" y="0"/>
                  </a:lnTo>
                  <a:lnTo>
                    <a:pt x="39052" y="55340"/>
                  </a:lnTo>
                  <a:close/>
                  <a:moveTo>
                    <a:pt x="10858" y="34290"/>
                  </a:moveTo>
                  <a:cubicBezTo>
                    <a:pt x="10858" y="38576"/>
                    <a:pt x="11430" y="41624"/>
                    <a:pt x="12668" y="43529"/>
                  </a:cubicBezTo>
                  <a:cubicBezTo>
                    <a:pt x="14383" y="46291"/>
                    <a:pt x="16764" y="47720"/>
                    <a:pt x="19812" y="47720"/>
                  </a:cubicBezTo>
                  <a:cubicBezTo>
                    <a:pt x="22288" y="47720"/>
                    <a:pt x="24289" y="46672"/>
                    <a:pt x="26003" y="44577"/>
                  </a:cubicBezTo>
                  <a:cubicBezTo>
                    <a:pt x="27718" y="42481"/>
                    <a:pt x="28575" y="39433"/>
                    <a:pt x="28575" y="35242"/>
                  </a:cubicBezTo>
                  <a:cubicBezTo>
                    <a:pt x="28575" y="30671"/>
                    <a:pt x="27718" y="27337"/>
                    <a:pt x="26098" y="25337"/>
                  </a:cubicBezTo>
                  <a:cubicBezTo>
                    <a:pt x="24479" y="23336"/>
                    <a:pt x="22288" y="22288"/>
                    <a:pt x="19717" y="22288"/>
                  </a:cubicBezTo>
                  <a:cubicBezTo>
                    <a:pt x="17145" y="22288"/>
                    <a:pt x="15049" y="23336"/>
                    <a:pt x="13430" y="25241"/>
                  </a:cubicBezTo>
                  <a:cubicBezTo>
                    <a:pt x="11716" y="27241"/>
                    <a:pt x="10858" y="30194"/>
                    <a:pt x="10858" y="34195"/>
                  </a:cubicBezTo>
                  <a:close/>
                </a:path>
              </a:pathLst>
            </a:custGeom>
            <a:solidFill>
              <a:srgbClr val="FFFFFF"/>
            </a:solidFill>
            <a:ln w="0" cap="flat">
              <a:noFill/>
              <a:prstDash val="solid"/>
              <a:miter/>
            </a:ln>
          </p:spPr>
          <p:txBody>
            <a:bodyPr rtlCol="0" anchor="ctr"/>
            <a:lstStyle/>
            <a:p>
              <a:endParaRPr lang="en-GB" sz="2880"/>
            </a:p>
          </p:txBody>
        </p:sp>
        <p:sp>
          <p:nvSpPr>
            <p:cNvPr id="70" name="Freeform 69">
              <a:extLst>
                <a:ext uri="{FF2B5EF4-FFF2-40B4-BE49-F238E27FC236}">
                  <a16:creationId xmlns:a16="http://schemas.microsoft.com/office/drawing/2014/main" id="{1A315F7E-868A-ADE0-2172-7F63620B9053}"/>
                </a:ext>
              </a:extLst>
            </p:cNvPr>
            <p:cNvSpPr/>
            <p:nvPr/>
          </p:nvSpPr>
          <p:spPr>
            <a:xfrm>
              <a:off x="970883" y="4617624"/>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956 w 37437"/>
                <a:gd name="connsiteY15" fmla="*/ 17526 h 41909"/>
                <a:gd name="connsiteX16" fmla="*/ 24575 w 37437"/>
                <a:gd name="connsiteY16" fmla="*/ 10573 h 41909"/>
                <a:gd name="connsiteX17" fmla="*/ 19050 w 37437"/>
                <a:gd name="connsiteY17" fmla="*/ 8191 h 41909"/>
                <a:gd name="connsiteX18" fmla="*/ 13335 w 37437"/>
                <a:gd name="connsiteY18" fmla="*/ 10763 h 41909"/>
                <a:gd name="connsiteX19" fmla="*/ 11144 w 37437"/>
                <a:gd name="connsiteY19" fmla="*/ 17621 h 41909"/>
                <a:gd name="connsiteX20" fmla="*/ 26956 w 37437"/>
                <a:gd name="connsiteY20" fmla="*/ 17621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7" y="30289"/>
                    <a:pt x="26289" y="28289"/>
                  </a:cubicBezTo>
                  <a:close/>
                  <a:moveTo>
                    <a:pt x="26956" y="17526"/>
                  </a:moveTo>
                  <a:cubicBezTo>
                    <a:pt x="26956" y="14478"/>
                    <a:pt x="26098" y="12097"/>
                    <a:pt x="24575" y="10573"/>
                  </a:cubicBezTo>
                  <a:cubicBezTo>
                    <a:pt x="23050" y="8954"/>
                    <a:pt x="21241" y="8191"/>
                    <a:pt x="19050" y="8191"/>
                  </a:cubicBezTo>
                  <a:cubicBezTo>
                    <a:pt x="16764" y="8191"/>
                    <a:pt x="14859" y="9049"/>
                    <a:pt x="13335" y="10763"/>
                  </a:cubicBezTo>
                  <a:cubicBezTo>
                    <a:pt x="11811" y="12478"/>
                    <a:pt x="11049" y="14764"/>
                    <a:pt x="11144" y="17621"/>
                  </a:cubicBezTo>
                  <a:lnTo>
                    <a:pt x="26956" y="17621"/>
                  </a:lnTo>
                  <a:close/>
                </a:path>
              </a:pathLst>
            </a:custGeom>
            <a:solidFill>
              <a:srgbClr val="FFFFFF"/>
            </a:solidFill>
            <a:ln w="0" cap="flat">
              <a:noFill/>
              <a:prstDash val="solid"/>
              <a:miter/>
            </a:ln>
          </p:spPr>
          <p:txBody>
            <a:bodyPr rtlCol="0" anchor="ctr"/>
            <a:lstStyle/>
            <a:p>
              <a:endParaRPr lang="en-GB" sz="2880"/>
            </a:p>
          </p:txBody>
        </p:sp>
        <p:sp>
          <p:nvSpPr>
            <p:cNvPr id="71" name="Freeform 70">
              <a:extLst>
                <a:ext uri="{FF2B5EF4-FFF2-40B4-BE49-F238E27FC236}">
                  <a16:creationId xmlns:a16="http://schemas.microsoft.com/office/drawing/2014/main" id="{683DAF3A-34BE-94CE-7445-78EE8DD2CC77}"/>
                </a:ext>
              </a:extLst>
            </p:cNvPr>
            <p:cNvSpPr/>
            <p:nvPr/>
          </p:nvSpPr>
          <p:spPr>
            <a:xfrm>
              <a:off x="1014602" y="4603337"/>
              <a:ext cx="39147" cy="56197"/>
            </a:xfrm>
            <a:custGeom>
              <a:avLst/>
              <a:gdLst>
                <a:gd name="connsiteX0" fmla="*/ 39148 w 39147"/>
                <a:gd name="connsiteY0" fmla="*/ 55245 h 56197"/>
                <a:gd name="connsiteX1" fmla="*/ 29337 w 39147"/>
                <a:gd name="connsiteY1" fmla="*/ 55245 h 56197"/>
                <a:gd name="connsiteX2" fmla="*/ 29337 w 39147"/>
                <a:gd name="connsiteY2" fmla="*/ 49339 h 56197"/>
                <a:gd name="connsiteX3" fmla="*/ 23527 w 39147"/>
                <a:gd name="connsiteY3" fmla="*/ 54483 h 56197"/>
                <a:gd name="connsiteX4" fmla="*/ 16764 w 39147"/>
                <a:gd name="connsiteY4" fmla="*/ 56197 h 56197"/>
                <a:gd name="connsiteX5" fmla="*/ 4953 w 39147"/>
                <a:gd name="connsiteY5" fmla="*/ 50673 h 56197"/>
                <a:gd name="connsiteX6" fmla="*/ 0 w 39147"/>
                <a:gd name="connsiteY6" fmla="*/ 35147 h 56197"/>
                <a:gd name="connsiteX7" fmla="*/ 4763 w 39147"/>
                <a:gd name="connsiteY7" fmla="*/ 19621 h 56197"/>
                <a:gd name="connsiteX8" fmla="*/ 16859 w 39147"/>
                <a:gd name="connsiteY8" fmla="*/ 14288 h 56197"/>
                <a:gd name="connsiteX9" fmla="*/ 28480 w 39147"/>
                <a:gd name="connsiteY9" fmla="*/ 19907 h 56197"/>
                <a:gd name="connsiteX10" fmla="*/ 28480 w 39147"/>
                <a:gd name="connsiteY10" fmla="*/ 0 h 56197"/>
                <a:gd name="connsiteX11" fmla="*/ 39053 w 39147"/>
                <a:gd name="connsiteY11" fmla="*/ 0 h 56197"/>
                <a:gd name="connsiteX12" fmla="*/ 39053 w 39147"/>
                <a:gd name="connsiteY12" fmla="*/ 55340 h 56197"/>
                <a:gd name="connsiteX13" fmla="*/ 10859 w 39147"/>
                <a:gd name="connsiteY13" fmla="*/ 34290 h 56197"/>
                <a:gd name="connsiteX14" fmla="*/ 12668 w 39147"/>
                <a:gd name="connsiteY14" fmla="*/ 43529 h 56197"/>
                <a:gd name="connsiteX15" fmla="*/ 19812 w 39147"/>
                <a:gd name="connsiteY15" fmla="*/ 47720 h 56197"/>
                <a:gd name="connsiteX16" fmla="*/ 26003 w 39147"/>
                <a:gd name="connsiteY16" fmla="*/ 44577 h 56197"/>
                <a:gd name="connsiteX17" fmla="*/ 28575 w 39147"/>
                <a:gd name="connsiteY17" fmla="*/ 35242 h 56197"/>
                <a:gd name="connsiteX18" fmla="*/ 26099 w 39147"/>
                <a:gd name="connsiteY18" fmla="*/ 25337 h 56197"/>
                <a:gd name="connsiteX19" fmla="*/ 19717 w 39147"/>
                <a:gd name="connsiteY19" fmla="*/ 22288 h 56197"/>
                <a:gd name="connsiteX20" fmla="*/ 13430 w 39147"/>
                <a:gd name="connsiteY20" fmla="*/ 25241 h 56197"/>
                <a:gd name="connsiteX21" fmla="*/ 10859 w 39147"/>
                <a:gd name="connsiteY21" fmla="*/ 3419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47" h="56197">
                  <a:moveTo>
                    <a:pt x="39148" y="55245"/>
                  </a:moveTo>
                  <a:lnTo>
                    <a:pt x="29337" y="55245"/>
                  </a:lnTo>
                  <a:lnTo>
                    <a:pt x="29337" y="49339"/>
                  </a:lnTo>
                  <a:cubicBezTo>
                    <a:pt x="27718" y="51625"/>
                    <a:pt x="25813" y="53340"/>
                    <a:pt x="23527" y="54483"/>
                  </a:cubicBezTo>
                  <a:cubicBezTo>
                    <a:pt x="21336" y="55626"/>
                    <a:pt x="19050" y="56197"/>
                    <a:pt x="16764" y="56197"/>
                  </a:cubicBezTo>
                  <a:cubicBezTo>
                    <a:pt x="12192" y="56197"/>
                    <a:pt x="8192" y="54388"/>
                    <a:pt x="4953" y="50673"/>
                  </a:cubicBezTo>
                  <a:cubicBezTo>
                    <a:pt x="1715" y="46958"/>
                    <a:pt x="0" y="41815"/>
                    <a:pt x="0" y="35147"/>
                  </a:cubicBezTo>
                  <a:cubicBezTo>
                    <a:pt x="0" y="28480"/>
                    <a:pt x="1619" y="23146"/>
                    <a:pt x="4763" y="19621"/>
                  </a:cubicBezTo>
                  <a:cubicBezTo>
                    <a:pt x="8001" y="16097"/>
                    <a:pt x="12002" y="14288"/>
                    <a:pt x="16859" y="14288"/>
                  </a:cubicBezTo>
                  <a:cubicBezTo>
                    <a:pt x="21336" y="14288"/>
                    <a:pt x="25241" y="16192"/>
                    <a:pt x="28480" y="19907"/>
                  </a:cubicBezTo>
                  <a:lnTo>
                    <a:pt x="28480" y="0"/>
                  </a:lnTo>
                  <a:lnTo>
                    <a:pt x="39053" y="0"/>
                  </a:lnTo>
                  <a:lnTo>
                    <a:pt x="39053" y="55340"/>
                  </a:lnTo>
                  <a:close/>
                  <a:moveTo>
                    <a:pt x="10859" y="34290"/>
                  </a:moveTo>
                  <a:cubicBezTo>
                    <a:pt x="10859" y="38576"/>
                    <a:pt x="11430" y="41624"/>
                    <a:pt x="12668" y="43529"/>
                  </a:cubicBezTo>
                  <a:cubicBezTo>
                    <a:pt x="14383" y="46291"/>
                    <a:pt x="16764" y="47720"/>
                    <a:pt x="19812" y="47720"/>
                  </a:cubicBezTo>
                  <a:cubicBezTo>
                    <a:pt x="22289" y="47720"/>
                    <a:pt x="24289" y="46672"/>
                    <a:pt x="26003" y="44577"/>
                  </a:cubicBezTo>
                  <a:cubicBezTo>
                    <a:pt x="27718" y="42481"/>
                    <a:pt x="28575" y="39433"/>
                    <a:pt x="28575" y="35242"/>
                  </a:cubicBezTo>
                  <a:cubicBezTo>
                    <a:pt x="28575" y="30671"/>
                    <a:pt x="27718" y="27337"/>
                    <a:pt x="26099" y="25337"/>
                  </a:cubicBezTo>
                  <a:cubicBezTo>
                    <a:pt x="24479" y="23336"/>
                    <a:pt x="22289" y="22288"/>
                    <a:pt x="19717" y="22288"/>
                  </a:cubicBezTo>
                  <a:cubicBezTo>
                    <a:pt x="17145" y="22288"/>
                    <a:pt x="15050" y="23336"/>
                    <a:pt x="13430" y="25241"/>
                  </a:cubicBezTo>
                  <a:cubicBezTo>
                    <a:pt x="11716" y="27241"/>
                    <a:pt x="10859" y="30194"/>
                    <a:pt x="10859" y="34195"/>
                  </a:cubicBezTo>
                  <a:close/>
                </a:path>
              </a:pathLst>
            </a:custGeom>
            <a:solidFill>
              <a:srgbClr val="FFFFFF"/>
            </a:solidFill>
            <a:ln w="0" cap="flat">
              <a:noFill/>
              <a:prstDash val="solid"/>
              <a:miter/>
            </a:ln>
          </p:spPr>
          <p:txBody>
            <a:bodyPr rtlCol="0" anchor="ctr"/>
            <a:lstStyle/>
            <a:p>
              <a:endParaRPr lang="en-GB" sz="2880"/>
            </a:p>
          </p:txBody>
        </p:sp>
        <p:sp>
          <p:nvSpPr>
            <p:cNvPr id="72" name="Freeform 71">
              <a:extLst>
                <a:ext uri="{FF2B5EF4-FFF2-40B4-BE49-F238E27FC236}">
                  <a16:creationId xmlns:a16="http://schemas.microsoft.com/office/drawing/2014/main" id="{38EE6462-7C3F-A1A1-7C5C-D1C5BA3ADA31}"/>
                </a:ext>
              </a:extLst>
            </p:cNvPr>
            <p:cNvSpPr/>
            <p:nvPr/>
          </p:nvSpPr>
          <p:spPr>
            <a:xfrm>
              <a:off x="1085183" y="4603241"/>
              <a:ext cx="39052" cy="56197"/>
            </a:xfrm>
            <a:custGeom>
              <a:avLst/>
              <a:gdLst>
                <a:gd name="connsiteX0" fmla="*/ 0 w 39052"/>
                <a:gd name="connsiteY0" fmla="*/ 55340 h 56197"/>
                <a:gd name="connsiteX1" fmla="*/ 0 w 39052"/>
                <a:gd name="connsiteY1" fmla="*/ 0 h 56197"/>
                <a:gd name="connsiteX2" fmla="*/ 10573 w 39052"/>
                <a:gd name="connsiteY2" fmla="*/ 0 h 56197"/>
                <a:gd name="connsiteX3" fmla="*/ 10573 w 39052"/>
                <a:gd name="connsiteY3" fmla="*/ 19907 h 56197"/>
                <a:gd name="connsiteX4" fmla="*/ 22193 w 39052"/>
                <a:gd name="connsiteY4" fmla="*/ 14288 h 56197"/>
                <a:gd name="connsiteX5" fmla="*/ 34290 w 39052"/>
                <a:gd name="connsiteY5" fmla="*/ 19621 h 56197"/>
                <a:gd name="connsiteX6" fmla="*/ 39052 w 39052"/>
                <a:gd name="connsiteY6" fmla="*/ 34862 h 56197"/>
                <a:gd name="connsiteX7" fmla="*/ 34195 w 39052"/>
                <a:gd name="connsiteY7" fmla="*/ 50673 h 56197"/>
                <a:gd name="connsiteX8" fmla="*/ 22288 w 39052"/>
                <a:gd name="connsiteY8" fmla="*/ 56197 h 56197"/>
                <a:gd name="connsiteX9" fmla="*/ 15526 w 39052"/>
                <a:gd name="connsiteY9" fmla="*/ 54483 h 56197"/>
                <a:gd name="connsiteX10" fmla="*/ 9811 w 39052"/>
                <a:gd name="connsiteY10" fmla="*/ 49435 h 56197"/>
                <a:gd name="connsiteX11" fmla="*/ 9811 w 39052"/>
                <a:gd name="connsiteY11" fmla="*/ 55340 h 56197"/>
                <a:gd name="connsiteX12" fmla="*/ 0 w 39052"/>
                <a:gd name="connsiteY12" fmla="*/ 55340 h 56197"/>
                <a:gd name="connsiteX13" fmla="*/ 10573 w 39052"/>
                <a:gd name="connsiteY13" fmla="*/ 34385 h 56197"/>
                <a:gd name="connsiteX14" fmla="*/ 12573 w 39052"/>
                <a:gd name="connsiteY14" fmla="*/ 43624 h 56197"/>
                <a:gd name="connsiteX15" fmla="*/ 19907 w 39052"/>
                <a:gd name="connsiteY15" fmla="*/ 47815 h 56197"/>
                <a:gd name="connsiteX16" fmla="*/ 25908 w 39052"/>
                <a:gd name="connsiteY16" fmla="*/ 44863 h 56197"/>
                <a:gd name="connsiteX17" fmla="*/ 28385 w 39052"/>
                <a:gd name="connsiteY17" fmla="*/ 35433 h 56197"/>
                <a:gd name="connsiteX18" fmla="*/ 25908 w 39052"/>
                <a:gd name="connsiteY18" fmla="*/ 25527 h 56197"/>
                <a:gd name="connsiteX19" fmla="*/ 19526 w 39052"/>
                <a:gd name="connsiteY19" fmla="*/ 22479 h 56197"/>
                <a:gd name="connsiteX20" fmla="*/ 13144 w 39052"/>
                <a:gd name="connsiteY20" fmla="*/ 25432 h 56197"/>
                <a:gd name="connsiteX21" fmla="*/ 10573 w 39052"/>
                <a:gd name="connsiteY21" fmla="*/ 34385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052" h="56197">
                  <a:moveTo>
                    <a:pt x="0" y="55340"/>
                  </a:moveTo>
                  <a:lnTo>
                    <a:pt x="0" y="0"/>
                  </a:lnTo>
                  <a:lnTo>
                    <a:pt x="10573" y="0"/>
                  </a:lnTo>
                  <a:lnTo>
                    <a:pt x="10573" y="19907"/>
                  </a:lnTo>
                  <a:cubicBezTo>
                    <a:pt x="13811" y="16193"/>
                    <a:pt x="17717" y="14288"/>
                    <a:pt x="22193" y="14288"/>
                  </a:cubicBezTo>
                  <a:cubicBezTo>
                    <a:pt x="27051" y="14288"/>
                    <a:pt x="31147" y="16097"/>
                    <a:pt x="34290" y="19621"/>
                  </a:cubicBezTo>
                  <a:cubicBezTo>
                    <a:pt x="37529" y="23146"/>
                    <a:pt x="39052" y="28194"/>
                    <a:pt x="39052" y="34862"/>
                  </a:cubicBezTo>
                  <a:cubicBezTo>
                    <a:pt x="39052" y="41529"/>
                    <a:pt x="37433" y="46958"/>
                    <a:pt x="34195" y="50673"/>
                  </a:cubicBezTo>
                  <a:cubicBezTo>
                    <a:pt x="30956" y="54388"/>
                    <a:pt x="26956" y="56197"/>
                    <a:pt x="22288" y="56197"/>
                  </a:cubicBezTo>
                  <a:cubicBezTo>
                    <a:pt x="20002" y="56197"/>
                    <a:pt x="17717" y="55626"/>
                    <a:pt x="15526" y="54483"/>
                  </a:cubicBezTo>
                  <a:cubicBezTo>
                    <a:pt x="13335" y="53340"/>
                    <a:pt x="11335" y="51626"/>
                    <a:pt x="9811" y="49435"/>
                  </a:cubicBezTo>
                  <a:lnTo>
                    <a:pt x="9811" y="55340"/>
                  </a:lnTo>
                  <a:lnTo>
                    <a:pt x="0" y="55340"/>
                  </a:lnTo>
                  <a:close/>
                  <a:moveTo>
                    <a:pt x="10573" y="34385"/>
                  </a:moveTo>
                  <a:cubicBezTo>
                    <a:pt x="10573" y="38576"/>
                    <a:pt x="11240" y="41624"/>
                    <a:pt x="12573" y="43624"/>
                  </a:cubicBezTo>
                  <a:cubicBezTo>
                    <a:pt x="14383" y="46482"/>
                    <a:pt x="16859" y="47815"/>
                    <a:pt x="19907" y="47815"/>
                  </a:cubicBezTo>
                  <a:cubicBezTo>
                    <a:pt x="22288" y="47815"/>
                    <a:pt x="24194" y="46863"/>
                    <a:pt x="25908" y="44863"/>
                  </a:cubicBezTo>
                  <a:cubicBezTo>
                    <a:pt x="27527" y="42863"/>
                    <a:pt x="28385" y="39719"/>
                    <a:pt x="28385" y="35433"/>
                  </a:cubicBezTo>
                  <a:cubicBezTo>
                    <a:pt x="28385" y="30861"/>
                    <a:pt x="27527" y="27527"/>
                    <a:pt x="25908" y="25527"/>
                  </a:cubicBezTo>
                  <a:cubicBezTo>
                    <a:pt x="24289" y="23527"/>
                    <a:pt x="22098" y="22479"/>
                    <a:pt x="19526" y="22479"/>
                  </a:cubicBezTo>
                  <a:cubicBezTo>
                    <a:pt x="16954" y="22479"/>
                    <a:pt x="14859" y="23431"/>
                    <a:pt x="13144" y="25432"/>
                  </a:cubicBezTo>
                  <a:cubicBezTo>
                    <a:pt x="11430" y="27432"/>
                    <a:pt x="10573" y="30385"/>
                    <a:pt x="10573" y="34385"/>
                  </a:cubicBezTo>
                  <a:close/>
                </a:path>
              </a:pathLst>
            </a:custGeom>
            <a:solidFill>
              <a:srgbClr val="FFFFFF"/>
            </a:solidFill>
            <a:ln w="0" cap="flat">
              <a:noFill/>
              <a:prstDash val="solid"/>
              <a:miter/>
            </a:ln>
          </p:spPr>
          <p:txBody>
            <a:bodyPr rtlCol="0" anchor="ctr"/>
            <a:lstStyle/>
            <a:p>
              <a:endParaRPr lang="en-GB" sz="2880"/>
            </a:p>
          </p:txBody>
        </p:sp>
        <p:sp>
          <p:nvSpPr>
            <p:cNvPr id="73" name="Freeform 72">
              <a:extLst>
                <a:ext uri="{FF2B5EF4-FFF2-40B4-BE49-F238E27FC236}">
                  <a16:creationId xmlns:a16="http://schemas.microsoft.com/office/drawing/2014/main" id="{BEF13216-9CDD-961E-0973-6E98D70CDBB1}"/>
                </a:ext>
              </a:extLst>
            </p:cNvPr>
            <p:cNvSpPr/>
            <p:nvPr/>
          </p:nvSpPr>
          <p:spPr>
            <a:xfrm>
              <a:off x="1127664" y="4618386"/>
              <a:ext cx="41338" cy="56388"/>
            </a:xfrm>
            <a:custGeom>
              <a:avLst/>
              <a:gdLst>
                <a:gd name="connsiteX0" fmla="*/ 191 w 41338"/>
                <a:gd name="connsiteY0" fmla="*/ 95 h 56388"/>
                <a:gd name="connsiteX1" fmla="*/ 11430 w 41338"/>
                <a:gd name="connsiteY1" fmla="*/ 95 h 56388"/>
                <a:gd name="connsiteX2" fmla="*/ 21050 w 41338"/>
                <a:gd name="connsiteY2" fmla="*/ 28575 h 56388"/>
                <a:gd name="connsiteX3" fmla="*/ 30385 w 41338"/>
                <a:gd name="connsiteY3" fmla="*/ 95 h 56388"/>
                <a:gd name="connsiteX4" fmla="*/ 41339 w 41338"/>
                <a:gd name="connsiteY4" fmla="*/ 95 h 56388"/>
                <a:gd name="connsiteX5" fmla="*/ 27146 w 41338"/>
                <a:gd name="connsiteY5" fmla="*/ 38671 h 56388"/>
                <a:gd name="connsiteX6" fmla="*/ 24575 w 41338"/>
                <a:gd name="connsiteY6" fmla="*/ 45625 h 56388"/>
                <a:gd name="connsiteX7" fmla="*/ 21908 w 41338"/>
                <a:gd name="connsiteY7" fmla="*/ 50959 h 56388"/>
                <a:gd name="connsiteX8" fmla="*/ 18955 w 41338"/>
                <a:gd name="connsiteY8" fmla="*/ 53912 h 56388"/>
                <a:gd name="connsiteX9" fmla="*/ 14954 w 41338"/>
                <a:gd name="connsiteY9" fmla="*/ 55721 h 56388"/>
                <a:gd name="connsiteX10" fmla="*/ 9525 w 41338"/>
                <a:gd name="connsiteY10" fmla="*/ 56388 h 56388"/>
                <a:gd name="connsiteX11" fmla="*/ 3524 w 41338"/>
                <a:gd name="connsiteY11" fmla="*/ 55721 h 56388"/>
                <a:gd name="connsiteX12" fmla="*/ 2572 w 41338"/>
                <a:gd name="connsiteY12" fmla="*/ 47435 h 56388"/>
                <a:gd name="connsiteX13" fmla="*/ 7048 w 41338"/>
                <a:gd name="connsiteY13" fmla="*/ 47911 h 56388"/>
                <a:gd name="connsiteX14" fmla="*/ 12478 w 41338"/>
                <a:gd name="connsiteY14" fmla="*/ 45720 h 56388"/>
                <a:gd name="connsiteX15" fmla="*/ 15240 w 41338"/>
                <a:gd name="connsiteY15" fmla="*/ 40196 h 56388"/>
                <a:gd name="connsiteX16" fmla="*/ 0 w 41338"/>
                <a:gd name="connsiteY16" fmla="*/ 0 h 5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38" h="56388">
                  <a:moveTo>
                    <a:pt x="191" y="95"/>
                  </a:moveTo>
                  <a:lnTo>
                    <a:pt x="11430" y="95"/>
                  </a:lnTo>
                  <a:lnTo>
                    <a:pt x="21050" y="28575"/>
                  </a:lnTo>
                  <a:lnTo>
                    <a:pt x="30385" y="95"/>
                  </a:lnTo>
                  <a:lnTo>
                    <a:pt x="41339" y="95"/>
                  </a:lnTo>
                  <a:lnTo>
                    <a:pt x="27146" y="38671"/>
                  </a:lnTo>
                  <a:lnTo>
                    <a:pt x="24575" y="45625"/>
                  </a:lnTo>
                  <a:cubicBezTo>
                    <a:pt x="23622" y="48006"/>
                    <a:pt x="22765" y="49721"/>
                    <a:pt x="21908" y="50959"/>
                  </a:cubicBezTo>
                  <a:cubicBezTo>
                    <a:pt x="21050" y="52197"/>
                    <a:pt x="20098" y="53150"/>
                    <a:pt x="18955" y="53912"/>
                  </a:cubicBezTo>
                  <a:cubicBezTo>
                    <a:pt x="17907" y="54673"/>
                    <a:pt x="16478" y="55245"/>
                    <a:pt x="14954" y="55721"/>
                  </a:cubicBezTo>
                  <a:cubicBezTo>
                    <a:pt x="13335" y="56102"/>
                    <a:pt x="11525" y="56388"/>
                    <a:pt x="9525" y="56388"/>
                  </a:cubicBezTo>
                  <a:cubicBezTo>
                    <a:pt x="7525" y="56388"/>
                    <a:pt x="5525" y="56197"/>
                    <a:pt x="3524" y="55721"/>
                  </a:cubicBezTo>
                  <a:lnTo>
                    <a:pt x="2572" y="47435"/>
                  </a:lnTo>
                  <a:cubicBezTo>
                    <a:pt x="4191" y="47720"/>
                    <a:pt x="5715" y="47911"/>
                    <a:pt x="7048" y="47911"/>
                  </a:cubicBezTo>
                  <a:cubicBezTo>
                    <a:pt x="9525" y="47911"/>
                    <a:pt x="11335" y="47149"/>
                    <a:pt x="12478" y="45720"/>
                  </a:cubicBezTo>
                  <a:cubicBezTo>
                    <a:pt x="13621" y="44291"/>
                    <a:pt x="14573" y="42386"/>
                    <a:pt x="15240" y="40196"/>
                  </a:cubicBezTo>
                  <a:lnTo>
                    <a:pt x="0" y="0"/>
                  </a:lnTo>
                  <a:close/>
                </a:path>
              </a:pathLst>
            </a:custGeom>
            <a:solidFill>
              <a:srgbClr val="FFFFFF"/>
            </a:solidFill>
            <a:ln w="0" cap="flat">
              <a:noFill/>
              <a:prstDash val="solid"/>
              <a:miter/>
            </a:ln>
          </p:spPr>
          <p:txBody>
            <a:bodyPr rtlCol="0" anchor="ctr"/>
            <a:lstStyle/>
            <a:p>
              <a:endParaRPr lang="en-GB" sz="2880"/>
            </a:p>
          </p:txBody>
        </p:sp>
        <p:sp>
          <p:nvSpPr>
            <p:cNvPr id="74" name="Freeform 73">
              <a:extLst>
                <a:ext uri="{FF2B5EF4-FFF2-40B4-BE49-F238E27FC236}">
                  <a16:creationId xmlns:a16="http://schemas.microsoft.com/office/drawing/2014/main" id="{C11ECA25-536E-CF28-50AE-BF141197E34F}"/>
                </a:ext>
              </a:extLst>
            </p:cNvPr>
            <p:cNvSpPr/>
            <p:nvPr/>
          </p:nvSpPr>
          <p:spPr>
            <a:xfrm>
              <a:off x="673608" y="4697253"/>
              <a:ext cx="23621" cy="55054"/>
            </a:xfrm>
            <a:custGeom>
              <a:avLst/>
              <a:gdLst>
                <a:gd name="connsiteX0" fmla="*/ 22669 w 23621"/>
                <a:gd name="connsiteY0" fmla="*/ 14002 h 55054"/>
                <a:gd name="connsiteX1" fmla="*/ 22669 w 23621"/>
                <a:gd name="connsiteY1" fmla="*/ 22479 h 55054"/>
                <a:gd name="connsiteX2" fmla="*/ 15430 w 23621"/>
                <a:gd name="connsiteY2" fmla="*/ 22479 h 55054"/>
                <a:gd name="connsiteX3" fmla="*/ 15430 w 23621"/>
                <a:gd name="connsiteY3" fmla="*/ 38671 h 55054"/>
                <a:gd name="connsiteX4" fmla="*/ 15621 w 23621"/>
                <a:gd name="connsiteY4" fmla="*/ 44387 h 55054"/>
                <a:gd name="connsiteX5" fmla="*/ 16573 w 23621"/>
                <a:gd name="connsiteY5" fmla="*/ 45720 h 55054"/>
                <a:gd name="connsiteX6" fmla="*/ 18383 w 23621"/>
                <a:gd name="connsiteY6" fmla="*/ 46292 h 55054"/>
                <a:gd name="connsiteX7" fmla="*/ 22669 w 23621"/>
                <a:gd name="connsiteY7" fmla="*/ 45244 h 55054"/>
                <a:gd name="connsiteX8" fmla="*/ 23622 w 23621"/>
                <a:gd name="connsiteY8" fmla="*/ 53435 h 55054"/>
                <a:gd name="connsiteX9" fmla="*/ 15240 w 23621"/>
                <a:gd name="connsiteY9" fmla="*/ 55054 h 55054"/>
                <a:gd name="connsiteX10" fmla="*/ 10096 w 23621"/>
                <a:gd name="connsiteY10" fmla="*/ 54102 h 55054"/>
                <a:gd name="connsiteX11" fmla="*/ 6763 w 23621"/>
                <a:gd name="connsiteY11" fmla="*/ 51626 h 55054"/>
                <a:gd name="connsiteX12" fmla="*/ 5239 w 23621"/>
                <a:gd name="connsiteY12" fmla="*/ 47530 h 55054"/>
                <a:gd name="connsiteX13" fmla="*/ 4858 w 23621"/>
                <a:gd name="connsiteY13" fmla="*/ 40100 h 55054"/>
                <a:gd name="connsiteX14" fmla="*/ 4858 w 23621"/>
                <a:gd name="connsiteY14" fmla="*/ 22670 h 55054"/>
                <a:gd name="connsiteX15" fmla="*/ 0 w 23621"/>
                <a:gd name="connsiteY15" fmla="*/ 22670 h 55054"/>
                <a:gd name="connsiteX16" fmla="*/ 0 w 23621"/>
                <a:gd name="connsiteY16" fmla="*/ 14192 h 55054"/>
                <a:gd name="connsiteX17" fmla="*/ 4858 w 23621"/>
                <a:gd name="connsiteY17" fmla="*/ 14192 h 55054"/>
                <a:gd name="connsiteX18" fmla="*/ 4858 w 23621"/>
                <a:gd name="connsiteY18" fmla="*/ 6191 h 55054"/>
                <a:gd name="connsiteX19" fmla="*/ 15526 w 23621"/>
                <a:gd name="connsiteY19" fmla="*/ 0 h 55054"/>
                <a:gd name="connsiteX20" fmla="*/ 15526 w 23621"/>
                <a:gd name="connsiteY20" fmla="*/ 14192 h 55054"/>
                <a:gd name="connsiteX21" fmla="*/ 22765 w 23621"/>
                <a:gd name="connsiteY21" fmla="*/ 14192 h 5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21" h="55054">
                  <a:moveTo>
                    <a:pt x="22669" y="14002"/>
                  </a:moveTo>
                  <a:lnTo>
                    <a:pt x="22669" y="22479"/>
                  </a:lnTo>
                  <a:lnTo>
                    <a:pt x="15430" y="22479"/>
                  </a:lnTo>
                  <a:lnTo>
                    <a:pt x="15430" y="38671"/>
                  </a:lnTo>
                  <a:cubicBezTo>
                    <a:pt x="15430" y="41910"/>
                    <a:pt x="15430" y="43815"/>
                    <a:pt x="15621" y="44387"/>
                  </a:cubicBezTo>
                  <a:cubicBezTo>
                    <a:pt x="15716" y="44958"/>
                    <a:pt x="16097" y="45339"/>
                    <a:pt x="16573" y="45720"/>
                  </a:cubicBezTo>
                  <a:cubicBezTo>
                    <a:pt x="17050" y="46101"/>
                    <a:pt x="17621" y="46292"/>
                    <a:pt x="18383" y="46292"/>
                  </a:cubicBezTo>
                  <a:cubicBezTo>
                    <a:pt x="19336" y="46292"/>
                    <a:pt x="20765" y="45911"/>
                    <a:pt x="22669" y="45244"/>
                  </a:cubicBezTo>
                  <a:lnTo>
                    <a:pt x="23622" y="53435"/>
                  </a:lnTo>
                  <a:cubicBezTo>
                    <a:pt x="21146" y="54483"/>
                    <a:pt x="18383" y="55054"/>
                    <a:pt x="15240" y="55054"/>
                  </a:cubicBezTo>
                  <a:cubicBezTo>
                    <a:pt x="13335" y="55054"/>
                    <a:pt x="11621" y="54769"/>
                    <a:pt x="10096" y="54102"/>
                  </a:cubicBezTo>
                  <a:cubicBezTo>
                    <a:pt x="8573" y="53435"/>
                    <a:pt x="7429" y="52673"/>
                    <a:pt x="6763" y="51626"/>
                  </a:cubicBezTo>
                  <a:cubicBezTo>
                    <a:pt x="6001" y="50578"/>
                    <a:pt x="5525" y="49244"/>
                    <a:pt x="5239" y="47530"/>
                  </a:cubicBezTo>
                  <a:cubicBezTo>
                    <a:pt x="5048" y="46292"/>
                    <a:pt x="4858" y="43815"/>
                    <a:pt x="4858" y="40100"/>
                  </a:cubicBezTo>
                  <a:lnTo>
                    <a:pt x="4858" y="22670"/>
                  </a:lnTo>
                  <a:lnTo>
                    <a:pt x="0" y="22670"/>
                  </a:lnTo>
                  <a:lnTo>
                    <a:pt x="0" y="14192"/>
                  </a:lnTo>
                  <a:lnTo>
                    <a:pt x="4858" y="14192"/>
                  </a:lnTo>
                  <a:lnTo>
                    <a:pt x="4858" y="6191"/>
                  </a:lnTo>
                  <a:lnTo>
                    <a:pt x="15526" y="0"/>
                  </a:lnTo>
                  <a:lnTo>
                    <a:pt x="15526" y="14192"/>
                  </a:lnTo>
                  <a:lnTo>
                    <a:pt x="22765" y="14192"/>
                  </a:lnTo>
                  <a:close/>
                </a:path>
              </a:pathLst>
            </a:custGeom>
            <a:solidFill>
              <a:srgbClr val="FFFFFF"/>
            </a:solidFill>
            <a:ln w="0" cap="flat">
              <a:noFill/>
              <a:prstDash val="solid"/>
              <a:miter/>
            </a:ln>
          </p:spPr>
          <p:txBody>
            <a:bodyPr rtlCol="0" anchor="ctr"/>
            <a:lstStyle/>
            <a:p>
              <a:endParaRPr lang="en-GB" sz="2880"/>
            </a:p>
          </p:txBody>
        </p:sp>
        <p:sp>
          <p:nvSpPr>
            <p:cNvPr id="75" name="Freeform 74">
              <a:extLst>
                <a:ext uri="{FF2B5EF4-FFF2-40B4-BE49-F238E27FC236}">
                  <a16:creationId xmlns:a16="http://schemas.microsoft.com/office/drawing/2014/main" id="{8D282B48-7EAC-A087-5ABD-DF48F4ACF66D}"/>
                </a:ext>
              </a:extLst>
            </p:cNvPr>
            <p:cNvSpPr/>
            <p:nvPr/>
          </p:nvSpPr>
          <p:spPr>
            <a:xfrm>
              <a:off x="703706" y="4696015"/>
              <a:ext cx="36385" cy="55340"/>
            </a:xfrm>
            <a:custGeom>
              <a:avLst/>
              <a:gdLst>
                <a:gd name="connsiteX0" fmla="*/ 10478 w 36385"/>
                <a:gd name="connsiteY0" fmla="*/ 0 h 55340"/>
                <a:gd name="connsiteX1" fmla="*/ 10478 w 36385"/>
                <a:gd name="connsiteY1" fmla="*/ 20384 h 55340"/>
                <a:gd name="connsiteX2" fmla="*/ 22765 w 36385"/>
                <a:gd name="connsiteY2" fmla="*/ 14383 h 55340"/>
                <a:gd name="connsiteX3" fmla="*/ 29337 w 36385"/>
                <a:gd name="connsiteY3" fmla="*/ 15716 h 55340"/>
                <a:gd name="connsiteX4" fmla="*/ 33814 w 36385"/>
                <a:gd name="connsiteY4" fmla="*/ 19145 h 55340"/>
                <a:gd name="connsiteX5" fmla="*/ 35814 w 36385"/>
                <a:gd name="connsiteY5" fmla="*/ 23813 h 55340"/>
                <a:gd name="connsiteX6" fmla="*/ 36385 w 36385"/>
                <a:gd name="connsiteY6" fmla="*/ 31813 h 55340"/>
                <a:gd name="connsiteX7" fmla="*/ 36385 w 36385"/>
                <a:gd name="connsiteY7" fmla="*/ 55340 h 55340"/>
                <a:gd name="connsiteX8" fmla="*/ 25813 w 36385"/>
                <a:gd name="connsiteY8" fmla="*/ 55340 h 55340"/>
                <a:gd name="connsiteX9" fmla="*/ 25813 w 36385"/>
                <a:gd name="connsiteY9" fmla="*/ 34195 h 55340"/>
                <a:gd name="connsiteX10" fmla="*/ 25241 w 36385"/>
                <a:gd name="connsiteY10" fmla="*/ 26194 h 55340"/>
                <a:gd name="connsiteX11" fmla="*/ 23146 w 36385"/>
                <a:gd name="connsiteY11" fmla="*/ 23527 h 55340"/>
                <a:gd name="connsiteX12" fmla="*/ 19336 w 36385"/>
                <a:gd name="connsiteY12" fmla="*/ 22479 h 55340"/>
                <a:gd name="connsiteX13" fmla="*/ 14573 w 36385"/>
                <a:gd name="connsiteY13" fmla="*/ 23717 h 55340"/>
                <a:gd name="connsiteX14" fmla="*/ 11525 w 36385"/>
                <a:gd name="connsiteY14" fmla="*/ 27623 h 55340"/>
                <a:gd name="connsiteX15" fmla="*/ 10573 w 36385"/>
                <a:gd name="connsiteY15" fmla="*/ 35243 h 55340"/>
                <a:gd name="connsiteX16" fmla="*/ 10573 w 36385"/>
                <a:gd name="connsiteY16" fmla="*/ 55340 h 55340"/>
                <a:gd name="connsiteX17" fmla="*/ 0 w 36385"/>
                <a:gd name="connsiteY17" fmla="*/ 55340 h 55340"/>
                <a:gd name="connsiteX18" fmla="*/ 0 w 36385"/>
                <a:gd name="connsiteY18" fmla="*/ 0 h 55340"/>
                <a:gd name="connsiteX19" fmla="*/ 10573 w 36385"/>
                <a:gd name="connsiteY19" fmla="*/ 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385" h="55340">
                  <a:moveTo>
                    <a:pt x="10478" y="0"/>
                  </a:moveTo>
                  <a:lnTo>
                    <a:pt x="10478" y="20384"/>
                  </a:lnTo>
                  <a:cubicBezTo>
                    <a:pt x="13906" y="16383"/>
                    <a:pt x="18002" y="14383"/>
                    <a:pt x="22765" y="14383"/>
                  </a:cubicBezTo>
                  <a:cubicBezTo>
                    <a:pt x="25241" y="14383"/>
                    <a:pt x="27432" y="14859"/>
                    <a:pt x="29337" y="15716"/>
                  </a:cubicBezTo>
                  <a:cubicBezTo>
                    <a:pt x="31242" y="16574"/>
                    <a:pt x="32766" y="17812"/>
                    <a:pt x="33814" y="19145"/>
                  </a:cubicBezTo>
                  <a:cubicBezTo>
                    <a:pt x="34766" y="20574"/>
                    <a:pt x="35528" y="22098"/>
                    <a:pt x="35814" y="23813"/>
                  </a:cubicBezTo>
                  <a:cubicBezTo>
                    <a:pt x="36195" y="25527"/>
                    <a:pt x="36385" y="28194"/>
                    <a:pt x="36385" y="31813"/>
                  </a:cubicBezTo>
                  <a:lnTo>
                    <a:pt x="36385" y="55340"/>
                  </a:lnTo>
                  <a:lnTo>
                    <a:pt x="25813" y="55340"/>
                  </a:lnTo>
                  <a:lnTo>
                    <a:pt x="25813" y="34195"/>
                  </a:lnTo>
                  <a:cubicBezTo>
                    <a:pt x="25813" y="30004"/>
                    <a:pt x="25622" y="27337"/>
                    <a:pt x="25241" y="26194"/>
                  </a:cubicBezTo>
                  <a:cubicBezTo>
                    <a:pt x="24860" y="25051"/>
                    <a:pt x="24098" y="24194"/>
                    <a:pt x="23146" y="23527"/>
                  </a:cubicBezTo>
                  <a:cubicBezTo>
                    <a:pt x="22098" y="22860"/>
                    <a:pt x="20860" y="22479"/>
                    <a:pt x="19336" y="22479"/>
                  </a:cubicBezTo>
                  <a:cubicBezTo>
                    <a:pt x="17621" y="22479"/>
                    <a:pt x="16002" y="22860"/>
                    <a:pt x="14573" y="23717"/>
                  </a:cubicBezTo>
                  <a:cubicBezTo>
                    <a:pt x="13145" y="24575"/>
                    <a:pt x="12192" y="25908"/>
                    <a:pt x="11525" y="27623"/>
                  </a:cubicBezTo>
                  <a:cubicBezTo>
                    <a:pt x="10858" y="29337"/>
                    <a:pt x="10573" y="31909"/>
                    <a:pt x="10573" y="35243"/>
                  </a:cubicBezTo>
                  <a:lnTo>
                    <a:pt x="10573" y="55340"/>
                  </a:lnTo>
                  <a:lnTo>
                    <a:pt x="0" y="55340"/>
                  </a:lnTo>
                  <a:lnTo>
                    <a:pt x="0" y="0"/>
                  </a:lnTo>
                  <a:lnTo>
                    <a:pt x="10573" y="0"/>
                  </a:lnTo>
                  <a:close/>
                </a:path>
              </a:pathLst>
            </a:custGeom>
            <a:solidFill>
              <a:srgbClr val="FFFFFF"/>
            </a:solidFill>
            <a:ln w="0" cap="flat">
              <a:noFill/>
              <a:prstDash val="solid"/>
              <a:miter/>
            </a:ln>
          </p:spPr>
          <p:txBody>
            <a:bodyPr rtlCol="0" anchor="ctr"/>
            <a:lstStyle/>
            <a:p>
              <a:endParaRPr lang="en-GB" sz="2880"/>
            </a:p>
          </p:txBody>
        </p:sp>
        <p:sp>
          <p:nvSpPr>
            <p:cNvPr id="76" name="Freeform 75">
              <a:extLst>
                <a:ext uri="{FF2B5EF4-FFF2-40B4-BE49-F238E27FC236}">
                  <a16:creationId xmlns:a16="http://schemas.microsoft.com/office/drawing/2014/main" id="{4AD06917-9029-EB6E-3E95-F59E919A85D8}"/>
                </a:ext>
              </a:extLst>
            </p:cNvPr>
            <p:cNvSpPr/>
            <p:nvPr/>
          </p:nvSpPr>
          <p:spPr>
            <a:xfrm>
              <a:off x="747712" y="4710398"/>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956 w 37437"/>
                <a:gd name="connsiteY15" fmla="*/ 17431 h 41909"/>
                <a:gd name="connsiteX16" fmla="*/ 24575 w 37437"/>
                <a:gd name="connsiteY16" fmla="*/ 10478 h 41909"/>
                <a:gd name="connsiteX17" fmla="*/ 19050 w 37437"/>
                <a:gd name="connsiteY17" fmla="*/ 8096 h 41909"/>
                <a:gd name="connsiteX18" fmla="*/ 13335 w 37437"/>
                <a:gd name="connsiteY18" fmla="*/ 10668 h 41909"/>
                <a:gd name="connsiteX19" fmla="*/ 11144 w 37437"/>
                <a:gd name="connsiteY19" fmla="*/ 17526 h 41909"/>
                <a:gd name="connsiteX20" fmla="*/ 26956 w 37437"/>
                <a:gd name="connsiteY20" fmla="*/ 17526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7" y="30289"/>
                    <a:pt x="26289" y="28289"/>
                  </a:cubicBezTo>
                  <a:close/>
                  <a:moveTo>
                    <a:pt x="26956" y="17431"/>
                  </a:moveTo>
                  <a:cubicBezTo>
                    <a:pt x="26956" y="14383"/>
                    <a:pt x="26098" y="12002"/>
                    <a:pt x="24575" y="10478"/>
                  </a:cubicBezTo>
                  <a:cubicBezTo>
                    <a:pt x="23050" y="8858"/>
                    <a:pt x="21241" y="8096"/>
                    <a:pt x="19050" y="8096"/>
                  </a:cubicBezTo>
                  <a:cubicBezTo>
                    <a:pt x="16764" y="8096"/>
                    <a:pt x="14859" y="8954"/>
                    <a:pt x="13335" y="10668"/>
                  </a:cubicBezTo>
                  <a:cubicBezTo>
                    <a:pt x="11811" y="12382"/>
                    <a:pt x="11049" y="14669"/>
                    <a:pt x="11144" y="17526"/>
                  </a:cubicBezTo>
                  <a:lnTo>
                    <a:pt x="26956" y="17526"/>
                  </a:lnTo>
                  <a:close/>
                </a:path>
              </a:pathLst>
            </a:custGeom>
            <a:solidFill>
              <a:srgbClr val="FFFFFF"/>
            </a:solidFill>
            <a:ln w="0" cap="flat">
              <a:noFill/>
              <a:prstDash val="solid"/>
              <a:miter/>
            </a:ln>
          </p:spPr>
          <p:txBody>
            <a:bodyPr rtlCol="0" anchor="ctr"/>
            <a:lstStyle/>
            <a:p>
              <a:endParaRPr lang="en-GB" sz="2880"/>
            </a:p>
          </p:txBody>
        </p:sp>
        <p:sp>
          <p:nvSpPr>
            <p:cNvPr id="77" name="Freeform 76">
              <a:extLst>
                <a:ext uri="{FF2B5EF4-FFF2-40B4-BE49-F238E27FC236}">
                  <a16:creationId xmlns:a16="http://schemas.microsoft.com/office/drawing/2014/main" id="{073A4BD1-1B14-63F0-C301-24A98D0CB263}"/>
                </a:ext>
              </a:extLst>
            </p:cNvPr>
            <p:cNvSpPr/>
            <p:nvPr/>
          </p:nvSpPr>
          <p:spPr>
            <a:xfrm>
              <a:off x="815339" y="4696015"/>
              <a:ext cx="42100" cy="55340"/>
            </a:xfrm>
            <a:custGeom>
              <a:avLst/>
              <a:gdLst>
                <a:gd name="connsiteX0" fmla="*/ 0 w 42100"/>
                <a:gd name="connsiteY0" fmla="*/ 55340 h 55340"/>
                <a:gd name="connsiteX1" fmla="*/ 0 w 42100"/>
                <a:gd name="connsiteY1" fmla="*/ 0 h 55340"/>
                <a:gd name="connsiteX2" fmla="*/ 41053 w 42100"/>
                <a:gd name="connsiteY2" fmla="*/ 0 h 55340"/>
                <a:gd name="connsiteX3" fmla="*/ 41053 w 42100"/>
                <a:gd name="connsiteY3" fmla="*/ 9335 h 55340"/>
                <a:gd name="connsiteX4" fmla="*/ 11240 w 42100"/>
                <a:gd name="connsiteY4" fmla="*/ 9335 h 55340"/>
                <a:gd name="connsiteX5" fmla="*/ 11240 w 42100"/>
                <a:gd name="connsiteY5" fmla="*/ 21622 h 55340"/>
                <a:gd name="connsiteX6" fmla="*/ 39052 w 42100"/>
                <a:gd name="connsiteY6" fmla="*/ 21622 h 55340"/>
                <a:gd name="connsiteX7" fmla="*/ 39052 w 42100"/>
                <a:gd name="connsiteY7" fmla="*/ 30956 h 55340"/>
                <a:gd name="connsiteX8" fmla="*/ 11240 w 42100"/>
                <a:gd name="connsiteY8" fmla="*/ 30956 h 55340"/>
                <a:gd name="connsiteX9" fmla="*/ 11240 w 42100"/>
                <a:gd name="connsiteY9" fmla="*/ 46006 h 55340"/>
                <a:gd name="connsiteX10" fmla="*/ 42100 w 42100"/>
                <a:gd name="connsiteY10" fmla="*/ 46006 h 55340"/>
                <a:gd name="connsiteX11" fmla="*/ 42100 w 42100"/>
                <a:gd name="connsiteY11" fmla="*/ 55340 h 55340"/>
                <a:gd name="connsiteX12" fmla="*/ 0 w 42100"/>
                <a:gd name="connsiteY12" fmla="*/ 5534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100" h="55340">
                  <a:moveTo>
                    <a:pt x="0" y="55340"/>
                  </a:moveTo>
                  <a:lnTo>
                    <a:pt x="0" y="0"/>
                  </a:lnTo>
                  <a:lnTo>
                    <a:pt x="41053" y="0"/>
                  </a:lnTo>
                  <a:lnTo>
                    <a:pt x="41053" y="9335"/>
                  </a:lnTo>
                  <a:lnTo>
                    <a:pt x="11240" y="9335"/>
                  </a:lnTo>
                  <a:lnTo>
                    <a:pt x="11240" y="21622"/>
                  </a:lnTo>
                  <a:lnTo>
                    <a:pt x="39052" y="21622"/>
                  </a:lnTo>
                  <a:lnTo>
                    <a:pt x="39052" y="30956"/>
                  </a:lnTo>
                  <a:lnTo>
                    <a:pt x="11240" y="30956"/>
                  </a:lnTo>
                  <a:lnTo>
                    <a:pt x="11240" y="46006"/>
                  </a:lnTo>
                  <a:lnTo>
                    <a:pt x="42100" y="46006"/>
                  </a:lnTo>
                  <a:lnTo>
                    <a:pt x="42100" y="55340"/>
                  </a:lnTo>
                  <a:lnTo>
                    <a:pt x="0" y="55340"/>
                  </a:lnTo>
                  <a:close/>
                </a:path>
              </a:pathLst>
            </a:custGeom>
            <a:solidFill>
              <a:srgbClr val="FFFFFF"/>
            </a:solidFill>
            <a:ln w="0" cap="flat">
              <a:noFill/>
              <a:prstDash val="solid"/>
              <a:miter/>
            </a:ln>
          </p:spPr>
          <p:txBody>
            <a:bodyPr rtlCol="0" anchor="ctr"/>
            <a:lstStyle/>
            <a:p>
              <a:endParaRPr lang="en-GB" sz="2880"/>
            </a:p>
          </p:txBody>
        </p:sp>
        <p:sp>
          <p:nvSpPr>
            <p:cNvPr id="78" name="Freeform 77">
              <a:extLst>
                <a:ext uri="{FF2B5EF4-FFF2-40B4-BE49-F238E27FC236}">
                  <a16:creationId xmlns:a16="http://schemas.microsoft.com/office/drawing/2014/main" id="{6016ADBE-A156-A4C6-C996-34F7FCA669C3}"/>
                </a:ext>
              </a:extLst>
            </p:cNvPr>
            <p:cNvSpPr/>
            <p:nvPr/>
          </p:nvSpPr>
          <p:spPr>
            <a:xfrm>
              <a:off x="866679" y="4711255"/>
              <a:ext cx="36290" cy="40957"/>
            </a:xfrm>
            <a:custGeom>
              <a:avLst/>
              <a:gdLst>
                <a:gd name="connsiteX0" fmla="*/ 26575 w 36290"/>
                <a:gd name="connsiteY0" fmla="*/ 40100 h 40957"/>
                <a:gd name="connsiteX1" fmla="*/ 26575 w 36290"/>
                <a:gd name="connsiteY1" fmla="*/ 34100 h 40957"/>
                <a:gd name="connsiteX2" fmla="*/ 20860 w 36290"/>
                <a:gd name="connsiteY2" fmla="*/ 39148 h 40957"/>
                <a:gd name="connsiteX3" fmla="*/ 13335 w 36290"/>
                <a:gd name="connsiteY3" fmla="*/ 40958 h 40957"/>
                <a:gd name="connsiteX4" fmla="*/ 6096 w 36290"/>
                <a:gd name="connsiteY4" fmla="*/ 39148 h 40957"/>
                <a:gd name="connsiteX5" fmla="*/ 1429 w 36290"/>
                <a:gd name="connsiteY5" fmla="*/ 34195 h 40957"/>
                <a:gd name="connsiteX6" fmla="*/ 0 w 36290"/>
                <a:gd name="connsiteY6" fmla="*/ 25337 h 40957"/>
                <a:gd name="connsiteX7" fmla="*/ 0 w 36290"/>
                <a:gd name="connsiteY7" fmla="*/ 0 h 40957"/>
                <a:gd name="connsiteX8" fmla="*/ 10573 w 36290"/>
                <a:gd name="connsiteY8" fmla="*/ 0 h 40957"/>
                <a:gd name="connsiteX9" fmla="*/ 10573 w 36290"/>
                <a:gd name="connsiteY9" fmla="*/ 18383 h 40957"/>
                <a:gd name="connsiteX10" fmla="*/ 11144 w 36290"/>
                <a:gd name="connsiteY10" fmla="*/ 28766 h 40957"/>
                <a:gd name="connsiteX11" fmla="*/ 13240 w 36290"/>
                <a:gd name="connsiteY11" fmla="*/ 31813 h 40957"/>
                <a:gd name="connsiteX12" fmla="*/ 17145 w 36290"/>
                <a:gd name="connsiteY12" fmla="*/ 32956 h 40957"/>
                <a:gd name="connsiteX13" fmla="*/ 22003 w 36290"/>
                <a:gd name="connsiteY13" fmla="*/ 31433 h 40957"/>
                <a:gd name="connsiteX14" fmla="*/ 24956 w 36290"/>
                <a:gd name="connsiteY14" fmla="*/ 27718 h 40957"/>
                <a:gd name="connsiteX15" fmla="*/ 25718 w 36290"/>
                <a:gd name="connsiteY15" fmla="*/ 16954 h 40957"/>
                <a:gd name="connsiteX16" fmla="*/ 25718 w 36290"/>
                <a:gd name="connsiteY16" fmla="*/ 95 h 40957"/>
                <a:gd name="connsiteX17" fmla="*/ 36290 w 36290"/>
                <a:gd name="connsiteY17" fmla="*/ 95 h 40957"/>
                <a:gd name="connsiteX18" fmla="*/ 36290 w 36290"/>
                <a:gd name="connsiteY18" fmla="*/ 40196 h 40957"/>
                <a:gd name="connsiteX19" fmla="*/ 26479 w 36290"/>
                <a:gd name="connsiteY19" fmla="*/ 40196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0" h="40957">
                  <a:moveTo>
                    <a:pt x="26575" y="40100"/>
                  </a:moveTo>
                  <a:lnTo>
                    <a:pt x="26575" y="34100"/>
                  </a:lnTo>
                  <a:cubicBezTo>
                    <a:pt x="25146" y="36195"/>
                    <a:pt x="23241" y="37910"/>
                    <a:pt x="20860" y="39148"/>
                  </a:cubicBezTo>
                  <a:cubicBezTo>
                    <a:pt x="18479" y="40386"/>
                    <a:pt x="16002" y="40958"/>
                    <a:pt x="13335" y="40958"/>
                  </a:cubicBezTo>
                  <a:cubicBezTo>
                    <a:pt x="10668" y="40958"/>
                    <a:pt x="8192" y="40386"/>
                    <a:pt x="6096" y="39148"/>
                  </a:cubicBezTo>
                  <a:cubicBezTo>
                    <a:pt x="4001" y="38005"/>
                    <a:pt x="2381" y="36290"/>
                    <a:pt x="1429" y="34195"/>
                  </a:cubicBezTo>
                  <a:cubicBezTo>
                    <a:pt x="476" y="32099"/>
                    <a:pt x="0" y="29146"/>
                    <a:pt x="0" y="25337"/>
                  </a:cubicBezTo>
                  <a:lnTo>
                    <a:pt x="0" y="0"/>
                  </a:lnTo>
                  <a:lnTo>
                    <a:pt x="10573" y="0"/>
                  </a:lnTo>
                  <a:lnTo>
                    <a:pt x="10573" y="18383"/>
                  </a:lnTo>
                  <a:cubicBezTo>
                    <a:pt x="10573" y="24003"/>
                    <a:pt x="10763" y="27432"/>
                    <a:pt x="11144" y="28766"/>
                  </a:cubicBezTo>
                  <a:cubicBezTo>
                    <a:pt x="11525" y="30004"/>
                    <a:pt x="12287" y="31052"/>
                    <a:pt x="13240" y="31813"/>
                  </a:cubicBezTo>
                  <a:cubicBezTo>
                    <a:pt x="14288" y="32576"/>
                    <a:pt x="15621" y="32956"/>
                    <a:pt x="17145" y="32956"/>
                  </a:cubicBezTo>
                  <a:cubicBezTo>
                    <a:pt x="18955" y="32956"/>
                    <a:pt x="20574" y="32480"/>
                    <a:pt x="22003" y="31433"/>
                  </a:cubicBezTo>
                  <a:cubicBezTo>
                    <a:pt x="23431" y="30480"/>
                    <a:pt x="24384" y="29242"/>
                    <a:pt x="24956" y="27718"/>
                  </a:cubicBezTo>
                  <a:cubicBezTo>
                    <a:pt x="25527" y="26289"/>
                    <a:pt x="25718" y="22670"/>
                    <a:pt x="25718" y="16954"/>
                  </a:cubicBezTo>
                  <a:lnTo>
                    <a:pt x="25718" y="95"/>
                  </a:lnTo>
                  <a:lnTo>
                    <a:pt x="36290" y="95"/>
                  </a:lnTo>
                  <a:lnTo>
                    <a:pt x="36290" y="40196"/>
                  </a:lnTo>
                  <a:lnTo>
                    <a:pt x="26479" y="40196"/>
                  </a:lnTo>
                  <a:close/>
                </a:path>
              </a:pathLst>
            </a:custGeom>
            <a:solidFill>
              <a:srgbClr val="FFFFFF"/>
            </a:solidFill>
            <a:ln w="0" cap="flat">
              <a:noFill/>
              <a:prstDash val="solid"/>
              <a:miter/>
            </a:ln>
          </p:spPr>
          <p:txBody>
            <a:bodyPr rtlCol="0" anchor="ctr"/>
            <a:lstStyle/>
            <a:p>
              <a:endParaRPr lang="en-GB" sz="2880"/>
            </a:p>
          </p:txBody>
        </p:sp>
        <p:sp>
          <p:nvSpPr>
            <p:cNvPr id="79" name="Freeform 78">
              <a:extLst>
                <a:ext uri="{FF2B5EF4-FFF2-40B4-BE49-F238E27FC236}">
                  <a16:creationId xmlns:a16="http://schemas.microsoft.com/office/drawing/2014/main" id="{D1330BAC-0833-FDB9-8CDA-1C0342AC1DC8}"/>
                </a:ext>
              </a:extLst>
            </p:cNvPr>
            <p:cNvSpPr/>
            <p:nvPr/>
          </p:nvSpPr>
          <p:spPr>
            <a:xfrm>
              <a:off x="913637" y="4710398"/>
              <a:ext cx="25908" cy="41052"/>
            </a:xfrm>
            <a:custGeom>
              <a:avLst/>
              <a:gdLst>
                <a:gd name="connsiteX0" fmla="*/ 10573 w 25908"/>
                <a:gd name="connsiteY0" fmla="*/ 40957 h 41052"/>
                <a:gd name="connsiteX1" fmla="*/ 0 w 25908"/>
                <a:gd name="connsiteY1" fmla="*/ 40957 h 41052"/>
                <a:gd name="connsiteX2" fmla="*/ 0 w 25908"/>
                <a:gd name="connsiteY2" fmla="*/ 857 h 41052"/>
                <a:gd name="connsiteX3" fmla="*/ 9811 w 25908"/>
                <a:gd name="connsiteY3" fmla="*/ 857 h 41052"/>
                <a:gd name="connsiteX4" fmla="*/ 9811 w 25908"/>
                <a:gd name="connsiteY4" fmla="*/ 6572 h 41052"/>
                <a:gd name="connsiteX5" fmla="*/ 14383 w 25908"/>
                <a:gd name="connsiteY5" fmla="*/ 1238 h 41052"/>
                <a:gd name="connsiteX6" fmla="*/ 18955 w 25908"/>
                <a:gd name="connsiteY6" fmla="*/ 0 h 41052"/>
                <a:gd name="connsiteX7" fmla="*/ 25908 w 25908"/>
                <a:gd name="connsiteY7" fmla="*/ 2000 h 41052"/>
                <a:gd name="connsiteX8" fmla="*/ 22670 w 25908"/>
                <a:gd name="connsiteY8" fmla="*/ 11239 h 41052"/>
                <a:gd name="connsiteX9" fmla="*/ 17717 w 25908"/>
                <a:gd name="connsiteY9" fmla="*/ 9525 h 41052"/>
                <a:gd name="connsiteX10" fmla="*/ 13906 w 25908"/>
                <a:gd name="connsiteY10" fmla="*/ 10763 h 41052"/>
                <a:gd name="connsiteX11" fmla="*/ 11430 w 25908"/>
                <a:gd name="connsiteY11" fmla="*/ 15240 h 41052"/>
                <a:gd name="connsiteX12" fmla="*/ 10573 w 25908"/>
                <a:gd name="connsiteY12" fmla="*/ 28670 h 41052"/>
                <a:gd name="connsiteX13" fmla="*/ 10573 w 25908"/>
                <a:gd name="connsiteY13" fmla="*/ 41053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908" h="41052">
                  <a:moveTo>
                    <a:pt x="10573" y="40957"/>
                  </a:moveTo>
                  <a:lnTo>
                    <a:pt x="0" y="40957"/>
                  </a:lnTo>
                  <a:lnTo>
                    <a:pt x="0" y="857"/>
                  </a:lnTo>
                  <a:lnTo>
                    <a:pt x="9811" y="857"/>
                  </a:lnTo>
                  <a:lnTo>
                    <a:pt x="9811" y="6572"/>
                  </a:lnTo>
                  <a:cubicBezTo>
                    <a:pt x="11525" y="3905"/>
                    <a:pt x="13049" y="2096"/>
                    <a:pt x="14383" y="1238"/>
                  </a:cubicBezTo>
                  <a:cubicBezTo>
                    <a:pt x="15716" y="381"/>
                    <a:pt x="17240" y="0"/>
                    <a:pt x="18955" y="0"/>
                  </a:cubicBezTo>
                  <a:cubicBezTo>
                    <a:pt x="21336" y="0"/>
                    <a:pt x="23717" y="667"/>
                    <a:pt x="25908" y="2000"/>
                  </a:cubicBezTo>
                  <a:lnTo>
                    <a:pt x="22670" y="11239"/>
                  </a:lnTo>
                  <a:cubicBezTo>
                    <a:pt x="20860" y="10096"/>
                    <a:pt x="19241" y="9525"/>
                    <a:pt x="17717" y="9525"/>
                  </a:cubicBezTo>
                  <a:cubicBezTo>
                    <a:pt x="16193" y="9525"/>
                    <a:pt x="14954" y="9906"/>
                    <a:pt x="13906" y="10763"/>
                  </a:cubicBezTo>
                  <a:cubicBezTo>
                    <a:pt x="12859" y="11621"/>
                    <a:pt x="12097" y="13049"/>
                    <a:pt x="11430" y="15240"/>
                  </a:cubicBezTo>
                  <a:cubicBezTo>
                    <a:pt x="10858" y="17336"/>
                    <a:pt x="10573" y="21812"/>
                    <a:pt x="10573" y="28670"/>
                  </a:cubicBezTo>
                  <a:lnTo>
                    <a:pt x="10573" y="41053"/>
                  </a:lnTo>
                  <a:close/>
                </a:path>
              </a:pathLst>
            </a:custGeom>
            <a:solidFill>
              <a:srgbClr val="FFFFFF"/>
            </a:solidFill>
            <a:ln w="0" cap="flat">
              <a:noFill/>
              <a:prstDash val="solid"/>
              <a:miter/>
            </a:ln>
          </p:spPr>
          <p:txBody>
            <a:bodyPr rtlCol="0" anchor="ctr"/>
            <a:lstStyle/>
            <a:p>
              <a:endParaRPr lang="en-GB" sz="2880"/>
            </a:p>
          </p:txBody>
        </p:sp>
        <p:sp>
          <p:nvSpPr>
            <p:cNvPr id="80" name="Freeform 79">
              <a:extLst>
                <a:ext uri="{FF2B5EF4-FFF2-40B4-BE49-F238E27FC236}">
                  <a16:creationId xmlns:a16="http://schemas.microsoft.com/office/drawing/2014/main" id="{9EA04A6D-19BE-22F1-FA7E-F9B48993D5A3}"/>
                </a:ext>
              </a:extLst>
            </p:cNvPr>
            <p:cNvSpPr/>
            <p:nvPr/>
          </p:nvSpPr>
          <p:spPr>
            <a:xfrm>
              <a:off x="941546" y="4710398"/>
              <a:ext cx="41338" cy="41909"/>
            </a:xfrm>
            <a:custGeom>
              <a:avLst/>
              <a:gdLst>
                <a:gd name="connsiteX0" fmla="*/ 95 w 41338"/>
                <a:gd name="connsiteY0" fmla="*/ 20288 h 41909"/>
                <a:gd name="connsiteX1" fmla="*/ 2667 w 41338"/>
                <a:gd name="connsiteY1" fmla="*/ 10096 h 41909"/>
                <a:gd name="connsiteX2" fmla="*/ 10001 w 41338"/>
                <a:gd name="connsiteY2" fmla="*/ 2572 h 41909"/>
                <a:gd name="connsiteX3" fmla="*/ 20669 w 41338"/>
                <a:gd name="connsiteY3" fmla="*/ 0 h 41909"/>
                <a:gd name="connsiteX4" fmla="*/ 35528 w 41338"/>
                <a:gd name="connsiteY4" fmla="*/ 5905 h 41909"/>
                <a:gd name="connsiteX5" fmla="*/ 41339 w 41338"/>
                <a:gd name="connsiteY5" fmla="*/ 20860 h 41909"/>
                <a:gd name="connsiteX6" fmla="*/ 35433 w 41338"/>
                <a:gd name="connsiteY6" fmla="*/ 35909 h 41909"/>
                <a:gd name="connsiteX7" fmla="*/ 20669 w 41338"/>
                <a:gd name="connsiteY7" fmla="*/ 41910 h 41909"/>
                <a:gd name="connsiteX8" fmla="*/ 10192 w 41338"/>
                <a:gd name="connsiteY8" fmla="*/ 39434 h 41909"/>
                <a:gd name="connsiteX9" fmla="*/ 2572 w 41338"/>
                <a:gd name="connsiteY9" fmla="*/ 32099 h 41909"/>
                <a:gd name="connsiteX10" fmla="*/ 0 w 41338"/>
                <a:gd name="connsiteY10" fmla="*/ 20384 h 41909"/>
                <a:gd name="connsiteX11" fmla="*/ 10954 w 41338"/>
                <a:gd name="connsiteY11" fmla="*/ 20860 h 41909"/>
                <a:gd name="connsiteX12" fmla="*/ 13811 w 41338"/>
                <a:gd name="connsiteY12" fmla="*/ 30004 h 41909"/>
                <a:gd name="connsiteX13" fmla="*/ 20765 w 41338"/>
                <a:gd name="connsiteY13" fmla="*/ 33147 h 41909"/>
                <a:gd name="connsiteX14" fmla="*/ 27718 w 41338"/>
                <a:gd name="connsiteY14" fmla="*/ 30004 h 41909"/>
                <a:gd name="connsiteX15" fmla="*/ 30575 w 41338"/>
                <a:gd name="connsiteY15" fmla="*/ 20764 h 41909"/>
                <a:gd name="connsiteX16" fmla="*/ 27718 w 41338"/>
                <a:gd name="connsiteY16" fmla="*/ 11716 h 41909"/>
                <a:gd name="connsiteX17" fmla="*/ 20765 w 41338"/>
                <a:gd name="connsiteY17" fmla="*/ 8572 h 41909"/>
                <a:gd name="connsiteX18" fmla="*/ 13811 w 41338"/>
                <a:gd name="connsiteY18" fmla="*/ 11716 h 41909"/>
                <a:gd name="connsiteX19" fmla="*/ 10954 w 41338"/>
                <a:gd name="connsiteY19" fmla="*/ 2086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09">
                  <a:moveTo>
                    <a:pt x="95" y="20288"/>
                  </a:moveTo>
                  <a:cubicBezTo>
                    <a:pt x="95" y="16764"/>
                    <a:pt x="952" y="13335"/>
                    <a:pt x="2667" y="10096"/>
                  </a:cubicBezTo>
                  <a:cubicBezTo>
                    <a:pt x="4381" y="6763"/>
                    <a:pt x="6858" y="4286"/>
                    <a:pt x="10001" y="2572"/>
                  </a:cubicBezTo>
                  <a:cubicBezTo>
                    <a:pt x="13145" y="857"/>
                    <a:pt x="16764" y="0"/>
                    <a:pt x="20669" y="0"/>
                  </a:cubicBezTo>
                  <a:cubicBezTo>
                    <a:pt x="26765" y="0"/>
                    <a:pt x="31718" y="2000"/>
                    <a:pt x="35528" y="5905"/>
                  </a:cubicBezTo>
                  <a:cubicBezTo>
                    <a:pt x="39433" y="9811"/>
                    <a:pt x="41339" y="14859"/>
                    <a:pt x="41339" y="20860"/>
                  </a:cubicBezTo>
                  <a:cubicBezTo>
                    <a:pt x="41339"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5"/>
                    <a:pt x="0" y="20384"/>
                  </a:cubicBezTo>
                  <a:close/>
                  <a:moveTo>
                    <a:pt x="10954" y="20860"/>
                  </a:moveTo>
                  <a:cubicBezTo>
                    <a:pt x="10954" y="24860"/>
                    <a:pt x="11906" y="27908"/>
                    <a:pt x="13811" y="30004"/>
                  </a:cubicBezTo>
                  <a:cubicBezTo>
                    <a:pt x="15716" y="32099"/>
                    <a:pt x="18002" y="33147"/>
                    <a:pt x="20765" y="33147"/>
                  </a:cubicBezTo>
                  <a:cubicBezTo>
                    <a:pt x="23527" y="33147"/>
                    <a:pt x="25813" y="32099"/>
                    <a:pt x="27718" y="30004"/>
                  </a:cubicBezTo>
                  <a:cubicBezTo>
                    <a:pt x="29623" y="27908"/>
                    <a:pt x="30575" y="24860"/>
                    <a:pt x="30575" y="20764"/>
                  </a:cubicBezTo>
                  <a:cubicBezTo>
                    <a:pt x="30575" y="16669"/>
                    <a:pt x="29623" y="13811"/>
                    <a:pt x="27718" y="11716"/>
                  </a:cubicBezTo>
                  <a:cubicBezTo>
                    <a:pt x="25813" y="9620"/>
                    <a:pt x="23527" y="8572"/>
                    <a:pt x="20765" y="8572"/>
                  </a:cubicBezTo>
                  <a:cubicBezTo>
                    <a:pt x="18002" y="8572"/>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81" name="Freeform 80">
              <a:extLst>
                <a:ext uri="{FF2B5EF4-FFF2-40B4-BE49-F238E27FC236}">
                  <a16:creationId xmlns:a16="http://schemas.microsoft.com/office/drawing/2014/main" id="{E8E47107-BDBC-D6C9-C66C-46174AF43BB9}"/>
                </a:ext>
              </a:extLst>
            </p:cNvPr>
            <p:cNvSpPr/>
            <p:nvPr/>
          </p:nvSpPr>
          <p:spPr>
            <a:xfrm>
              <a:off x="990885" y="4710302"/>
              <a:ext cx="39147" cy="56102"/>
            </a:xfrm>
            <a:custGeom>
              <a:avLst/>
              <a:gdLst>
                <a:gd name="connsiteX0" fmla="*/ 95 w 39147"/>
                <a:gd name="connsiteY0" fmla="*/ 953 h 56102"/>
                <a:gd name="connsiteX1" fmla="*/ 10001 w 39147"/>
                <a:gd name="connsiteY1" fmla="*/ 953 h 56102"/>
                <a:gd name="connsiteX2" fmla="*/ 10001 w 39147"/>
                <a:gd name="connsiteY2" fmla="*/ 6858 h 56102"/>
                <a:gd name="connsiteX3" fmla="*/ 15240 w 39147"/>
                <a:gd name="connsiteY3" fmla="*/ 1905 h 56102"/>
                <a:gd name="connsiteX4" fmla="*/ 22479 w 39147"/>
                <a:gd name="connsiteY4" fmla="*/ 0 h 56102"/>
                <a:gd name="connsiteX5" fmla="*/ 34290 w 39147"/>
                <a:gd name="connsiteY5" fmla="*/ 5429 h 56102"/>
                <a:gd name="connsiteX6" fmla="*/ 39148 w 39147"/>
                <a:gd name="connsiteY6" fmla="*/ 20669 h 56102"/>
                <a:gd name="connsiteX7" fmla="*/ 34195 w 39147"/>
                <a:gd name="connsiteY7" fmla="*/ 36290 h 56102"/>
                <a:gd name="connsiteX8" fmla="*/ 22289 w 39147"/>
                <a:gd name="connsiteY8" fmla="*/ 41815 h 56102"/>
                <a:gd name="connsiteX9" fmla="*/ 16288 w 39147"/>
                <a:gd name="connsiteY9" fmla="*/ 40481 h 56102"/>
                <a:gd name="connsiteX10" fmla="*/ 10573 w 39147"/>
                <a:gd name="connsiteY10" fmla="*/ 35909 h 56102"/>
                <a:gd name="connsiteX11" fmla="*/ 10573 w 39147"/>
                <a:gd name="connsiteY11" fmla="*/ 56102 h 56102"/>
                <a:gd name="connsiteX12" fmla="*/ 0 w 39147"/>
                <a:gd name="connsiteY12" fmla="*/ 56102 h 56102"/>
                <a:gd name="connsiteX13" fmla="*/ 0 w 39147"/>
                <a:gd name="connsiteY13" fmla="*/ 762 h 56102"/>
                <a:gd name="connsiteX14" fmla="*/ 10668 w 39147"/>
                <a:gd name="connsiteY14" fmla="*/ 20288 h 56102"/>
                <a:gd name="connsiteX15" fmla="*/ 13335 w 39147"/>
                <a:gd name="connsiteY15" fmla="*/ 30290 h 56102"/>
                <a:gd name="connsiteX16" fmla="*/ 19907 w 39147"/>
                <a:gd name="connsiteY16" fmla="*/ 33528 h 56102"/>
                <a:gd name="connsiteX17" fmla="*/ 26098 w 39147"/>
                <a:gd name="connsiteY17" fmla="*/ 30575 h 56102"/>
                <a:gd name="connsiteX18" fmla="*/ 28575 w 39147"/>
                <a:gd name="connsiteY18" fmla="*/ 20860 h 56102"/>
                <a:gd name="connsiteX19" fmla="*/ 26003 w 39147"/>
                <a:gd name="connsiteY19" fmla="*/ 11525 h 56102"/>
                <a:gd name="connsiteX20" fmla="*/ 19717 w 39147"/>
                <a:gd name="connsiteY20" fmla="*/ 8477 h 56102"/>
                <a:gd name="connsiteX21" fmla="*/ 13240 w 39147"/>
                <a:gd name="connsiteY21" fmla="*/ 11430 h 56102"/>
                <a:gd name="connsiteX22" fmla="*/ 10668 w 39147"/>
                <a:gd name="connsiteY22" fmla="*/ 20288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147" h="56102">
                  <a:moveTo>
                    <a:pt x="95" y="953"/>
                  </a:moveTo>
                  <a:lnTo>
                    <a:pt x="10001" y="953"/>
                  </a:lnTo>
                  <a:lnTo>
                    <a:pt x="10001" y="6858"/>
                  </a:lnTo>
                  <a:cubicBezTo>
                    <a:pt x="11240" y="4858"/>
                    <a:pt x="13049" y="3238"/>
                    <a:pt x="15240" y="1905"/>
                  </a:cubicBezTo>
                  <a:cubicBezTo>
                    <a:pt x="17431" y="667"/>
                    <a:pt x="19812" y="0"/>
                    <a:pt x="22479" y="0"/>
                  </a:cubicBezTo>
                  <a:cubicBezTo>
                    <a:pt x="27146" y="0"/>
                    <a:pt x="31052" y="1810"/>
                    <a:pt x="34290" y="5429"/>
                  </a:cubicBezTo>
                  <a:cubicBezTo>
                    <a:pt x="37529" y="9049"/>
                    <a:pt x="39148" y="14192"/>
                    <a:pt x="39148" y="20669"/>
                  </a:cubicBezTo>
                  <a:cubicBezTo>
                    <a:pt x="39148" y="27146"/>
                    <a:pt x="37529" y="32576"/>
                    <a:pt x="34195" y="36290"/>
                  </a:cubicBezTo>
                  <a:cubicBezTo>
                    <a:pt x="30956" y="40005"/>
                    <a:pt x="26956" y="41815"/>
                    <a:pt x="22289" y="41815"/>
                  </a:cubicBezTo>
                  <a:cubicBezTo>
                    <a:pt x="20098" y="41815"/>
                    <a:pt x="18098" y="41338"/>
                    <a:pt x="16288" y="40481"/>
                  </a:cubicBezTo>
                  <a:cubicBezTo>
                    <a:pt x="14478" y="39624"/>
                    <a:pt x="12573" y="38100"/>
                    <a:pt x="10573" y="35909"/>
                  </a:cubicBezTo>
                  <a:lnTo>
                    <a:pt x="10573" y="56102"/>
                  </a:lnTo>
                  <a:lnTo>
                    <a:pt x="0" y="56102"/>
                  </a:lnTo>
                  <a:lnTo>
                    <a:pt x="0" y="762"/>
                  </a:lnTo>
                  <a:close/>
                  <a:moveTo>
                    <a:pt x="10668" y="20288"/>
                  </a:moveTo>
                  <a:cubicBezTo>
                    <a:pt x="10668" y="24765"/>
                    <a:pt x="11525" y="28099"/>
                    <a:pt x="13335" y="30290"/>
                  </a:cubicBezTo>
                  <a:cubicBezTo>
                    <a:pt x="15145" y="32480"/>
                    <a:pt x="17335" y="33528"/>
                    <a:pt x="19907" y="33528"/>
                  </a:cubicBezTo>
                  <a:cubicBezTo>
                    <a:pt x="22479" y="33528"/>
                    <a:pt x="24384" y="32576"/>
                    <a:pt x="26098" y="30575"/>
                  </a:cubicBezTo>
                  <a:cubicBezTo>
                    <a:pt x="27718" y="28575"/>
                    <a:pt x="28575" y="25337"/>
                    <a:pt x="28575" y="20860"/>
                  </a:cubicBezTo>
                  <a:cubicBezTo>
                    <a:pt x="28575" y="16669"/>
                    <a:pt x="27718" y="13526"/>
                    <a:pt x="26003" y="11525"/>
                  </a:cubicBezTo>
                  <a:cubicBezTo>
                    <a:pt x="24289" y="9525"/>
                    <a:pt x="22193" y="8477"/>
                    <a:pt x="19717" y="8477"/>
                  </a:cubicBezTo>
                  <a:cubicBezTo>
                    <a:pt x="17240" y="8477"/>
                    <a:pt x="14954" y="9430"/>
                    <a:pt x="13240" y="11430"/>
                  </a:cubicBezTo>
                  <a:cubicBezTo>
                    <a:pt x="11525" y="13430"/>
                    <a:pt x="10668" y="16383"/>
                    <a:pt x="10668" y="20288"/>
                  </a:cubicBezTo>
                  <a:close/>
                </a:path>
              </a:pathLst>
            </a:custGeom>
            <a:solidFill>
              <a:srgbClr val="FFFFFF"/>
            </a:solidFill>
            <a:ln w="0" cap="flat">
              <a:noFill/>
              <a:prstDash val="solid"/>
              <a:miter/>
            </a:ln>
          </p:spPr>
          <p:txBody>
            <a:bodyPr rtlCol="0" anchor="ctr"/>
            <a:lstStyle/>
            <a:p>
              <a:endParaRPr lang="en-GB" sz="2880"/>
            </a:p>
          </p:txBody>
        </p:sp>
        <p:sp>
          <p:nvSpPr>
            <p:cNvPr id="82" name="Freeform 81">
              <a:extLst>
                <a:ext uri="{FF2B5EF4-FFF2-40B4-BE49-F238E27FC236}">
                  <a16:creationId xmlns:a16="http://schemas.microsoft.com/office/drawing/2014/main" id="{C92247B8-1432-39BC-469A-338616949EF7}"/>
                </a:ext>
              </a:extLst>
            </p:cNvPr>
            <p:cNvSpPr/>
            <p:nvPr/>
          </p:nvSpPr>
          <p:spPr>
            <a:xfrm>
              <a:off x="1035462" y="4710398"/>
              <a:ext cx="37437" cy="41909"/>
            </a:xfrm>
            <a:custGeom>
              <a:avLst/>
              <a:gdLst>
                <a:gd name="connsiteX0" fmla="*/ 26289 w 37437"/>
                <a:gd name="connsiteY0" fmla="*/ 28194 h 41909"/>
                <a:gd name="connsiteX1" fmla="*/ 36862 w 37437"/>
                <a:gd name="connsiteY1" fmla="*/ 30004 h 41909"/>
                <a:gd name="connsiteX2" fmla="*/ 30385 w 37437"/>
                <a:gd name="connsiteY2" fmla="*/ 38862 h 41909"/>
                <a:gd name="connsiteX3" fmla="*/ 19431 w 37437"/>
                <a:gd name="connsiteY3" fmla="*/ 41910 h 41909"/>
                <a:gd name="connsiteX4" fmla="*/ 4000 w 37437"/>
                <a:gd name="connsiteY4" fmla="*/ 35052 h 41909"/>
                <a:gd name="connsiteX5" fmla="*/ 0 w 37437"/>
                <a:gd name="connsiteY5" fmla="*/ 21241 h 41909"/>
                <a:gd name="connsiteX6" fmla="*/ 5239 w 37437"/>
                <a:gd name="connsiteY6" fmla="*/ 5620 h 41909"/>
                <a:gd name="connsiteX7" fmla="*/ 18383 w 37437"/>
                <a:gd name="connsiteY7" fmla="*/ 0 h 41909"/>
                <a:gd name="connsiteX8" fmla="*/ 32480 w 37437"/>
                <a:gd name="connsiteY8" fmla="*/ 5905 h 41909"/>
                <a:gd name="connsiteX9" fmla="*/ 37433 w 37437"/>
                <a:gd name="connsiteY9" fmla="*/ 24003 h 41909"/>
                <a:gd name="connsiteX10" fmla="*/ 10858 w 37437"/>
                <a:gd name="connsiteY10" fmla="*/ 24003 h 41909"/>
                <a:gd name="connsiteX11" fmla="*/ 13430 w 37437"/>
                <a:gd name="connsiteY11" fmla="*/ 31337 h 41909"/>
                <a:gd name="connsiteX12" fmla="*/ 19526 w 37437"/>
                <a:gd name="connsiteY12" fmla="*/ 34004 h 41909"/>
                <a:gd name="connsiteX13" fmla="*/ 23717 w 37437"/>
                <a:gd name="connsiteY13" fmla="*/ 32671 h 41909"/>
                <a:gd name="connsiteX14" fmla="*/ 26289 w 37437"/>
                <a:gd name="connsiteY14" fmla="*/ 28289 h 41909"/>
                <a:gd name="connsiteX15" fmla="*/ 26860 w 37437"/>
                <a:gd name="connsiteY15" fmla="*/ 17431 h 41909"/>
                <a:gd name="connsiteX16" fmla="*/ 24479 w 37437"/>
                <a:gd name="connsiteY16" fmla="*/ 10478 h 41909"/>
                <a:gd name="connsiteX17" fmla="*/ 18955 w 37437"/>
                <a:gd name="connsiteY17" fmla="*/ 8096 h 41909"/>
                <a:gd name="connsiteX18" fmla="*/ 13240 w 37437"/>
                <a:gd name="connsiteY18" fmla="*/ 10668 h 41909"/>
                <a:gd name="connsiteX19" fmla="*/ 11049 w 37437"/>
                <a:gd name="connsiteY19" fmla="*/ 17526 h 41909"/>
                <a:gd name="connsiteX20" fmla="*/ 26860 w 37437"/>
                <a:gd name="connsiteY20" fmla="*/ 17526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437" h="41909">
                  <a:moveTo>
                    <a:pt x="26289" y="28194"/>
                  </a:moveTo>
                  <a:lnTo>
                    <a:pt x="36862" y="30004"/>
                  </a:lnTo>
                  <a:cubicBezTo>
                    <a:pt x="35528" y="33909"/>
                    <a:pt x="33338" y="36862"/>
                    <a:pt x="30385" y="38862"/>
                  </a:cubicBezTo>
                  <a:cubicBezTo>
                    <a:pt x="27432" y="40862"/>
                    <a:pt x="23813" y="41910"/>
                    <a:pt x="19431" y="41910"/>
                  </a:cubicBezTo>
                  <a:cubicBezTo>
                    <a:pt x="12478" y="41910"/>
                    <a:pt x="7334" y="39624"/>
                    <a:pt x="4000" y="35052"/>
                  </a:cubicBezTo>
                  <a:cubicBezTo>
                    <a:pt x="1333" y="31432"/>
                    <a:pt x="0" y="26765"/>
                    <a:pt x="0" y="21241"/>
                  </a:cubicBezTo>
                  <a:cubicBezTo>
                    <a:pt x="0" y="14573"/>
                    <a:pt x="1715" y="9430"/>
                    <a:pt x="5239" y="5620"/>
                  </a:cubicBezTo>
                  <a:cubicBezTo>
                    <a:pt x="8763" y="1810"/>
                    <a:pt x="13144" y="0"/>
                    <a:pt x="18383" y="0"/>
                  </a:cubicBezTo>
                  <a:cubicBezTo>
                    <a:pt x="24384" y="0"/>
                    <a:pt x="29051" y="2000"/>
                    <a:pt x="32480" y="5905"/>
                  </a:cubicBezTo>
                  <a:cubicBezTo>
                    <a:pt x="35909" y="9811"/>
                    <a:pt x="37529" y="15907"/>
                    <a:pt x="37433" y="24003"/>
                  </a:cubicBezTo>
                  <a:lnTo>
                    <a:pt x="10858" y="24003"/>
                  </a:lnTo>
                  <a:cubicBezTo>
                    <a:pt x="10858" y="27146"/>
                    <a:pt x="11811" y="29623"/>
                    <a:pt x="13430" y="31337"/>
                  </a:cubicBezTo>
                  <a:cubicBezTo>
                    <a:pt x="15050" y="33052"/>
                    <a:pt x="17145" y="34004"/>
                    <a:pt x="19526" y="34004"/>
                  </a:cubicBezTo>
                  <a:cubicBezTo>
                    <a:pt x="21146" y="34004"/>
                    <a:pt x="22574" y="33528"/>
                    <a:pt x="23717" y="32671"/>
                  </a:cubicBezTo>
                  <a:cubicBezTo>
                    <a:pt x="24860" y="31813"/>
                    <a:pt x="25718" y="30289"/>
                    <a:pt x="26289" y="28289"/>
                  </a:cubicBezTo>
                  <a:close/>
                  <a:moveTo>
                    <a:pt x="26860" y="17431"/>
                  </a:moveTo>
                  <a:cubicBezTo>
                    <a:pt x="26860" y="14383"/>
                    <a:pt x="26003" y="12002"/>
                    <a:pt x="24479" y="10478"/>
                  </a:cubicBezTo>
                  <a:cubicBezTo>
                    <a:pt x="22955" y="8858"/>
                    <a:pt x="21146" y="8096"/>
                    <a:pt x="18955" y="8096"/>
                  </a:cubicBezTo>
                  <a:cubicBezTo>
                    <a:pt x="16669" y="8096"/>
                    <a:pt x="14764" y="8954"/>
                    <a:pt x="13240" y="10668"/>
                  </a:cubicBezTo>
                  <a:cubicBezTo>
                    <a:pt x="11716" y="12382"/>
                    <a:pt x="10954" y="14669"/>
                    <a:pt x="11049" y="17526"/>
                  </a:cubicBezTo>
                  <a:lnTo>
                    <a:pt x="26860" y="17526"/>
                  </a:lnTo>
                  <a:close/>
                </a:path>
              </a:pathLst>
            </a:custGeom>
            <a:solidFill>
              <a:srgbClr val="FFFFFF"/>
            </a:solidFill>
            <a:ln w="0" cap="flat">
              <a:noFill/>
              <a:prstDash val="solid"/>
              <a:miter/>
            </a:ln>
          </p:spPr>
          <p:txBody>
            <a:bodyPr rtlCol="0" anchor="ctr"/>
            <a:lstStyle/>
            <a:p>
              <a:endParaRPr lang="en-GB" sz="2880"/>
            </a:p>
          </p:txBody>
        </p:sp>
        <p:sp>
          <p:nvSpPr>
            <p:cNvPr id="83" name="Freeform 82">
              <a:extLst>
                <a:ext uri="{FF2B5EF4-FFF2-40B4-BE49-F238E27FC236}">
                  <a16:creationId xmlns:a16="http://schemas.microsoft.com/office/drawing/2014/main" id="{EF48C4D8-8338-95C6-1B25-0D37123C04E7}"/>
                </a:ext>
              </a:extLst>
            </p:cNvPr>
            <p:cNvSpPr/>
            <p:nvPr/>
          </p:nvSpPr>
          <p:spPr>
            <a:xfrm>
              <a:off x="1078896" y="4710398"/>
              <a:ext cx="37528" cy="42005"/>
            </a:xfrm>
            <a:custGeom>
              <a:avLst/>
              <a:gdLst>
                <a:gd name="connsiteX0" fmla="*/ 10573 w 37528"/>
                <a:gd name="connsiteY0" fmla="*/ 13049 h 42005"/>
                <a:gd name="connsiteX1" fmla="*/ 953 w 37528"/>
                <a:gd name="connsiteY1" fmla="*/ 11335 h 42005"/>
                <a:gd name="connsiteX2" fmla="*/ 6572 w 37528"/>
                <a:gd name="connsiteY2" fmla="*/ 2762 h 42005"/>
                <a:gd name="connsiteX3" fmla="*/ 18383 w 37528"/>
                <a:gd name="connsiteY3" fmla="*/ 0 h 42005"/>
                <a:gd name="connsiteX4" fmla="*/ 28956 w 37528"/>
                <a:gd name="connsiteY4" fmla="*/ 1714 h 42005"/>
                <a:gd name="connsiteX5" fmla="*/ 33814 w 37528"/>
                <a:gd name="connsiteY5" fmla="*/ 6001 h 42005"/>
                <a:gd name="connsiteX6" fmla="*/ 35243 w 37528"/>
                <a:gd name="connsiteY6" fmla="*/ 15526 h 42005"/>
                <a:gd name="connsiteX7" fmla="*/ 35243 w 37528"/>
                <a:gd name="connsiteY7" fmla="*/ 27908 h 42005"/>
                <a:gd name="connsiteX8" fmla="*/ 35624 w 37528"/>
                <a:gd name="connsiteY8" fmla="*/ 35719 h 42005"/>
                <a:gd name="connsiteX9" fmla="*/ 37529 w 37528"/>
                <a:gd name="connsiteY9" fmla="*/ 41053 h 42005"/>
                <a:gd name="connsiteX10" fmla="*/ 27051 w 37528"/>
                <a:gd name="connsiteY10" fmla="*/ 41053 h 42005"/>
                <a:gd name="connsiteX11" fmla="*/ 26003 w 37528"/>
                <a:gd name="connsiteY11" fmla="*/ 37910 h 42005"/>
                <a:gd name="connsiteX12" fmla="*/ 25622 w 37528"/>
                <a:gd name="connsiteY12" fmla="*/ 36671 h 42005"/>
                <a:gd name="connsiteX13" fmla="*/ 19812 w 37528"/>
                <a:gd name="connsiteY13" fmla="*/ 40672 h 42005"/>
                <a:gd name="connsiteX14" fmla="*/ 13240 w 37528"/>
                <a:gd name="connsiteY14" fmla="*/ 42005 h 42005"/>
                <a:gd name="connsiteX15" fmla="*/ 3524 w 37528"/>
                <a:gd name="connsiteY15" fmla="*/ 38671 h 42005"/>
                <a:gd name="connsiteX16" fmla="*/ 0 w 37528"/>
                <a:gd name="connsiteY16" fmla="*/ 30194 h 42005"/>
                <a:gd name="connsiteX17" fmla="*/ 1619 w 37528"/>
                <a:gd name="connsiteY17" fmla="*/ 24098 h 42005"/>
                <a:gd name="connsiteX18" fmla="*/ 6191 w 37528"/>
                <a:gd name="connsiteY18" fmla="*/ 20003 h 42005"/>
                <a:gd name="connsiteX19" fmla="*/ 14669 w 37528"/>
                <a:gd name="connsiteY19" fmla="*/ 17526 h 42005"/>
                <a:gd name="connsiteX20" fmla="*/ 24956 w 37528"/>
                <a:gd name="connsiteY20" fmla="*/ 14954 h 42005"/>
                <a:gd name="connsiteX21" fmla="*/ 24956 w 37528"/>
                <a:gd name="connsiteY21" fmla="*/ 13906 h 42005"/>
                <a:gd name="connsiteX22" fmla="*/ 23432 w 37528"/>
                <a:gd name="connsiteY22" fmla="*/ 9525 h 42005"/>
                <a:gd name="connsiteX23" fmla="*/ 17717 w 37528"/>
                <a:gd name="connsiteY23" fmla="*/ 8192 h 42005"/>
                <a:gd name="connsiteX24" fmla="*/ 13335 w 37528"/>
                <a:gd name="connsiteY24" fmla="*/ 9335 h 42005"/>
                <a:gd name="connsiteX25" fmla="*/ 10763 w 37528"/>
                <a:gd name="connsiteY25" fmla="*/ 13240 h 42005"/>
                <a:gd name="connsiteX26" fmla="*/ 24765 w 37528"/>
                <a:gd name="connsiteY26" fmla="*/ 21622 h 42005"/>
                <a:gd name="connsiteX27" fmla="*/ 18288 w 37528"/>
                <a:gd name="connsiteY27" fmla="*/ 23241 h 42005"/>
                <a:gd name="connsiteX28" fmla="*/ 12478 w 37528"/>
                <a:gd name="connsiteY28" fmla="*/ 25051 h 42005"/>
                <a:gd name="connsiteX29" fmla="*/ 10382 w 37528"/>
                <a:gd name="connsiteY29" fmla="*/ 28765 h 42005"/>
                <a:gd name="connsiteX30" fmla="*/ 12002 w 37528"/>
                <a:gd name="connsiteY30" fmla="*/ 32576 h 42005"/>
                <a:gd name="connsiteX31" fmla="*/ 16193 w 37528"/>
                <a:gd name="connsiteY31" fmla="*/ 34195 h 42005"/>
                <a:gd name="connsiteX32" fmla="*/ 21622 w 37528"/>
                <a:gd name="connsiteY32" fmla="*/ 32290 h 42005"/>
                <a:gd name="connsiteX33" fmla="*/ 24194 w 37528"/>
                <a:gd name="connsiteY33" fmla="*/ 28765 h 42005"/>
                <a:gd name="connsiteX34" fmla="*/ 24575 w 37528"/>
                <a:gd name="connsiteY34" fmla="*/ 23622 h 42005"/>
                <a:gd name="connsiteX35" fmla="*/ 24575 w 37528"/>
                <a:gd name="connsiteY35" fmla="*/ 21527 h 4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7528" h="42005">
                  <a:moveTo>
                    <a:pt x="10573" y="13049"/>
                  </a:moveTo>
                  <a:lnTo>
                    <a:pt x="953" y="11335"/>
                  </a:lnTo>
                  <a:cubicBezTo>
                    <a:pt x="2000" y="7429"/>
                    <a:pt x="3905" y="4572"/>
                    <a:pt x="6572" y="2762"/>
                  </a:cubicBezTo>
                  <a:cubicBezTo>
                    <a:pt x="9239" y="857"/>
                    <a:pt x="13145" y="0"/>
                    <a:pt x="18383" y="0"/>
                  </a:cubicBezTo>
                  <a:cubicBezTo>
                    <a:pt x="23146" y="0"/>
                    <a:pt x="26670" y="571"/>
                    <a:pt x="28956" y="1714"/>
                  </a:cubicBezTo>
                  <a:cubicBezTo>
                    <a:pt x="31242" y="2857"/>
                    <a:pt x="32861" y="4286"/>
                    <a:pt x="33814" y="6001"/>
                  </a:cubicBezTo>
                  <a:cubicBezTo>
                    <a:pt x="34766" y="7715"/>
                    <a:pt x="35243" y="10859"/>
                    <a:pt x="35243" y="15526"/>
                  </a:cubicBezTo>
                  <a:lnTo>
                    <a:pt x="35243" y="27908"/>
                  </a:lnTo>
                  <a:cubicBezTo>
                    <a:pt x="35147" y="31432"/>
                    <a:pt x="35243" y="34004"/>
                    <a:pt x="35624" y="35719"/>
                  </a:cubicBezTo>
                  <a:cubicBezTo>
                    <a:pt x="36005" y="37433"/>
                    <a:pt x="36576" y="39148"/>
                    <a:pt x="37529" y="41053"/>
                  </a:cubicBezTo>
                  <a:lnTo>
                    <a:pt x="27051" y="41053"/>
                  </a:lnTo>
                  <a:cubicBezTo>
                    <a:pt x="26765" y="40386"/>
                    <a:pt x="26480" y="39338"/>
                    <a:pt x="26003" y="37910"/>
                  </a:cubicBezTo>
                  <a:cubicBezTo>
                    <a:pt x="25813" y="37243"/>
                    <a:pt x="25718" y="36862"/>
                    <a:pt x="25622" y="36671"/>
                  </a:cubicBezTo>
                  <a:cubicBezTo>
                    <a:pt x="23813" y="38386"/>
                    <a:pt x="21908" y="39719"/>
                    <a:pt x="19812" y="40672"/>
                  </a:cubicBezTo>
                  <a:cubicBezTo>
                    <a:pt x="17717" y="41529"/>
                    <a:pt x="15526" y="42005"/>
                    <a:pt x="13240" y="42005"/>
                  </a:cubicBezTo>
                  <a:cubicBezTo>
                    <a:pt x="9144" y="42005"/>
                    <a:pt x="5906" y="40862"/>
                    <a:pt x="3524" y="38671"/>
                  </a:cubicBezTo>
                  <a:cubicBezTo>
                    <a:pt x="1143" y="36386"/>
                    <a:pt x="0" y="33623"/>
                    <a:pt x="0" y="30194"/>
                  </a:cubicBezTo>
                  <a:cubicBezTo>
                    <a:pt x="0" y="27908"/>
                    <a:pt x="572" y="25908"/>
                    <a:pt x="1619" y="24098"/>
                  </a:cubicBezTo>
                  <a:cubicBezTo>
                    <a:pt x="2667" y="22288"/>
                    <a:pt x="4191" y="20955"/>
                    <a:pt x="6191" y="20003"/>
                  </a:cubicBezTo>
                  <a:cubicBezTo>
                    <a:pt x="8096" y="19050"/>
                    <a:pt x="10954" y="18193"/>
                    <a:pt x="14669" y="17526"/>
                  </a:cubicBezTo>
                  <a:cubicBezTo>
                    <a:pt x="19622" y="16573"/>
                    <a:pt x="23051" y="15716"/>
                    <a:pt x="24956" y="14954"/>
                  </a:cubicBezTo>
                  <a:lnTo>
                    <a:pt x="24956" y="13906"/>
                  </a:lnTo>
                  <a:cubicBezTo>
                    <a:pt x="24956" y="11906"/>
                    <a:pt x="24479" y="10382"/>
                    <a:pt x="23432" y="9525"/>
                  </a:cubicBezTo>
                  <a:cubicBezTo>
                    <a:pt x="22384" y="8668"/>
                    <a:pt x="20574" y="8192"/>
                    <a:pt x="17717" y="8192"/>
                  </a:cubicBezTo>
                  <a:cubicBezTo>
                    <a:pt x="15812" y="8192"/>
                    <a:pt x="14383" y="8572"/>
                    <a:pt x="13335" y="9335"/>
                  </a:cubicBezTo>
                  <a:cubicBezTo>
                    <a:pt x="12287" y="10096"/>
                    <a:pt x="11430" y="11335"/>
                    <a:pt x="10763" y="13240"/>
                  </a:cubicBezTo>
                  <a:close/>
                  <a:moveTo>
                    <a:pt x="24765" y="21622"/>
                  </a:moveTo>
                  <a:cubicBezTo>
                    <a:pt x="23432" y="22098"/>
                    <a:pt x="21241" y="22574"/>
                    <a:pt x="18288" y="23241"/>
                  </a:cubicBezTo>
                  <a:cubicBezTo>
                    <a:pt x="15335" y="23908"/>
                    <a:pt x="13430" y="24479"/>
                    <a:pt x="12478" y="25051"/>
                  </a:cubicBezTo>
                  <a:cubicBezTo>
                    <a:pt x="11049" y="26003"/>
                    <a:pt x="10382" y="27242"/>
                    <a:pt x="10382" y="28765"/>
                  </a:cubicBezTo>
                  <a:cubicBezTo>
                    <a:pt x="10382" y="30289"/>
                    <a:pt x="10954" y="31528"/>
                    <a:pt x="12002" y="32576"/>
                  </a:cubicBezTo>
                  <a:cubicBezTo>
                    <a:pt x="13145" y="33623"/>
                    <a:pt x="14478" y="34195"/>
                    <a:pt x="16193" y="34195"/>
                  </a:cubicBezTo>
                  <a:cubicBezTo>
                    <a:pt x="18098" y="34195"/>
                    <a:pt x="19907" y="33528"/>
                    <a:pt x="21622" y="32290"/>
                  </a:cubicBezTo>
                  <a:cubicBezTo>
                    <a:pt x="22860" y="31337"/>
                    <a:pt x="23717" y="30194"/>
                    <a:pt x="24194" y="28765"/>
                  </a:cubicBezTo>
                  <a:cubicBezTo>
                    <a:pt x="24479" y="27813"/>
                    <a:pt x="24575" y="26098"/>
                    <a:pt x="24575" y="23622"/>
                  </a:cubicBezTo>
                  <a:lnTo>
                    <a:pt x="24575" y="21527"/>
                  </a:lnTo>
                  <a:close/>
                </a:path>
              </a:pathLst>
            </a:custGeom>
            <a:solidFill>
              <a:srgbClr val="FFFFFF"/>
            </a:solidFill>
            <a:ln w="0" cap="flat">
              <a:noFill/>
              <a:prstDash val="solid"/>
              <a:miter/>
            </a:ln>
          </p:spPr>
          <p:txBody>
            <a:bodyPr rtlCol="0" anchor="ctr"/>
            <a:lstStyle/>
            <a:p>
              <a:endParaRPr lang="en-GB" sz="2880"/>
            </a:p>
          </p:txBody>
        </p:sp>
        <p:sp>
          <p:nvSpPr>
            <p:cNvPr id="84" name="Freeform 83">
              <a:extLst>
                <a:ext uri="{FF2B5EF4-FFF2-40B4-BE49-F238E27FC236}">
                  <a16:creationId xmlns:a16="http://schemas.microsoft.com/office/drawing/2014/main" id="{5977F4C8-11D9-30B7-959B-15D59D7771EC}"/>
                </a:ext>
              </a:extLst>
            </p:cNvPr>
            <p:cNvSpPr/>
            <p:nvPr/>
          </p:nvSpPr>
          <p:spPr>
            <a:xfrm>
              <a:off x="1124426"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0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0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7" y="13240"/>
                    <a:pt x="25241" y="12001"/>
                  </a:cubicBezTo>
                  <a:cubicBezTo>
                    <a:pt x="24765" y="10763"/>
                    <a:pt x="24098" y="9715"/>
                    <a:pt x="23050" y="9049"/>
                  </a:cubicBezTo>
                  <a:cubicBezTo>
                    <a:pt x="22003" y="8382"/>
                    <a:pt x="20765" y="8001"/>
                    <a:pt x="19336" y="8001"/>
                  </a:cubicBezTo>
                  <a:cubicBezTo>
                    <a:pt x="17526" y="8001"/>
                    <a:pt x="15811"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0"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sp>
          <p:nvSpPr>
            <p:cNvPr id="85" name="Freeform 84">
              <a:extLst>
                <a:ext uri="{FF2B5EF4-FFF2-40B4-BE49-F238E27FC236}">
                  <a16:creationId xmlns:a16="http://schemas.microsoft.com/office/drawing/2014/main" id="{8F675EAA-A5E1-AF04-C3EA-CFF148209D77}"/>
                </a:ext>
              </a:extLst>
            </p:cNvPr>
            <p:cNvSpPr/>
            <p:nvPr/>
          </p:nvSpPr>
          <p:spPr>
            <a:xfrm>
              <a:off x="1193101" y="4696015"/>
              <a:ext cx="44100" cy="56388"/>
            </a:xfrm>
            <a:custGeom>
              <a:avLst/>
              <a:gdLst>
                <a:gd name="connsiteX0" fmla="*/ 95 w 44100"/>
                <a:gd name="connsiteY0" fmla="*/ 0 h 56388"/>
                <a:gd name="connsiteX1" fmla="*/ 11240 w 44100"/>
                <a:gd name="connsiteY1" fmla="*/ 0 h 56388"/>
                <a:gd name="connsiteX2" fmla="*/ 11240 w 44100"/>
                <a:gd name="connsiteY2" fmla="*/ 30004 h 56388"/>
                <a:gd name="connsiteX3" fmla="*/ 11621 w 44100"/>
                <a:gd name="connsiteY3" fmla="*/ 39243 h 56388"/>
                <a:gd name="connsiteX4" fmla="*/ 15049 w 44100"/>
                <a:gd name="connsiteY4" fmla="*/ 44672 h 56388"/>
                <a:gd name="connsiteX5" fmla="*/ 22384 w 44100"/>
                <a:gd name="connsiteY5" fmla="*/ 46768 h 56388"/>
                <a:gd name="connsiteX6" fmla="*/ 29527 w 44100"/>
                <a:gd name="connsiteY6" fmla="*/ 44863 h 56388"/>
                <a:gd name="connsiteX7" fmla="*/ 32480 w 44100"/>
                <a:gd name="connsiteY7" fmla="*/ 40100 h 56388"/>
                <a:gd name="connsiteX8" fmla="*/ 32956 w 44100"/>
                <a:gd name="connsiteY8" fmla="*/ 30671 h 56388"/>
                <a:gd name="connsiteX9" fmla="*/ 32956 w 44100"/>
                <a:gd name="connsiteY9" fmla="*/ 95 h 56388"/>
                <a:gd name="connsiteX10" fmla="*/ 44101 w 44100"/>
                <a:gd name="connsiteY10" fmla="*/ 95 h 56388"/>
                <a:gd name="connsiteX11" fmla="*/ 44101 w 44100"/>
                <a:gd name="connsiteY11" fmla="*/ 29146 h 56388"/>
                <a:gd name="connsiteX12" fmla="*/ 43148 w 44100"/>
                <a:gd name="connsiteY12" fmla="*/ 43244 h 56388"/>
                <a:gd name="connsiteX13" fmla="*/ 39815 w 44100"/>
                <a:gd name="connsiteY13" fmla="*/ 50197 h 56388"/>
                <a:gd name="connsiteX14" fmla="*/ 33337 w 44100"/>
                <a:gd name="connsiteY14" fmla="*/ 54674 h 56388"/>
                <a:gd name="connsiteX15" fmla="*/ 22669 w 44100"/>
                <a:gd name="connsiteY15" fmla="*/ 56388 h 56388"/>
                <a:gd name="connsiteX16" fmla="*/ 10668 w 44100"/>
                <a:gd name="connsiteY16" fmla="*/ 54578 h 56388"/>
                <a:gd name="connsiteX17" fmla="*/ 4191 w 44100"/>
                <a:gd name="connsiteY17" fmla="*/ 49816 h 56388"/>
                <a:gd name="connsiteX18" fmla="*/ 1048 w 44100"/>
                <a:gd name="connsiteY18" fmla="*/ 43720 h 56388"/>
                <a:gd name="connsiteX19" fmla="*/ 0 w 44100"/>
                <a:gd name="connsiteY19" fmla="*/ 29718 h 56388"/>
                <a:gd name="connsiteX20" fmla="*/ 0 w 44100"/>
                <a:gd name="connsiteY20" fmla="*/ 191 h 5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100" h="56388">
                  <a:moveTo>
                    <a:pt x="95" y="0"/>
                  </a:moveTo>
                  <a:lnTo>
                    <a:pt x="11240" y="0"/>
                  </a:lnTo>
                  <a:lnTo>
                    <a:pt x="11240" y="30004"/>
                  </a:lnTo>
                  <a:cubicBezTo>
                    <a:pt x="11240" y="34766"/>
                    <a:pt x="11335" y="37814"/>
                    <a:pt x="11621" y="39243"/>
                  </a:cubicBezTo>
                  <a:cubicBezTo>
                    <a:pt x="12097" y="41529"/>
                    <a:pt x="13240" y="43339"/>
                    <a:pt x="15049" y="44672"/>
                  </a:cubicBezTo>
                  <a:cubicBezTo>
                    <a:pt x="16859" y="46006"/>
                    <a:pt x="19336" y="46768"/>
                    <a:pt x="22384" y="46768"/>
                  </a:cubicBezTo>
                  <a:cubicBezTo>
                    <a:pt x="25432" y="46768"/>
                    <a:pt x="27908" y="46101"/>
                    <a:pt x="29527" y="44863"/>
                  </a:cubicBezTo>
                  <a:cubicBezTo>
                    <a:pt x="31147" y="43529"/>
                    <a:pt x="32099" y="42005"/>
                    <a:pt x="32480" y="40100"/>
                  </a:cubicBezTo>
                  <a:cubicBezTo>
                    <a:pt x="32766" y="38195"/>
                    <a:pt x="32956" y="35052"/>
                    <a:pt x="32956" y="30671"/>
                  </a:cubicBezTo>
                  <a:lnTo>
                    <a:pt x="32956" y="95"/>
                  </a:lnTo>
                  <a:lnTo>
                    <a:pt x="44101" y="95"/>
                  </a:lnTo>
                  <a:lnTo>
                    <a:pt x="44101" y="29146"/>
                  </a:lnTo>
                  <a:cubicBezTo>
                    <a:pt x="44101" y="35814"/>
                    <a:pt x="43815" y="40481"/>
                    <a:pt x="43148" y="43244"/>
                  </a:cubicBezTo>
                  <a:cubicBezTo>
                    <a:pt x="42577" y="46006"/>
                    <a:pt x="41434" y="48292"/>
                    <a:pt x="39815" y="50197"/>
                  </a:cubicBezTo>
                  <a:cubicBezTo>
                    <a:pt x="38195" y="52102"/>
                    <a:pt x="36004" y="53626"/>
                    <a:pt x="33337" y="54674"/>
                  </a:cubicBezTo>
                  <a:cubicBezTo>
                    <a:pt x="30670" y="55721"/>
                    <a:pt x="27051" y="56388"/>
                    <a:pt x="22669" y="56388"/>
                  </a:cubicBezTo>
                  <a:cubicBezTo>
                    <a:pt x="17431" y="56388"/>
                    <a:pt x="13335" y="55817"/>
                    <a:pt x="10668" y="54578"/>
                  </a:cubicBezTo>
                  <a:cubicBezTo>
                    <a:pt x="7906" y="53340"/>
                    <a:pt x="5810" y="51816"/>
                    <a:pt x="4191" y="49816"/>
                  </a:cubicBezTo>
                  <a:cubicBezTo>
                    <a:pt x="2572" y="47911"/>
                    <a:pt x="1524" y="45815"/>
                    <a:pt x="1048" y="43720"/>
                  </a:cubicBezTo>
                  <a:cubicBezTo>
                    <a:pt x="286" y="40577"/>
                    <a:pt x="0" y="35909"/>
                    <a:pt x="0" y="29718"/>
                  </a:cubicBezTo>
                  <a:lnTo>
                    <a:pt x="0" y="191"/>
                  </a:lnTo>
                  <a:close/>
                </a:path>
              </a:pathLst>
            </a:custGeom>
            <a:solidFill>
              <a:srgbClr val="FFFFFF"/>
            </a:solidFill>
            <a:ln w="0" cap="flat">
              <a:noFill/>
              <a:prstDash val="solid"/>
              <a:miter/>
            </a:ln>
          </p:spPr>
          <p:txBody>
            <a:bodyPr rtlCol="0" anchor="ctr"/>
            <a:lstStyle/>
            <a:p>
              <a:endParaRPr lang="en-GB" sz="2880"/>
            </a:p>
          </p:txBody>
        </p:sp>
        <p:sp>
          <p:nvSpPr>
            <p:cNvPr id="86" name="Freeform 85">
              <a:extLst>
                <a:ext uri="{FF2B5EF4-FFF2-40B4-BE49-F238E27FC236}">
                  <a16:creationId xmlns:a16="http://schemas.microsoft.com/office/drawing/2014/main" id="{ED7852D1-1DA3-D544-2E7D-D46272956411}"/>
                </a:ext>
              </a:extLst>
            </p:cNvPr>
            <p:cNvSpPr/>
            <p:nvPr/>
          </p:nvSpPr>
          <p:spPr>
            <a:xfrm>
              <a:off x="1248917"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0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0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8" y="13240"/>
                    <a:pt x="25241" y="12001"/>
                  </a:cubicBezTo>
                  <a:cubicBezTo>
                    <a:pt x="24765" y="10763"/>
                    <a:pt x="24098" y="9715"/>
                    <a:pt x="23050" y="9049"/>
                  </a:cubicBezTo>
                  <a:cubicBezTo>
                    <a:pt x="22003" y="8382"/>
                    <a:pt x="20765" y="8001"/>
                    <a:pt x="19336" y="8001"/>
                  </a:cubicBezTo>
                  <a:cubicBezTo>
                    <a:pt x="17526" y="8001"/>
                    <a:pt x="15812"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0"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sp>
          <p:nvSpPr>
            <p:cNvPr id="87" name="Freeform 86">
              <a:extLst>
                <a:ext uri="{FF2B5EF4-FFF2-40B4-BE49-F238E27FC236}">
                  <a16:creationId xmlns:a16="http://schemas.microsoft.com/office/drawing/2014/main" id="{D9E4B489-626F-0222-825E-45D008792F46}"/>
                </a:ext>
              </a:extLst>
            </p:cNvPr>
            <p:cNvSpPr/>
            <p:nvPr/>
          </p:nvSpPr>
          <p:spPr>
            <a:xfrm>
              <a:off x="1296162" y="4696015"/>
              <a:ext cx="10572" cy="55340"/>
            </a:xfrm>
            <a:custGeom>
              <a:avLst/>
              <a:gdLst>
                <a:gd name="connsiteX0" fmla="*/ 0 w 10572"/>
                <a:gd name="connsiteY0" fmla="*/ 9811 h 55340"/>
                <a:gd name="connsiteX1" fmla="*/ 0 w 10572"/>
                <a:gd name="connsiteY1" fmla="*/ 0 h 55340"/>
                <a:gd name="connsiteX2" fmla="*/ 10573 w 10572"/>
                <a:gd name="connsiteY2" fmla="*/ 0 h 55340"/>
                <a:gd name="connsiteX3" fmla="*/ 10573 w 10572"/>
                <a:gd name="connsiteY3" fmla="*/ 9811 h 55340"/>
                <a:gd name="connsiteX4" fmla="*/ 0 w 10572"/>
                <a:gd name="connsiteY4" fmla="*/ 9811 h 55340"/>
                <a:gd name="connsiteX5" fmla="*/ 0 w 10572"/>
                <a:gd name="connsiteY5" fmla="*/ 55340 h 55340"/>
                <a:gd name="connsiteX6" fmla="*/ 0 w 10572"/>
                <a:gd name="connsiteY6" fmla="*/ 15240 h 55340"/>
                <a:gd name="connsiteX7" fmla="*/ 10573 w 10572"/>
                <a:gd name="connsiteY7" fmla="*/ 15240 h 55340"/>
                <a:gd name="connsiteX8" fmla="*/ 10573 w 10572"/>
                <a:gd name="connsiteY8" fmla="*/ 55340 h 55340"/>
                <a:gd name="connsiteX9" fmla="*/ 0 w 10572"/>
                <a:gd name="connsiteY9" fmla="*/ 55340 h 5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2" h="55340">
                  <a:moveTo>
                    <a:pt x="0" y="9811"/>
                  </a:moveTo>
                  <a:lnTo>
                    <a:pt x="0" y="0"/>
                  </a:lnTo>
                  <a:lnTo>
                    <a:pt x="10573" y="0"/>
                  </a:lnTo>
                  <a:lnTo>
                    <a:pt x="10573" y="9811"/>
                  </a:lnTo>
                  <a:lnTo>
                    <a:pt x="0" y="9811"/>
                  </a:lnTo>
                  <a:close/>
                  <a:moveTo>
                    <a:pt x="0" y="55340"/>
                  </a:moveTo>
                  <a:lnTo>
                    <a:pt x="0" y="15240"/>
                  </a:lnTo>
                  <a:lnTo>
                    <a:pt x="10573" y="15240"/>
                  </a:lnTo>
                  <a:lnTo>
                    <a:pt x="10573" y="55340"/>
                  </a:lnTo>
                  <a:lnTo>
                    <a:pt x="0" y="55340"/>
                  </a:lnTo>
                  <a:close/>
                </a:path>
              </a:pathLst>
            </a:custGeom>
            <a:solidFill>
              <a:srgbClr val="FFFFFF"/>
            </a:solidFill>
            <a:ln w="0" cap="flat">
              <a:noFill/>
              <a:prstDash val="solid"/>
              <a:miter/>
            </a:ln>
          </p:spPr>
          <p:txBody>
            <a:bodyPr rtlCol="0" anchor="ctr"/>
            <a:lstStyle/>
            <a:p>
              <a:endParaRPr lang="en-GB" sz="2880"/>
            </a:p>
          </p:txBody>
        </p:sp>
        <p:sp>
          <p:nvSpPr>
            <p:cNvPr id="88" name="Freeform 87">
              <a:extLst>
                <a:ext uri="{FF2B5EF4-FFF2-40B4-BE49-F238E27FC236}">
                  <a16:creationId xmlns:a16="http://schemas.microsoft.com/office/drawing/2014/main" id="{AF8CFD5F-E257-4EAD-78B2-E3D96E8BF0B9}"/>
                </a:ext>
              </a:extLst>
            </p:cNvPr>
            <p:cNvSpPr/>
            <p:nvPr/>
          </p:nvSpPr>
          <p:spPr>
            <a:xfrm>
              <a:off x="1315116" y="4710398"/>
              <a:ext cx="41338" cy="41909"/>
            </a:xfrm>
            <a:custGeom>
              <a:avLst/>
              <a:gdLst>
                <a:gd name="connsiteX0" fmla="*/ 95 w 41338"/>
                <a:gd name="connsiteY0" fmla="*/ 20288 h 41909"/>
                <a:gd name="connsiteX1" fmla="*/ 2667 w 41338"/>
                <a:gd name="connsiteY1" fmla="*/ 10096 h 41909"/>
                <a:gd name="connsiteX2" fmla="*/ 10001 w 41338"/>
                <a:gd name="connsiteY2" fmla="*/ 2572 h 41909"/>
                <a:gd name="connsiteX3" fmla="*/ 20669 w 41338"/>
                <a:gd name="connsiteY3" fmla="*/ 0 h 41909"/>
                <a:gd name="connsiteX4" fmla="*/ 35528 w 41338"/>
                <a:gd name="connsiteY4" fmla="*/ 5905 h 41909"/>
                <a:gd name="connsiteX5" fmla="*/ 41338 w 41338"/>
                <a:gd name="connsiteY5" fmla="*/ 20860 h 41909"/>
                <a:gd name="connsiteX6" fmla="*/ 35433 w 41338"/>
                <a:gd name="connsiteY6" fmla="*/ 35909 h 41909"/>
                <a:gd name="connsiteX7" fmla="*/ 20669 w 41338"/>
                <a:gd name="connsiteY7" fmla="*/ 41910 h 41909"/>
                <a:gd name="connsiteX8" fmla="*/ 10192 w 41338"/>
                <a:gd name="connsiteY8" fmla="*/ 39434 h 41909"/>
                <a:gd name="connsiteX9" fmla="*/ 2572 w 41338"/>
                <a:gd name="connsiteY9" fmla="*/ 32099 h 41909"/>
                <a:gd name="connsiteX10" fmla="*/ 0 w 41338"/>
                <a:gd name="connsiteY10" fmla="*/ 20384 h 41909"/>
                <a:gd name="connsiteX11" fmla="*/ 10954 w 41338"/>
                <a:gd name="connsiteY11" fmla="*/ 20860 h 41909"/>
                <a:gd name="connsiteX12" fmla="*/ 13811 w 41338"/>
                <a:gd name="connsiteY12" fmla="*/ 30004 h 41909"/>
                <a:gd name="connsiteX13" fmla="*/ 20764 w 41338"/>
                <a:gd name="connsiteY13" fmla="*/ 33147 h 41909"/>
                <a:gd name="connsiteX14" fmla="*/ 27718 w 41338"/>
                <a:gd name="connsiteY14" fmla="*/ 30004 h 41909"/>
                <a:gd name="connsiteX15" fmla="*/ 30575 w 41338"/>
                <a:gd name="connsiteY15" fmla="*/ 20764 h 41909"/>
                <a:gd name="connsiteX16" fmla="*/ 27718 w 41338"/>
                <a:gd name="connsiteY16" fmla="*/ 11716 h 41909"/>
                <a:gd name="connsiteX17" fmla="*/ 20764 w 41338"/>
                <a:gd name="connsiteY17" fmla="*/ 8572 h 41909"/>
                <a:gd name="connsiteX18" fmla="*/ 13811 w 41338"/>
                <a:gd name="connsiteY18" fmla="*/ 11716 h 41909"/>
                <a:gd name="connsiteX19" fmla="*/ 10954 w 41338"/>
                <a:gd name="connsiteY19" fmla="*/ 20860 h 4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338" h="41909">
                  <a:moveTo>
                    <a:pt x="95" y="20288"/>
                  </a:moveTo>
                  <a:cubicBezTo>
                    <a:pt x="95" y="16764"/>
                    <a:pt x="952" y="13335"/>
                    <a:pt x="2667" y="10096"/>
                  </a:cubicBezTo>
                  <a:cubicBezTo>
                    <a:pt x="4381" y="6763"/>
                    <a:pt x="6858" y="4286"/>
                    <a:pt x="10001" y="2572"/>
                  </a:cubicBezTo>
                  <a:cubicBezTo>
                    <a:pt x="13144" y="857"/>
                    <a:pt x="16764" y="0"/>
                    <a:pt x="20669" y="0"/>
                  </a:cubicBezTo>
                  <a:cubicBezTo>
                    <a:pt x="26765" y="0"/>
                    <a:pt x="31718" y="2000"/>
                    <a:pt x="35528" y="5905"/>
                  </a:cubicBezTo>
                  <a:cubicBezTo>
                    <a:pt x="39433" y="9811"/>
                    <a:pt x="41338" y="14859"/>
                    <a:pt x="41338" y="20860"/>
                  </a:cubicBezTo>
                  <a:cubicBezTo>
                    <a:pt x="41338" y="26861"/>
                    <a:pt x="39338" y="31909"/>
                    <a:pt x="35433" y="35909"/>
                  </a:cubicBezTo>
                  <a:cubicBezTo>
                    <a:pt x="31528" y="39910"/>
                    <a:pt x="26575" y="41910"/>
                    <a:pt x="20669" y="41910"/>
                  </a:cubicBezTo>
                  <a:cubicBezTo>
                    <a:pt x="16954" y="41910"/>
                    <a:pt x="13525" y="41053"/>
                    <a:pt x="10192" y="39434"/>
                  </a:cubicBezTo>
                  <a:cubicBezTo>
                    <a:pt x="6858" y="37814"/>
                    <a:pt x="4286" y="35338"/>
                    <a:pt x="2572" y="32099"/>
                  </a:cubicBezTo>
                  <a:cubicBezTo>
                    <a:pt x="857" y="28861"/>
                    <a:pt x="0" y="24955"/>
                    <a:pt x="0" y="20384"/>
                  </a:cubicBezTo>
                  <a:close/>
                  <a:moveTo>
                    <a:pt x="10954" y="20860"/>
                  </a:moveTo>
                  <a:cubicBezTo>
                    <a:pt x="10954" y="24860"/>
                    <a:pt x="11906" y="27908"/>
                    <a:pt x="13811" y="30004"/>
                  </a:cubicBezTo>
                  <a:cubicBezTo>
                    <a:pt x="15716" y="32099"/>
                    <a:pt x="18002" y="33147"/>
                    <a:pt x="20764" y="33147"/>
                  </a:cubicBezTo>
                  <a:cubicBezTo>
                    <a:pt x="23527" y="33147"/>
                    <a:pt x="25813" y="32099"/>
                    <a:pt x="27718" y="30004"/>
                  </a:cubicBezTo>
                  <a:cubicBezTo>
                    <a:pt x="29623" y="27908"/>
                    <a:pt x="30575" y="24860"/>
                    <a:pt x="30575" y="20764"/>
                  </a:cubicBezTo>
                  <a:cubicBezTo>
                    <a:pt x="30575" y="16669"/>
                    <a:pt x="29623" y="13811"/>
                    <a:pt x="27718" y="11716"/>
                  </a:cubicBezTo>
                  <a:cubicBezTo>
                    <a:pt x="25813" y="9620"/>
                    <a:pt x="23527" y="8572"/>
                    <a:pt x="20764" y="8572"/>
                  </a:cubicBezTo>
                  <a:cubicBezTo>
                    <a:pt x="18002" y="8572"/>
                    <a:pt x="15716" y="9620"/>
                    <a:pt x="13811" y="11716"/>
                  </a:cubicBezTo>
                  <a:cubicBezTo>
                    <a:pt x="11906" y="13811"/>
                    <a:pt x="10954" y="16859"/>
                    <a:pt x="10954" y="20860"/>
                  </a:cubicBezTo>
                  <a:close/>
                </a:path>
              </a:pathLst>
            </a:custGeom>
            <a:solidFill>
              <a:srgbClr val="FFFFFF"/>
            </a:solidFill>
            <a:ln w="0" cap="flat">
              <a:noFill/>
              <a:prstDash val="solid"/>
              <a:miter/>
            </a:ln>
          </p:spPr>
          <p:txBody>
            <a:bodyPr rtlCol="0" anchor="ctr"/>
            <a:lstStyle/>
            <a:p>
              <a:endParaRPr lang="en-GB" sz="2880"/>
            </a:p>
          </p:txBody>
        </p:sp>
        <p:sp>
          <p:nvSpPr>
            <p:cNvPr id="89" name="Freeform 88">
              <a:extLst>
                <a:ext uri="{FF2B5EF4-FFF2-40B4-BE49-F238E27FC236}">
                  <a16:creationId xmlns:a16="http://schemas.microsoft.com/office/drawing/2014/main" id="{085A544D-3EA9-4F35-7D39-77E6C84B1834}"/>
                </a:ext>
              </a:extLst>
            </p:cNvPr>
            <p:cNvSpPr/>
            <p:nvPr/>
          </p:nvSpPr>
          <p:spPr>
            <a:xfrm>
              <a:off x="1364837" y="4710493"/>
              <a:ext cx="36480" cy="40957"/>
            </a:xfrm>
            <a:custGeom>
              <a:avLst/>
              <a:gdLst>
                <a:gd name="connsiteX0" fmla="*/ 36481 w 36480"/>
                <a:gd name="connsiteY0" fmla="*/ 40862 h 40957"/>
                <a:gd name="connsiteX1" fmla="*/ 25908 w 36480"/>
                <a:gd name="connsiteY1" fmla="*/ 40862 h 40957"/>
                <a:gd name="connsiteX2" fmla="*/ 25908 w 36480"/>
                <a:gd name="connsiteY2" fmla="*/ 20383 h 40957"/>
                <a:gd name="connsiteX3" fmla="*/ 25241 w 36480"/>
                <a:gd name="connsiteY3" fmla="*/ 12001 h 40957"/>
                <a:gd name="connsiteX4" fmla="*/ 23051 w 36480"/>
                <a:gd name="connsiteY4" fmla="*/ 9049 h 40957"/>
                <a:gd name="connsiteX5" fmla="*/ 19336 w 36480"/>
                <a:gd name="connsiteY5" fmla="*/ 8001 h 40957"/>
                <a:gd name="connsiteX6" fmla="*/ 14383 w 36480"/>
                <a:gd name="connsiteY6" fmla="*/ 9525 h 40957"/>
                <a:gd name="connsiteX7" fmla="*/ 11430 w 36480"/>
                <a:gd name="connsiteY7" fmla="*/ 13525 h 40957"/>
                <a:gd name="connsiteX8" fmla="*/ 10573 w 36480"/>
                <a:gd name="connsiteY8" fmla="*/ 22765 h 40957"/>
                <a:gd name="connsiteX9" fmla="*/ 10573 w 36480"/>
                <a:gd name="connsiteY9" fmla="*/ 40957 h 40957"/>
                <a:gd name="connsiteX10" fmla="*/ 0 w 36480"/>
                <a:gd name="connsiteY10" fmla="*/ 40957 h 40957"/>
                <a:gd name="connsiteX11" fmla="*/ 0 w 36480"/>
                <a:gd name="connsiteY11" fmla="*/ 857 h 40957"/>
                <a:gd name="connsiteX12" fmla="*/ 9811 w 36480"/>
                <a:gd name="connsiteY12" fmla="*/ 857 h 40957"/>
                <a:gd name="connsiteX13" fmla="*/ 9811 w 36480"/>
                <a:gd name="connsiteY13" fmla="*/ 6763 h 40957"/>
                <a:gd name="connsiteX14" fmla="*/ 23051 w 36480"/>
                <a:gd name="connsiteY14" fmla="*/ 0 h 40957"/>
                <a:gd name="connsiteX15" fmla="*/ 29432 w 36480"/>
                <a:gd name="connsiteY15" fmla="*/ 1238 h 40957"/>
                <a:gd name="connsiteX16" fmla="*/ 33814 w 36480"/>
                <a:gd name="connsiteY16" fmla="*/ 4477 h 40957"/>
                <a:gd name="connsiteX17" fmla="*/ 35909 w 36480"/>
                <a:gd name="connsiteY17" fmla="*/ 8954 h 40957"/>
                <a:gd name="connsiteX18" fmla="*/ 36481 w 36480"/>
                <a:gd name="connsiteY18" fmla="*/ 16097 h 40957"/>
                <a:gd name="connsiteX19" fmla="*/ 36481 w 36480"/>
                <a:gd name="connsiteY19" fmla="*/ 40957 h 4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80" h="40957">
                  <a:moveTo>
                    <a:pt x="36481" y="40862"/>
                  </a:moveTo>
                  <a:lnTo>
                    <a:pt x="25908" y="40862"/>
                  </a:lnTo>
                  <a:lnTo>
                    <a:pt x="25908" y="20383"/>
                  </a:lnTo>
                  <a:cubicBezTo>
                    <a:pt x="25908" y="16097"/>
                    <a:pt x="25718" y="13240"/>
                    <a:pt x="25241" y="12001"/>
                  </a:cubicBezTo>
                  <a:cubicBezTo>
                    <a:pt x="24765" y="10763"/>
                    <a:pt x="24098" y="9715"/>
                    <a:pt x="23051" y="9049"/>
                  </a:cubicBezTo>
                  <a:cubicBezTo>
                    <a:pt x="22003" y="8382"/>
                    <a:pt x="20765" y="8001"/>
                    <a:pt x="19336" y="8001"/>
                  </a:cubicBezTo>
                  <a:cubicBezTo>
                    <a:pt x="17526" y="8001"/>
                    <a:pt x="15812" y="8477"/>
                    <a:pt x="14383" y="9525"/>
                  </a:cubicBezTo>
                  <a:cubicBezTo>
                    <a:pt x="12954" y="10573"/>
                    <a:pt x="11906" y="11906"/>
                    <a:pt x="11430" y="13525"/>
                  </a:cubicBezTo>
                  <a:cubicBezTo>
                    <a:pt x="10858" y="15145"/>
                    <a:pt x="10573" y="18288"/>
                    <a:pt x="10573" y="22765"/>
                  </a:cubicBezTo>
                  <a:lnTo>
                    <a:pt x="10573" y="40957"/>
                  </a:lnTo>
                  <a:lnTo>
                    <a:pt x="0" y="40957"/>
                  </a:lnTo>
                  <a:lnTo>
                    <a:pt x="0" y="857"/>
                  </a:lnTo>
                  <a:lnTo>
                    <a:pt x="9811" y="857"/>
                  </a:lnTo>
                  <a:lnTo>
                    <a:pt x="9811" y="6763"/>
                  </a:lnTo>
                  <a:cubicBezTo>
                    <a:pt x="13335" y="2191"/>
                    <a:pt x="17717" y="0"/>
                    <a:pt x="23051" y="0"/>
                  </a:cubicBezTo>
                  <a:cubicBezTo>
                    <a:pt x="25432" y="0"/>
                    <a:pt x="27527" y="381"/>
                    <a:pt x="29432" y="1238"/>
                  </a:cubicBezTo>
                  <a:cubicBezTo>
                    <a:pt x="31337" y="2096"/>
                    <a:pt x="32861" y="3143"/>
                    <a:pt x="33814" y="4477"/>
                  </a:cubicBezTo>
                  <a:cubicBezTo>
                    <a:pt x="34766" y="5810"/>
                    <a:pt x="35528" y="7239"/>
                    <a:pt x="35909" y="8954"/>
                  </a:cubicBezTo>
                  <a:cubicBezTo>
                    <a:pt x="36290" y="10573"/>
                    <a:pt x="36481" y="12954"/>
                    <a:pt x="36481" y="16097"/>
                  </a:cubicBezTo>
                  <a:lnTo>
                    <a:pt x="36481" y="40957"/>
                  </a:lnTo>
                  <a:close/>
                </a:path>
              </a:pathLst>
            </a:custGeom>
            <a:solidFill>
              <a:srgbClr val="FFFFFF"/>
            </a:solidFill>
            <a:ln w="0" cap="flat">
              <a:noFill/>
              <a:prstDash val="solid"/>
              <a:miter/>
            </a:ln>
          </p:spPr>
          <p:txBody>
            <a:bodyPr rtlCol="0" anchor="ctr"/>
            <a:lstStyle/>
            <a:p>
              <a:endParaRPr lang="en-GB" sz="2880"/>
            </a:p>
          </p:txBody>
        </p:sp>
      </p:grpSp>
      <p:sp>
        <p:nvSpPr>
          <p:cNvPr id="3" name="Title 7">
            <a:extLst>
              <a:ext uri="{FF2B5EF4-FFF2-40B4-BE49-F238E27FC236}">
                <a16:creationId xmlns:a16="http://schemas.microsoft.com/office/drawing/2014/main" id="{43C1B71C-2D3C-F5F4-5062-6EB1AF9FB4D9}"/>
              </a:ext>
            </a:extLst>
          </p:cNvPr>
          <p:cNvSpPr>
            <a:spLocks noGrp="1"/>
          </p:cNvSpPr>
          <p:nvPr>
            <p:ph type="title" hasCustomPrompt="1"/>
          </p:nvPr>
        </p:nvSpPr>
        <p:spPr>
          <a:xfrm>
            <a:off x="3643067" y="406599"/>
            <a:ext cx="10133894" cy="590931"/>
          </a:xfrm>
        </p:spPr>
        <p:txBody>
          <a:bodyPr>
            <a:noAutofit/>
          </a:bodyPr>
          <a:lstStyle>
            <a:lvl1pPr>
              <a:defRPr b="0">
                <a:latin typeface="+mj-lt"/>
              </a:defRPr>
            </a:lvl1pPr>
          </a:lstStyle>
          <a:p>
            <a:r>
              <a:rPr lang="en-GB"/>
              <a:t>Click to edit title</a:t>
            </a:r>
          </a:p>
        </p:txBody>
      </p:sp>
      <p:sp>
        <p:nvSpPr>
          <p:cNvPr id="90" name="Text Placeholder 41">
            <a:extLst>
              <a:ext uri="{FF2B5EF4-FFF2-40B4-BE49-F238E27FC236}">
                <a16:creationId xmlns:a16="http://schemas.microsoft.com/office/drawing/2014/main" id="{D25647C3-BA50-8D0E-5B65-C0A92863F92D}"/>
              </a:ext>
            </a:extLst>
          </p:cNvPr>
          <p:cNvSpPr>
            <a:spLocks noGrp="1"/>
          </p:cNvSpPr>
          <p:nvPr>
            <p:ph type="body" sz="quarter" idx="12" hasCustomPrompt="1"/>
          </p:nvPr>
        </p:nvSpPr>
        <p:spPr>
          <a:xfrm>
            <a:off x="3643067" y="1140357"/>
            <a:ext cx="10133894" cy="590931"/>
          </a:xfrm>
        </p:spPr>
        <p:txBody>
          <a:bodyPr>
            <a:noAutofit/>
          </a:bodyPr>
          <a:lstStyle>
            <a:lvl1pPr marL="0" indent="0">
              <a:buNone/>
              <a:defRPr sz="1920">
                <a:latin typeface="+mn-lt"/>
              </a:defRPr>
            </a:lvl1pPr>
          </a:lstStyle>
          <a:p>
            <a:pPr lvl="0"/>
            <a:r>
              <a:rPr lang="en-GB"/>
              <a:t>Click to edit subtitle</a:t>
            </a:r>
          </a:p>
        </p:txBody>
      </p:sp>
    </p:spTree>
    <p:extLst>
      <p:ext uri="{BB962C8B-B14F-4D97-AF65-F5344CB8AC3E}">
        <p14:creationId xmlns:p14="http://schemas.microsoft.com/office/powerpoint/2010/main" val="1245467718"/>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10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63030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1_Frontpag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731BB3-FA62-A993-9912-5414886E76A6}"/>
              </a:ext>
            </a:extLst>
          </p:cNvPr>
          <p:cNvGrpSpPr/>
          <p:nvPr userDrawn="1"/>
        </p:nvGrpSpPr>
        <p:grpSpPr>
          <a:xfrm>
            <a:off x="1882922" y="0"/>
            <a:ext cx="12124790" cy="7010400"/>
            <a:chOff x="1572846" y="0"/>
            <a:chExt cx="10154512" cy="5871210"/>
          </a:xfrm>
          <a:solidFill>
            <a:schemeClr val="bg2">
              <a:alpha val="20000"/>
            </a:schemeClr>
          </a:solidFill>
        </p:grpSpPr>
        <p:sp>
          <p:nvSpPr>
            <p:cNvPr id="3" name="Freeform 2">
              <a:extLst>
                <a:ext uri="{FF2B5EF4-FFF2-40B4-BE49-F238E27FC236}">
                  <a16:creationId xmlns:a16="http://schemas.microsoft.com/office/drawing/2014/main" id="{CD050B99-988A-02DF-EE98-3DD997EDB4CB}"/>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789A904C-469D-064B-68C4-1A562EE0A295}"/>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5ED60823-D272-6087-4FF8-BC22247A0FD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sp>
        <p:nvSpPr>
          <p:cNvPr id="148" name="Rectangle 147">
            <a:extLst>
              <a:ext uri="{FF2B5EF4-FFF2-40B4-BE49-F238E27FC236}">
                <a16:creationId xmlns:a16="http://schemas.microsoft.com/office/drawing/2014/main" id="{0D127246-CD5C-13AC-226D-A902F8DEFDD0}"/>
              </a:ext>
            </a:extLst>
          </p:cNvPr>
          <p:cNvSpPr/>
          <p:nvPr userDrawn="1"/>
        </p:nvSpPr>
        <p:spPr>
          <a:xfrm>
            <a:off x="0" y="6963818"/>
            <a:ext cx="14630400" cy="1265782"/>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1621"/>
          </a:p>
        </p:txBody>
      </p:sp>
      <p:sp>
        <p:nvSpPr>
          <p:cNvPr id="9" name="Freeform 8">
            <a:extLst>
              <a:ext uri="{FF2B5EF4-FFF2-40B4-BE49-F238E27FC236}">
                <a16:creationId xmlns:a16="http://schemas.microsoft.com/office/drawing/2014/main" id="{4F7163C9-7765-DD7E-60AE-25BA8DB52292}"/>
              </a:ext>
            </a:extLst>
          </p:cNvPr>
          <p:cNvSpPr/>
          <p:nvPr userDrawn="1"/>
        </p:nvSpPr>
        <p:spPr>
          <a:xfrm>
            <a:off x="7822988" y="7272709"/>
            <a:ext cx="6126" cy="648000"/>
          </a:xfrm>
          <a:custGeom>
            <a:avLst/>
            <a:gdLst>
              <a:gd name="connsiteX0" fmla="*/ 0 w 5105"/>
              <a:gd name="connsiteY0" fmla="*/ 0 h 446722"/>
              <a:gd name="connsiteX1" fmla="*/ 5106 w 5105"/>
              <a:gd name="connsiteY1" fmla="*/ 0 h 446722"/>
              <a:gd name="connsiteX2" fmla="*/ 5106 w 5105"/>
              <a:gd name="connsiteY2" fmla="*/ 446723 h 446722"/>
              <a:gd name="connsiteX3" fmla="*/ 0 w 5105"/>
              <a:gd name="connsiteY3" fmla="*/ 446723 h 446722"/>
            </a:gdLst>
            <a:ahLst/>
            <a:cxnLst>
              <a:cxn ang="0">
                <a:pos x="connsiteX0" y="connsiteY0"/>
              </a:cxn>
              <a:cxn ang="0">
                <a:pos x="connsiteX1" y="connsiteY1"/>
              </a:cxn>
              <a:cxn ang="0">
                <a:pos x="connsiteX2" y="connsiteY2"/>
              </a:cxn>
              <a:cxn ang="0">
                <a:pos x="connsiteX3" y="connsiteY3"/>
              </a:cxn>
            </a:cxnLst>
            <a:rect l="l" t="t" r="r" b="b"/>
            <a:pathLst>
              <a:path w="5105" h="446722">
                <a:moveTo>
                  <a:pt x="0" y="0"/>
                </a:moveTo>
                <a:lnTo>
                  <a:pt x="5106" y="0"/>
                </a:lnTo>
                <a:lnTo>
                  <a:pt x="5106" y="446723"/>
                </a:lnTo>
                <a:lnTo>
                  <a:pt x="0" y="446723"/>
                </a:lnTo>
                <a:close/>
              </a:path>
            </a:pathLst>
          </a:custGeom>
          <a:noFill/>
          <a:ln w="6350" cap="flat">
            <a:solidFill>
              <a:schemeClr val="bg1"/>
            </a:solidFill>
            <a:prstDash val="solid"/>
            <a:miter/>
          </a:ln>
        </p:spPr>
        <p:txBody>
          <a:bodyPr rtlCol="0" anchor="ctr"/>
          <a:lstStyle/>
          <a:p>
            <a:endParaRPr lang="en-GB" sz="1621">
              <a:solidFill>
                <a:schemeClr val="bg1"/>
              </a:solidFill>
            </a:endParaRPr>
          </a:p>
        </p:txBody>
      </p:sp>
      <p:grpSp>
        <p:nvGrpSpPr>
          <p:cNvPr id="44" name="Group 43">
            <a:extLst>
              <a:ext uri="{FF2B5EF4-FFF2-40B4-BE49-F238E27FC236}">
                <a16:creationId xmlns:a16="http://schemas.microsoft.com/office/drawing/2014/main" id="{DAE3FBDE-CB1B-3838-EF4B-77221475E832}"/>
              </a:ext>
            </a:extLst>
          </p:cNvPr>
          <p:cNvGrpSpPr>
            <a:grpSpLocks noChangeAspect="1"/>
          </p:cNvGrpSpPr>
          <p:nvPr userDrawn="1"/>
        </p:nvGrpSpPr>
        <p:grpSpPr>
          <a:xfrm>
            <a:off x="864002" y="7406854"/>
            <a:ext cx="2099821" cy="432000"/>
            <a:chOff x="650794" y="6104645"/>
            <a:chExt cx="2169815" cy="447422"/>
          </a:xfrm>
        </p:grpSpPr>
        <p:sp>
          <p:nvSpPr>
            <p:cNvPr id="12" name="Freeform 11">
              <a:extLst>
                <a:ext uri="{FF2B5EF4-FFF2-40B4-BE49-F238E27FC236}">
                  <a16:creationId xmlns:a16="http://schemas.microsoft.com/office/drawing/2014/main" id="{D3D41741-20D5-3A35-52FE-14ED670F13F1}"/>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3" name="Freeform 12">
              <a:extLst>
                <a:ext uri="{FF2B5EF4-FFF2-40B4-BE49-F238E27FC236}">
                  <a16:creationId xmlns:a16="http://schemas.microsoft.com/office/drawing/2014/main" id="{8E1C3589-881E-9CCC-3D9D-86781705096C}"/>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4" name="Freeform 13">
              <a:extLst>
                <a:ext uri="{FF2B5EF4-FFF2-40B4-BE49-F238E27FC236}">
                  <a16:creationId xmlns:a16="http://schemas.microsoft.com/office/drawing/2014/main" id="{C0A8A8BF-AB3B-8E9D-33CA-C774D34B2E9B}"/>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5" name="Freeform 14">
              <a:extLst>
                <a:ext uri="{FF2B5EF4-FFF2-40B4-BE49-F238E27FC236}">
                  <a16:creationId xmlns:a16="http://schemas.microsoft.com/office/drawing/2014/main" id="{80AD900A-6CB8-2517-B5A7-A2D613F6BEA4}"/>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6" name="Freeform 15">
              <a:extLst>
                <a:ext uri="{FF2B5EF4-FFF2-40B4-BE49-F238E27FC236}">
                  <a16:creationId xmlns:a16="http://schemas.microsoft.com/office/drawing/2014/main" id="{36D10E23-4E00-B7C4-3619-7E00DBDA41DC}"/>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7" name="Freeform 16">
              <a:extLst>
                <a:ext uri="{FF2B5EF4-FFF2-40B4-BE49-F238E27FC236}">
                  <a16:creationId xmlns:a16="http://schemas.microsoft.com/office/drawing/2014/main" id="{A65780C5-E115-6262-D382-E585E77B2DD4}"/>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8" name="Freeform 17">
              <a:extLst>
                <a:ext uri="{FF2B5EF4-FFF2-40B4-BE49-F238E27FC236}">
                  <a16:creationId xmlns:a16="http://schemas.microsoft.com/office/drawing/2014/main" id="{2142FA29-F662-FEEE-BF02-F14E693E932E}"/>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9" name="Freeform 18">
              <a:extLst>
                <a:ext uri="{FF2B5EF4-FFF2-40B4-BE49-F238E27FC236}">
                  <a16:creationId xmlns:a16="http://schemas.microsoft.com/office/drawing/2014/main" id="{13384D64-703E-2299-289B-65B39D27640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0" name="Freeform 19">
              <a:extLst>
                <a:ext uri="{FF2B5EF4-FFF2-40B4-BE49-F238E27FC236}">
                  <a16:creationId xmlns:a16="http://schemas.microsoft.com/office/drawing/2014/main" id="{1800093D-4353-E177-893A-8169D3E49222}"/>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1" name="Freeform 20">
              <a:extLst>
                <a:ext uri="{FF2B5EF4-FFF2-40B4-BE49-F238E27FC236}">
                  <a16:creationId xmlns:a16="http://schemas.microsoft.com/office/drawing/2014/main" id="{841AB889-0461-D43A-DF3C-9D8AD36C1AC5}"/>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2" name="Freeform 21">
              <a:extLst>
                <a:ext uri="{FF2B5EF4-FFF2-40B4-BE49-F238E27FC236}">
                  <a16:creationId xmlns:a16="http://schemas.microsoft.com/office/drawing/2014/main" id="{95B111A8-B8E4-13DF-CBDE-02BB1DC00F4E}"/>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3" name="Freeform 22">
              <a:extLst>
                <a:ext uri="{FF2B5EF4-FFF2-40B4-BE49-F238E27FC236}">
                  <a16:creationId xmlns:a16="http://schemas.microsoft.com/office/drawing/2014/main" id="{91A6CEB0-4870-2A65-A901-31EDE1821090}"/>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4" name="Freeform 23">
              <a:extLst>
                <a:ext uri="{FF2B5EF4-FFF2-40B4-BE49-F238E27FC236}">
                  <a16:creationId xmlns:a16="http://schemas.microsoft.com/office/drawing/2014/main" id="{910B5EA2-07F7-7860-61CA-6BEA4B58BF9E}"/>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5" name="Freeform 24">
              <a:extLst>
                <a:ext uri="{FF2B5EF4-FFF2-40B4-BE49-F238E27FC236}">
                  <a16:creationId xmlns:a16="http://schemas.microsoft.com/office/drawing/2014/main" id="{EBCDE1AF-907C-A7AF-8350-BA96DE5132B4}"/>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6" name="Freeform 25">
              <a:extLst>
                <a:ext uri="{FF2B5EF4-FFF2-40B4-BE49-F238E27FC236}">
                  <a16:creationId xmlns:a16="http://schemas.microsoft.com/office/drawing/2014/main" id="{85D4EF0A-C11C-4E20-E449-5AAC8118FE8F}"/>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7" name="Freeform 26">
              <a:extLst>
                <a:ext uri="{FF2B5EF4-FFF2-40B4-BE49-F238E27FC236}">
                  <a16:creationId xmlns:a16="http://schemas.microsoft.com/office/drawing/2014/main" id="{ADAA7FEA-D017-E825-005E-4D583782162D}"/>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8" name="Freeform 27">
              <a:extLst>
                <a:ext uri="{FF2B5EF4-FFF2-40B4-BE49-F238E27FC236}">
                  <a16:creationId xmlns:a16="http://schemas.microsoft.com/office/drawing/2014/main" id="{959D6C42-0410-3787-61F4-895F05005D49}"/>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9" name="Freeform 28">
              <a:extLst>
                <a:ext uri="{FF2B5EF4-FFF2-40B4-BE49-F238E27FC236}">
                  <a16:creationId xmlns:a16="http://schemas.microsoft.com/office/drawing/2014/main" id="{65AAF058-B5CB-411C-7D34-48DCA7EDCAB8}"/>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0" name="Freeform 29">
              <a:extLst>
                <a:ext uri="{FF2B5EF4-FFF2-40B4-BE49-F238E27FC236}">
                  <a16:creationId xmlns:a16="http://schemas.microsoft.com/office/drawing/2014/main" id="{EB5A1371-3A49-2F9E-A809-A75F40299BEF}"/>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1" name="Freeform 30">
              <a:extLst>
                <a:ext uri="{FF2B5EF4-FFF2-40B4-BE49-F238E27FC236}">
                  <a16:creationId xmlns:a16="http://schemas.microsoft.com/office/drawing/2014/main" id="{E2729746-F598-D474-0B0E-F2F96E5E72E8}"/>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2" name="Freeform 31">
              <a:extLst>
                <a:ext uri="{FF2B5EF4-FFF2-40B4-BE49-F238E27FC236}">
                  <a16:creationId xmlns:a16="http://schemas.microsoft.com/office/drawing/2014/main" id="{14C68D05-3D55-32F7-73E2-B37E418A13E2}"/>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3" name="Freeform 32">
              <a:extLst>
                <a:ext uri="{FF2B5EF4-FFF2-40B4-BE49-F238E27FC236}">
                  <a16:creationId xmlns:a16="http://schemas.microsoft.com/office/drawing/2014/main" id="{81FD2A1E-2DBE-402F-D74E-564156A82FDF}"/>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4" name="Freeform 33">
              <a:extLst>
                <a:ext uri="{FF2B5EF4-FFF2-40B4-BE49-F238E27FC236}">
                  <a16:creationId xmlns:a16="http://schemas.microsoft.com/office/drawing/2014/main" id="{472AB136-489D-1EAC-E5A2-9AB2849ED68A}"/>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5" name="Freeform 34">
              <a:extLst>
                <a:ext uri="{FF2B5EF4-FFF2-40B4-BE49-F238E27FC236}">
                  <a16:creationId xmlns:a16="http://schemas.microsoft.com/office/drawing/2014/main" id="{45C12B69-15F6-EE80-1B16-9BD17C833131}"/>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6" name="Freeform 35">
              <a:extLst>
                <a:ext uri="{FF2B5EF4-FFF2-40B4-BE49-F238E27FC236}">
                  <a16:creationId xmlns:a16="http://schemas.microsoft.com/office/drawing/2014/main" id="{EADCD0E0-DB5C-FA97-9E8F-CAA1C6E33EDC}"/>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7" name="Freeform 36">
              <a:extLst>
                <a:ext uri="{FF2B5EF4-FFF2-40B4-BE49-F238E27FC236}">
                  <a16:creationId xmlns:a16="http://schemas.microsoft.com/office/drawing/2014/main" id="{5B073E18-F00C-9EAD-3739-6922418B68D6}"/>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8" name="Freeform 37">
              <a:extLst>
                <a:ext uri="{FF2B5EF4-FFF2-40B4-BE49-F238E27FC236}">
                  <a16:creationId xmlns:a16="http://schemas.microsoft.com/office/drawing/2014/main" id="{F8393384-44CA-D899-BD9C-0A7EB03A62D1}"/>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9" name="Freeform 38">
              <a:extLst>
                <a:ext uri="{FF2B5EF4-FFF2-40B4-BE49-F238E27FC236}">
                  <a16:creationId xmlns:a16="http://schemas.microsoft.com/office/drawing/2014/main" id="{CC14635D-B382-BA27-641D-205782263261}"/>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40" name="Freeform 39">
              <a:extLst>
                <a:ext uri="{FF2B5EF4-FFF2-40B4-BE49-F238E27FC236}">
                  <a16:creationId xmlns:a16="http://schemas.microsoft.com/office/drawing/2014/main" id="{95049E49-0EEE-C29B-648D-5A1B12F30119}"/>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grpSp>
      <p:sp>
        <p:nvSpPr>
          <p:cNvPr id="11" name="TextBox 10">
            <a:extLst>
              <a:ext uri="{FF2B5EF4-FFF2-40B4-BE49-F238E27FC236}">
                <a16:creationId xmlns:a16="http://schemas.microsoft.com/office/drawing/2014/main" id="{0C5D935E-7228-18C1-D111-399C0A83D777}"/>
              </a:ext>
            </a:extLst>
          </p:cNvPr>
          <p:cNvSpPr txBox="1"/>
          <p:nvPr userDrawn="1"/>
        </p:nvSpPr>
        <p:spPr>
          <a:xfrm>
            <a:off x="8045133" y="7264579"/>
            <a:ext cx="5721267" cy="654603"/>
          </a:xfrm>
          <a:prstGeom prst="rect">
            <a:avLst/>
          </a:prstGeom>
          <a:noFill/>
        </p:spPr>
        <p:txBody>
          <a:bodyPr wrap="square" lIns="0" tIns="0" rIns="0" bIns="0" rtlCol="0">
            <a:spAutoFit/>
          </a:bodyPr>
          <a:lstStyle/>
          <a:p>
            <a:pPr>
              <a:lnSpc>
                <a:spcPts val="1320"/>
              </a:lnSpc>
            </a:pPr>
            <a:r>
              <a:rPr lang="en-GB" sz="960">
                <a:solidFill>
                  <a:schemeClr val="bg1"/>
                </a:solidFill>
              </a:rPr>
              <a:t>ERDERA has received funding from the European Union’s Horizon Europe research and innovation programme under grant agreement N°101156595.</a:t>
            </a:r>
          </a:p>
          <a:p>
            <a:pPr>
              <a:lnSpc>
                <a:spcPts val="1320"/>
              </a:lnSpc>
            </a:pPr>
            <a:r>
              <a:rPr lang="en-GB" sz="960">
                <a:solidFill>
                  <a:schemeClr val="bg1"/>
                </a:solidFill>
              </a:rPr>
              <a:t>Views and opinions expressed are those of the author(s) only and do not necessarily reflect those of the European Union or any other granting authority, who cannot be held responsible for them.</a:t>
            </a:r>
          </a:p>
        </p:txBody>
      </p:sp>
      <p:sp>
        <p:nvSpPr>
          <p:cNvPr id="6" name="Title 5">
            <a:extLst>
              <a:ext uri="{FF2B5EF4-FFF2-40B4-BE49-F238E27FC236}">
                <a16:creationId xmlns:a16="http://schemas.microsoft.com/office/drawing/2014/main" id="{AF053022-EED1-8CFB-1074-72D4835F48FF}"/>
              </a:ext>
            </a:extLst>
          </p:cNvPr>
          <p:cNvSpPr>
            <a:spLocks noGrp="1"/>
          </p:cNvSpPr>
          <p:nvPr userDrawn="1">
            <p:ph type="title" hasCustomPrompt="1"/>
          </p:nvPr>
        </p:nvSpPr>
        <p:spPr>
          <a:xfrm>
            <a:off x="820800" y="3441219"/>
            <a:ext cx="7998080" cy="1477328"/>
          </a:xfrm>
        </p:spPr>
        <p:txBody>
          <a:bodyPr anchor="b" anchorCtr="0">
            <a:noAutofit/>
          </a:bodyPr>
          <a:lstStyle>
            <a:lvl1pPr>
              <a:lnSpc>
                <a:spcPts val="5760"/>
              </a:lnSpc>
              <a:defRPr sz="5120">
                <a:solidFill>
                  <a:schemeClr val="accent2"/>
                </a:solidFill>
              </a:defRPr>
            </a:lvl1pPr>
          </a:lstStyle>
          <a:p>
            <a:r>
              <a:rPr lang="en-GB"/>
              <a:t>Click to edit Presentation Title</a:t>
            </a:r>
          </a:p>
        </p:txBody>
      </p:sp>
      <p:sp>
        <p:nvSpPr>
          <p:cNvPr id="41" name="Text Placeholder 40">
            <a:extLst>
              <a:ext uri="{FF2B5EF4-FFF2-40B4-BE49-F238E27FC236}">
                <a16:creationId xmlns:a16="http://schemas.microsoft.com/office/drawing/2014/main" id="{A12531B3-E45C-C141-4108-E4E428B96BEE}"/>
              </a:ext>
            </a:extLst>
          </p:cNvPr>
          <p:cNvSpPr>
            <a:spLocks noGrp="1"/>
          </p:cNvSpPr>
          <p:nvPr userDrawn="1">
            <p:ph type="body" sz="quarter" idx="10" hasCustomPrompt="1"/>
          </p:nvPr>
        </p:nvSpPr>
        <p:spPr>
          <a:xfrm>
            <a:off x="820800" y="5096504"/>
            <a:ext cx="7998080" cy="873990"/>
          </a:xfrm>
          <a:prstGeom prst="rect">
            <a:avLst/>
          </a:prstGeom>
        </p:spPr>
        <p:txBody>
          <a:bodyPr lIns="0" tIns="0" rIns="0" bIns="0">
            <a:noAutofit/>
          </a:bodyPr>
          <a:lstStyle>
            <a:lvl1pPr marL="0" indent="0">
              <a:lnSpc>
                <a:spcPct val="100000"/>
              </a:lnSpc>
              <a:spcBef>
                <a:spcPts val="0"/>
              </a:spcBef>
              <a:buNone/>
              <a:defRPr sz="2560"/>
            </a:lvl1pPr>
            <a:lvl2pPr marL="548640" indent="0">
              <a:buNone/>
              <a:defRPr/>
            </a:lvl2pPr>
            <a:lvl3pPr marL="1097280" indent="0">
              <a:buNone/>
              <a:defRPr/>
            </a:lvl3pPr>
            <a:lvl4pPr marL="1645920" indent="0">
              <a:buNone/>
              <a:defRPr/>
            </a:lvl4pPr>
            <a:lvl5pPr marL="2194560" indent="0">
              <a:buNone/>
              <a:defRPr/>
            </a:lvl5pPr>
          </a:lstStyle>
          <a:p>
            <a:pPr lvl="0"/>
            <a:r>
              <a:rPr lang="en-GB"/>
              <a:t>Click to edit Presentation Subtitle</a:t>
            </a:r>
          </a:p>
        </p:txBody>
      </p:sp>
      <p:pic>
        <p:nvPicPr>
          <p:cNvPr id="43" name="Graphic 42">
            <a:extLst>
              <a:ext uri="{FF2B5EF4-FFF2-40B4-BE49-F238E27FC236}">
                <a16:creationId xmlns:a16="http://schemas.microsoft.com/office/drawing/2014/main" id="{85E91611-D533-81A5-386A-0E6C614C266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4000" y="648001"/>
            <a:ext cx="3286646" cy="1161282"/>
          </a:xfrm>
          <a:prstGeom prst="rect">
            <a:avLst/>
          </a:prstGeom>
        </p:spPr>
      </p:pic>
    </p:spTree>
    <p:extLst>
      <p:ext uri="{BB962C8B-B14F-4D97-AF65-F5344CB8AC3E}">
        <p14:creationId xmlns:p14="http://schemas.microsoft.com/office/powerpoint/2010/main" val="848309401"/>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9D85492E-3CBD-A27B-E74A-365554DC42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4710680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2 lines title + 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6FF300D3-06AC-96E7-9E8B-DB46AF6EDE3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75193636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Title &amp; Subtitle">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A5FEBAC4-88DA-FC9F-6BE7-582EA0A1BE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28660701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Picture lef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CD906B70-1C08-742C-4BCD-2EA2FC912E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08065755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 Column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BF5A43E2-6A8A-C43E-88CC-1081D2EA0C0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747017644"/>
      </p:ext>
    </p:extLst>
  </p:cSld>
  <p:clrMapOvr>
    <a:overrideClrMapping bg1="lt1" tx1="dk1" bg2="lt2" tx2="dk2" accent1="accent1" accent2="accent2" accent3="accent3" accent4="accent4" accent5="accent5" accent6="accent6" hlink="hlink" folHlink="folHlink"/>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Picture righ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FAD272DC-DFF6-15C3-E46C-743159638DAA}"/>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5707530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List">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C7F37C50-77DE-1C0C-DDC9-D47929D2295A}"/>
              </a:ext>
            </a:extLst>
          </p:cNvPr>
          <p:cNvGrpSpPr/>
          <p:nvPr userDrawn="1"/>
        </p:nvGrpSpPr>
        <p:grpSpPr>
          <a:xfrm>
            <a:off x="1887416" y="0"/>
            <a:ext cx="12124790" cy="7010400"/>
            <a:chOff x="1572846" y="0"/>
            <a:chExt cx="10154512" cy="5871210"/>
          </a:xfrm>
          <a:solidFill>
            <a:schemeClr val="bg2">
              <a:alpha val="30000"/>
            </a:schemeClr>
          </a:solidFill>
        </p:grpSpPr>
        <p:sp>
          <p:nvSpPr>
            <p:cNvPr id="13" name="Freeform 12">
              <a:extLst>
                <a:ext uri="{FF2B5EF4-FFF2-40B4-BE49-F238E27FC236}">
                  <a16:creationId xmlns:a16="http://schemas.microsoft.com/office/drawing/2014/main" id="{E4BF513A-F10E-08B3-F284-9CFF015DDF13}"/>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11EA638-2FDE-48E9-2693-39C845026294}"/>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6A10FA14-75F7-90AE-0AFB-FC4F3E08E06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spTree>
    <p:extLst>
      <p:ext uri="{BB962C8B-B14F-4D97-AF65-F5344CB8AC3E}">
        <p14:creationId xmlns:p14="http://schemas.microsoft.com/office/powerpoint/2010/main" val="214369335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Big quote">
    <p:bg>
      <p:bgPr>
        <a:solidFill>
          <a:schemeClr val="accent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10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688887974"/>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Quote + picture left">
    <p:bg>
      <p:bgPr>
        <a:solidFill>
          <a:schemeClr val="tx1"/>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2363391430"/>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2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68B99832-5751-2B30-D049-D44B8233D3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756130770"/>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3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BF5A43E2-6A8A-C43E-88CC-1081D2EA0C0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93024036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3 columns + 3 row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DE5F01BF-6E99-17A3-128F-0BF3862EC6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20831832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3 Main Point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2F47B43B-0AC7-493C-C619-FC319D41A890}"/>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Tree>
    <p:extLst>
      <p:ext uri="{BB962C8B-B14F-4D97-AF65-F5344CB8AC3E}">
        <p14:creationId xmlns:p14="http://schemas.microsoft.com/office/powerpoint/2010/main" val="1461854840"/>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 Main Points bi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431312"/>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 name="Freeform 5">
            <a:extLst>
              <a:ext uri="{FF2B5EF4-FFF2-40B4-BE49-F238E27FC236}">
                <a16:creationId xmlns:a16="http://schemas.microsoft.com/office/drawing/2014/main" id="{FB56C177-45DA-E564-780E-21146B0E97DA}"/>
              </a:ext>
            </a:extLst>
          </p:cNvPr>
          <p:cNvSpPr/>
          <p:nvPr/>
        </p:nvSpPr>
        <p:spPr>
          <a:xfrm>
            <a:off x="10890970" y="1563072"/>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1563072"/>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1563072"/>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1649929"/>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1649929"/>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1649929"/>
            <a:ext cx="1587499" cy="1521461"/>
          </a:xfrm>
          <a:prstGeom prst="rect">
            <a:avLst/>
          </a:prstGeom>
        </p:spPr>
        <p:txBody>
          <a:bodyPr anchor="ctr" anchorCtr="0">
            <a:normAutofit/>
          </a:bodyPr>
          <a:lstStyle>
            <a:lvl1pPr marL="0" indent="0" algn="ctr">
              <a:buNone/>
              <a:defRPr sz="7680" b="1">
                <a:solidFill>
                  <a:schemeClr val="accent2"/>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498EAD9D-E0D1-54C3-097D-7B28C8DF41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431312"/>
            <a:ext cx="4031998" cy="3811094"/>
          </a:xfrm>
          <a:prstGeom prst="roundRect">
            <a:avLst>
              <a:gd name="adj" fmla="val 3228"/>
            </a:avLst>
          </a:prstGeom>
          <a:solidFill>
            <a:schemeClr val="tx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1563072"/>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1563072"/>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1563072"/>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377938767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4 picture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en-GB"/>
              <a:t>Click icon to add picture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sp>
        <p:nvSpPr>
          <p:cNvPr id="6" name="Freeform 5">
            <a:extLst>
              <a:ext uri="{FF2B5EF4-FFF2-40B4-BE49-F238E27FC236}">
                <a16:creationId xmlns:a16="http://schemas.microsoft.com/office/drawing/2014/main" id="{DD132802-8AFC-F8EA-3201-0CBD64047E8F}"/>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1124099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3 columns + 3 row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DE5F01BF-6E99-17A3-128F-0BF3862EC6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384590376"/>
      </p:ext>
    </p:extLst>
  </p:cSld>
  <p:clrMapOvr>
    <a:overrideClrMapping bg1="lt1" tx1="dk1" bg2="lt2" tx2="dk2" accent1="accent1" accent2="accent2" accent3="accent3" accent4="accent4" accent5="accent5" accent6="accent6" hlink="hlink" folHlink="folHlink"/>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1_Las page">
    <p:bg>
      <p:bgPr>
        <a:solidFill>
          <a:schemeClr val="accent1"/>
        </a:solidFill>
        <a:effectLst/>
      </p:bgPr>
    </p:bg>
    <p:spTree>
      <p:nvGrpSpPr>
        <p:cNvPr id="1" name=""/>
        <p:cNvGrpSpPr/>
        <p:nvPr/>
      </p:nvGrpSpPr>
      <p:grpSpPr>
        <a:xfrm>
          <a:off x="0" y="0"/>
          <a:ext cx="0" cy="0"/>
          <a:chOff x="0" y="0"/>
          <a:chExt cx="0" cy="0"/>
        </a:xfrm>
      </p:grpSpPr>
      <p:sp>
        <p:nvSpPr>
          <p:cNvPr id="85" name="Title 84">
            <a:extLst>
              <a:ext uri="{FF2B5EF4-FFF2-40B4-BE49-F238E27FC236}">
                <a16:creationId xmlns:a16="http://schemas.microsoft.com/office/drawing/2014/main" id="{9F14251A-2689-9EBC-3C0B-6B4804E082D5}"/>
              </a:ext>
            </a:extLst>
          </p:cNvPr>
          <p:cNvSpPr>
            <a:spLocks noGrp="1"/>
          </p:cNvSpPr>
          <p:nvPr userDrawn="1">
            <p:ph type="title" hasCustomPrompt="1"/>
          </p:nvPr>
        </p:nvSpPr>
        <p:spPr>
          <a:xfrm>
            <a:off x="5509421" y="1048131"/>
            <a:ext cx="8135250" cy="590931"/>
          </a:xfrm>
        </p:spPr>
        <p:txBody>
          <a:bodyPr lIns="0" anchor="b" anchorCtr="0"/>
          <a:lstStyle>
            <a:lvl1pPr algn="l">
              <a:defRPr sz="3840">
                <a:solidFill>
                  <a:schemeClr val="bg1"/>
                </a:solidFill>
              </a:defRPr>
            </a:lvl1pPr>
          </a:lstStyle>
          <a:p>
            <a:r>
              <a:rPr lang="en-GB"/>
              <a:t>Click to edit title</a:t>
            </a:r>
          </a:p>
        </p:txBody>
      </p:sp>
      <p:sp>
        <p:nvSpPr>
          <p:cNvPr id="87" name="Text Placeholder 86">
            <a:extLst>
              <a:ext uri="{FF2B5EF4-FFF2-40B4-BE49-F238E27FC236}">
                <a16:creationId xmlns:a16="http://schemas.microsoft.com/office/drawing/2014/main" id="{21204F89-F8C5-2BF3-3102-65480894FB53}"/>
              </a:ext>
            </a:extLst>
          </p:cNvPr>
          <p:cNvSpPr>
            <a:spLocks noGrp="1"/>
          </p:cNvSpPr>
          <p:nvPr userDrawn="1">
            <p:ph type="body" sz="quarter" idx="10" hasCustomPrompt="1"/>
          </p:nvPr>
        </p:nvSpPr>
        <p:spPr>
          <a:xfrm>
            <a:off x="5509421" y="1837561"/>
            <a:ext cx="8135250" cy="1648971"/>
          </a:xfrm>
          <a:prstGeom prst="rect">
            <a:avLst/>
          </a:prstGeom>
        </p:spPr>
        <p:txBody>
          <a:bodyPr lIns="0" tIns="0" rIns="0" bIns="0">
            <a:normAutofit/>
          </a:bodyPr>
          <a:lstStyle>
            <a:lvl1pPr marL="0" indent="0" algn="l">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text</a:t>
            </a:r>
          </a:p>
        </p:txBody>
      </p:sp>
      <p:grpSp>
        <p:nvGrpSpPr>
          <p:cNvPr id="54" name="Group 53">
            <a:extLst>
              <a:ext uri="{FF2B5EF4-FFF2-40B4-BE49-F238E27FC236}">
                <a16:creationId xmlns:a16="http://schemas.microsoft.com/office/drawing/2014/main" id="{8D75E760-EDAE-07A9-688F-66CEA0DC2D84}"/>
              </a:ext>
            </a:extLst>
          </p:cNvPr>
          <p:cNvGrpSpPr>
            <a:grpSpLocks noChangeAspect="1"/>
          </p:cNvGrpSpPr>
          <p:nvPr userDrawn="1"/>
        </p:nvGrpSpPr>
        <p:grpSpPr>
          <a:xfrm>
            <a:off x="5509420" y="5621576"/>
            <a:ext cx="2872338" cy="590931"/>
            <a:chOff x="650794" y="6104645"/>
            <a:chExt cx="2169815" cy="447422"/>
          </a:xfrm>
        </p:grpSpPr>
        <p:sp>
          <p:nvSpPr>
            <p:cNvPr id="55" name="Freeform 54">
              <a:extLst>
                <a:ext uri="{FF2B5EF4-FFF2-40B4-BE49-F238E27FC236}">
                  <a16:creationId xmlns:a16="http://schemas.microsoft.com/office/drawing/2014/main" id="{FD73D318-9639-2C06-C746-8AEC52E156C8}"/>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6" name="Freeform 55">
              <a:extLst>
                <a:ext uri="{FF2B5EF4-FFF2-40B4-BE49-F238E27FC236}">
                  <a16:creationId xmlns:a16="http://schemas.microsoft.com/office/drawing/2014/main" id="{99B69FF9-D2C2-C765-07C7-88F81035D830}"/>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7" name="Freeform 56">
              <a:extLst>
                <a:ext uri="{FF2B5EF4-FFF2-40B4-BE49-F238E27FC236}">
                  <a16:creationId xmlns:a16="http://schemas.microsoft.com/office/drawing/2014/main" id="{6211C0F4-CBF4-F833-97F2-0DC131F4AA82}"/>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8" name="Freeform 57">
              <a:extLst>
                <a:ext uri="{FF2B5EF4-FFF2-40B4-BE49-F238E27FC236}">
                  <a16:creationId xmlns:a16="http://schemas.microsoft.com/office/drawing/2014/main" id="{4017E033-80E2-1143-19C9-E28476C528F9}"/>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9" name="Freeform 58">
              <a:extLst>
                <a:ext uri="{FF2B5EF4-FFF2-40B4-BE49-F238E27FC236}">
                  <a16:creationId xmlns:a16="http://schemas.microsoft.com/office/drawing/2014/main" id="{61767C7B-2136-5374-E6D5-3B80AEC2B36E}"/>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0" name="Freeform 59">
              <a:extLst>
                <a:ext uri="{FF2B5EF4-FFF2-40B4-BE49-F238E27FC236}">
                  <a16:creationId xmlns:a16="http://schemas.microsoft.com/office/drawing/2014/main" id="{0EC37757-4F37-26D0-27DB-C5363C74B4D5}"/>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1" name="Freeform 60">
              <a:extLst>
                <a:ext uri="{FF2B5EF4-FFF2-40B4-BE49-F238E27FC236}">
                  <a16:creationId xmlns:a16="http://schemas.microsoft.com/office/drawing/2014/main" id="{CB07D22D-CF1B-044E-D4FB-9CC39AABB7CF}"/>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2" name="Freeform 61">
              <a:extLst>
                <a:ext uri="{FF2B5EF4-FFF2-40B4-BE49-F238E27FC236}">
                  <a16:creationId xmlns:a16="http://schemas.microsoft.com/office/drawing/2014/main" id="{895A4775-7E23-9A1D-28AB-A8D1AF297BB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3" name="Freeform 62">
              <a:extLst>
                <a:ext uri="{FF2B5EF4-FFF2-40B4-BE49-F238E27FC236}">
                  <a16:creationId xmlns:a16="http://schemas.microsoft.com/office/drawing/2014/main" id="{27A82F51-5B50-BAED-9464-585796972011}"/>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4" name="Freeform 63">
              <a:extLst>
                <a:ext uri="{FF2B5EF4-FFF2-40B4-BE49-F238E27FC236}">
                  <a16:creationId xmlns:a16="http://schemas.microsoft.com/office/drawing/2014/main" id="{E31E5CD6-43D5-301D-A674-558075C199E8}"/>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5" name="Freeform 64">
              <a:extLst>
                <a:ext uri="{FF2B5EF4-FFF2-40B4-BE49-F238E27FC236}">
                  <a16:creationId xmlns:a16="http://schemas.microsoft.com/office/drawing/2014/main" id="{5ED83076-E4D7-40FD-BEB6-EE3BA378F6C5}"/>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6" name="Freeform 65">
              <a:extLst>
                <a:ext uri="{FF2B5EF4-FFF2-40B4-BE49-F238E27FC236}">
                  <a16:creationId xmlns:a16="http://schemas.microsoft.com/office/drawing/2014/main" id="{BD143FBC-77E5-2CB2-4628-13E4EEE449E1}"/>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7" name="Freeform 66">
              <a:extLst>
                <a:ext uri="{FF2B5EF4-FFF2-40B4-BE49-F238E27FC236}">
                  <a16:creationId xmlns:a16="http://schemas.microsoft.com/office/drawing/2014/main" id="{A09DCE4F-4768-472D-39D1-62A61F625D15}"/>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8" name="Freeform 67">
              <a:extLst>
                <a:ext uri="{FF2B5EF4-FFF2-40B4-BE49-F238E27FC236}">
                  <a16:creationId xmlns:a16="http://schemas.microsoft.com/office/drawing/2014/main" id="{1F722442-1C4A-D4C1-D62E-F4367296ED10}"/>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9" name="Freeform 68">
              <a:extLst>
                <a:ext uri="{FF2B5EF4-FFF2-40B4-BE49-F238E27FC236}">
                  <a16:creationId xmlns:a16="http://schemas.microsoft.com/office/drawing/2014/main" id="{3E04F4F6-52F0-2FFE-DEBB-02CAD7B250CB}"/>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0" name="Freeform 69">
              <a:extLst>
                <a:ext uri="{FF2B5EF4-FFF2-40B4-BE49-F238E27FC236}">
                  <a16:creationId xmlns:a16="http://schemas.microsoft.com/office/drawing/2014/main" id="{891FAA04-4564-FEE0-E99B-103D99FF34DF}"/>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1" name="Freeform 70">
              <a:extLst>
                <a:ext uri="{FF2B5EF4-FFF2-40B4-BE49-F238E27FC236}">
                  <a16:creationId xmlns:a16="http://schemas.microsoft.com/office/drawing/2014/main" id="{19279B10-185A-1685-3291-B6962DDE5E91}"/>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2" name="Freeform 71">
              <a:extLst>
                <a:ext uri="{FF2B5EF4-FFF2-40B4-BE49-F238E27FC236}">
                  <a16:creationId xmlns:a16="http://schemas.microsoft.com/office/drawing/2014/main" id="{662A990C-B824-C245-1861-F90155730F75}"/>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3" name="Freeform 72">
              <a:extLst>
                <a:ext uri="{FF2B5EF4-FFF2-40B4-BE49-F238E27FC236}">
                  <a16:creationId xmlns:a16="http://schemas.microsoft.com/office/drawing/2014/main" id="{C41F00B6-A35F-016C-2479-CF2233923E80}"/>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4" name="Freeform 73">
              <a:extLst>
                <a:ext uri="{FF2B5EF4-FFF2-40B4-BE49-F238E27FC236}">
                  <a16:creationId xmlns:a16="http://schemas.microsoft.com/office/drawing/2014/main" id="{414ABAA0-6383-1D28-D266-95012F526592}"/>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5" name="Freeform 74">
              <a:extLst>
                <a:ext uri="{FF2B5EF4-FFF2-40B4-BE49-F238E27FC236}">
                  <a16:creationId xmlns:a16="http://schemas.microsoft.com/office/drawing/2014/main" id="{4670B8D6-FEC9-E771-F7DF-915F7AB917EA}"/>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6" name="Freeform 75">
              <a:extLst>
                <a:ext uri="{FF2B5EF4-FFF2-40B4-BE49-F238E27FC236}">
                  <a16:creationId xmlns:a16="http://schemas.microsoft.com/office/drawing/2014/main" id="{5B878AC7-C101-4362-FE5A-4CAD3E2CCC65}"/>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7" name="Freeform 76">
              <a:extLst>
                <a:ext uri="{FF2B5EF4-FFF2-40B4-BE49-F238E27FC236}">
                  <a16:creationId xmlns:a16="http://schemas.microsoft.com/office/drawing/2014/main" id="{28BD29D6-7835-CB84-ED51-04077CD911EE}"/>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8" name="Freeform 77">
              <a:extLst>
                <a:ext uri="{FF2B5EF4-FFF2-40B4-BE49-F238E27FC236}">
                  <a16:creationId xmlns:a16="http://schemas.microsoft.com/office/drawing/2014/main" id="{72F229C7-EB4F-A2AA-A226-987636CA0DEC}"/>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9" name="Freeform 78">
              <a:extLst>
                <a:ext uri="{FF2B5EF4-FFF2-40B4-BE49-F238E27FC236}">
                  <a16:creationId xmlns:a16="http://schemas.microsoft.com/office/drawing/2014/main" id="{C58A94F5-8CE3-75AD-2527-22736555FF99}"/>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0" name="Freeform 79">
              <a:extLst>
                <a:ext uri="{FF2B5EF4-FFF2-40B4-BE49-F238E27FC236}">
                  <a16:creationId xmlns:a16="http://schemas.microsoft.com/office/drawing/2014/main" id="{98C3FA90-C5AB-9939-E219-2DFFD70C5957}"/>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1" name="Freeform 80">
              <a:extLst>
                <a:ext uri="{FF2B5EF4-FFF2-40B4-BE49-F238E27FC236}">
                  <a16:creationId xmlns:a16="http://schemas.microsoft.com/office/drawing/2014/main" id="{41750FC5-4437-BC11-7647-C3786D5908C9}"/>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2" name="Freeform 81">
              <a:extLst>
                <a:ext uri="{FF2B5EF4-FFF2-40B4-BE49-F238E27FC236}">
                  <a16:creationId xmlns:a16="http://schemas.microsoft.com/office/drawing/2014/main" id="{04D38A65-8385-1B3C-D1F7-EEDAF23DA92B}"/>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3" name="Freeform 82">
              <a:extLst>
                <a:ext uri="{FF2B5EF4-FFF2-40B4-BE49-F238E27FC236}">
                  <a16:creationId xmlns:a16="http://schemas.microsoft.com/office/drawing/2014/main" id="{F20C3928-CB96-8CD2-FB87-5BCC2AB0AF54}"/>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grpSp>
      <p:sp>
        <p:nvSpPr>
          <p:cNvPr id="84" name="TextBox 83">
            <a:extLst>
              <a:ext uri="{FF2B5EF4-FFF2-40B4-BE49-F238E27FC236}">
                <a16:creationId xmlns:a16="http://schemas.microsoft.com/office/drawing/2014/main" id="{BFF1D851-C319-9FF6-E55F-F1C012DDCD6F}"/>
              </a:ext>
            </a:extLst>
          </p:cNvPr>
          <p:cNvSpPr txBox="1"/>
          <p:nvPr userDrawn="1"/>
        </p:nvSpPr>
        <p:spPr>
          <a:xfrm>
            <a:off x="5509420" y="6509286"/>
            <a:ext cx="8135240" cy="904928"/>
          </a:xfrm>
          <a:prstGeom prst="rect">
            <a:avLst/>
          </a:prstGeom>
          <a:noFill/>
        </p:spPr>
        <p:txBody>
          <a:bodyPr wrap="square" lIns="0" tIns="0" rIns="0" bIns="0" rtlCol="0">
            <a:spAutoFit/>
          </a:bodyPr>
          <a:lstStyle/>
          <a:p>
            <a:pPr>
              <a:lnSpc>
                <a:spcPts val="1760"/>
              </a:lnSpc>
            </a:pPr>
            <a:r>
              <a:rPr lang="en-GB" sz="1280">
                <a:solidFill>
                  <a:schemeClr val="bg1"/>
                </a:solidFill>
              </a:rPr>
              <a:t>ERDERA has received funding from the European Union’s Horizon Europe research and innovation programme under grant agreement N°101156595.</a:t>
            </a:r>
          </a:p>
          <a:p>
            <a:pPr>
              <a:lnSpc>
                <a:spcPts val="1760"/>
              </a:lnSpc>
            </a:pPr>
            <a:r>
              <a:rPr lang="en-GB" sz="1280">
                <a:solidFill>
                  <a:schemeClr val="bg1"/>
                </a:solidFill>
              </a:rPr>
              <a:t>Views and opinions expressed are those of the author(s) only and do not necessarily reflect those of the European Union or any other granting authority, who cannot be held responsible for them.</a:t>
            </a:r>
          </a:p>
        </p:txBody>
      </p:sp>
      <p:pic>
        <p:nvPicPr>
          <p:cNvPr id="134" name="Graphic 133">
            <a:extLst>
              <a:ext uri="{FF2B5EF4-FFF2-40B4-BE49-F238E27FC236}">
                <a16:creationId xmlns:a16="http://schemas.microsoft.com/office/drawing/2014/main" id="{54691526-C0EA-33B9-3C39-04147D7079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52657" y="5768588"/>
            <a:ext cx="1626376" cy="1626376"/>
          </a:xfrm>
          <a:prstGeom prst="rect">
            <a:avLst/>
          </a:prstGeom>
        </p:spPr>
      </p:pic>
      <p:pic>
        <p:nvPicPr>
          <p:cNvPr id="136" name="Graphic 135">
            <a:extLst>
              <a:ext uri="{FF2B5EF4-FFF2-40B4-BE49-F238E27FC236}">
                <a16:creationId xmlns:a16="http://schemas.microsoft.com/office/drawing/2014/main" id="{2B65C454-6A66-490A-CAA2-60A992623BC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52658" y="1048131"/>
            <a:ext cx="3434080" cy="2438400"/>
          </a:xfrm>
          <a:prstGeom prst="rect">
            <a:avLst/>
          </a:prstGeom>
        </p:spPr>
      </p:pic>
      <p:cxnSp>
        <p:nvCxnSpPr>
          <p:cNvPr id="137" name="Straight Connector 136">
            <a:extLst>
              <a:ext uri="{FF2B5EF4-FFF2-40B4-BE49-F238E27FC236}">
                <a16:creationId xmlns:a16="http://schemas.microsoft.com/office/drawing/2014/main" id="{0102AD2D-0FCF-BD40-8B7A-099611C45B96}"/>
              </a:ext>
            </a:extLst>
          </p:cNvPr>
          <p:cNvCxnSpPr>
            <a:cxnSpLocks/>
          </p:cNvCxnSpPr>
          <p:nvPr userDrawn="1"/>
        </p:nvCxnSpPr>
        <p:spPr>
          <a:xfrm>
            <a:off x="4976130" y="843175"/>
            <a:ext cx="0" cy="6543253"/>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41" name="Freeform 140">
            <a:hlinkClick r:id="rId6"/>
            <a:extLst>
              <a:ext uri="{FF2B5EF4-FFF2-40B4-BE49-F238E27FC236}">
                <a16:creationId xmlns:a16="http://schemas.microsoft.com/office/drawing/2014/main" id="{D930AC1B-BEB9-C9ED-505C-6FC32720FB60}"/>
              </a:ext>
            </a:extLst>
          </p:cNvPr>
          <p:cNvSpPr/>
          <p:nvPr/>
        </p:nvSpPr>
        <p:spPr>
          <a:xfrm>
            <a:off x="614520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A162518B-2161-F887-9221-DEE5F0776093}"/>
              </a:ext>
            </a:extLst>
          </p:cNvPr>
          <p:cNvSpPr/>
          <p:nvPr/>
        </p:nvSpPr>
        <p:spPr>
          <a:xfrm>
            <a:off x="6325127" y="4487779"/>
            <a:ext cx="116424" cy="229994"/>
          </a:xfrm>
          <a:custGeom>
            <a:avLst/>
            <a:gdLst>
              <a:gd name="connsiteX0" fmla="*/ 54945 w 72765"/>
              <a:gd name="connsiteY0" fmla="*/ 22144 h 143746"/>
              <a:gd name="connsiteX1" fmla="*/ 72765 w 72765"/>
              <a:gd name="connsiteY1" fmla="*/ 22144 h 143746"/>
              <a:gd name="connsiteX2" fmla="*/ 72765 w 72765"/>
              <a:gd name="connsiteY2" fmla="*/ 59 h 143746"/>
              <a:gd name="connsiteX3" fmla="*/ 54810 w 72765"/>
              <a:gd name="connsiteY3" fmla="*/ 59 h 143746"/>
              <a:gd name="connsiteX4" fmla="*/ 19440 w 72765"/>
              <a:gd name="connsiteY4" fmla="*/ 30127 h 143746"/>
              <a:gd name="connsiteX5" fmla="*/ 19440 w 72765"/>
              <a:gd name="connsiteY5" fmla="*/ 48886 h 143746"/>
              <a:gd name="connsiteX6" fmla="*/ 0 w 72765"/>
              <a:gd name="connsiteY6" fmla="*/ 48886 h 143746"/>
              <a:gd name="connsiteX7" fmla="*/ 0 w 72765"/>
              <a:gd name="connsiteY7" fmla="*/ 71903 h 143746"/>
              <a:gd name="connsiteX8" fmla="*/ 19440 w 72765"/>
              <a:gd name="connsiteY8" fmla="*/ 71903 h 143746"/>
              <a:gd name="connsiteX9" fmla="*/ 19440 w 72765"/>
              <a:gd name="connsiteY9" fmla="*/ 143746 h 143746"/>
              <a:gd name="connsiteX10" fmla="*/ 47250 w 72765"/>
              <a:gd name="connsiteY10" fmla="*/ 143746 h 143746"/>
              <a:gd name="connsiteX11" fmla="*/ 47250 w 72765"/>
              <a:gd name="connsiteY11" fmla="*/ 71903 h 143746"/>
              <a:gd name="connsiteX12" fmla="*/ 70065 w 72765"/>
              <a:gd name="connsiteY12" fmla="*/ 71903 h 143746"/>
              <a:gd name="connsiteX13" fmla="*/ 72765 w 72765"/>
              <a:gd name="connsiteY13" fmla="*/ 48886 h 143746"/>
              <a:gd name="connsiteX14" fmla="*/ 47250 w 72765"/>
              <a:gd name="connsiteY14" fmla="*/ 48886 h 143746"/>
              <a:gd name="connsiteX15" fmla="*/ 47250 w 72765"/>
              <a:gd name="connsiteY15" fmla="*/ 30127 h 143746"/>
              <a:gd name="connsiteX16" fmla="*/ 54945 w 72765"/>
              <a:gd name="connsiteY16" fmla="*/ 22011 h 1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765" h="143746">
                <a:moveTo>
                  <a:pt x="54945" y="22144"/>
                </a:moveTo>
                <a:cubicBezTo>
                  <a:pt x="61560" y="22144"/>
                  <a:pt x="72765" y="22144"/>
                  <a:pt x="72765" y="22144"/>
                </a:cubicBezTo>
                <a:lnTo>
                  <a:pt x="72765" y="59"/>
                </a:lnTo>
                <a:cubicBezTo>
                  <a:pt x="72765" y="59"/>
                  <a:pt x="64935" y="-74"/>
                  <a:pt x="54810" y="59"/>
                </a:cubicBezTo>
                <a:cubicBezTo>
                  <a:pt x="44550" y="192"/>
                  <a:pt x="19440" y="990"/>
                  <a:pt x="19440" y="30127"/>
                </a:cubicBezTo>
                <a:lnTo>
                  <a:pt x="19440" y="48886"/>
                </a:lnTo>
                <a:lnTo>
                  <a:pt x="0" y="48886"/>
                </a:lnTo>
                <a:lnTo>
                  <a:pt x="0" y="71903"/>
                </a:lnTo>
                <a:lnTo>
                  <a:pt x="19440" y="71903"/>
                </a:lnTo>
                <a:lnTo>
                  <a:pt x="19440" y="143746"/>
                </a:lnTo>
                <a:lnTo>
                  <a:pt x="47250" y="143746"/>
                </a:lnTo>
                <a:lnTo>
                  <a:pt x="47250" y="71903"/>
                </a:lnTo>
                <a:lnTo>
                  <a:pt x="70065" y="71903"/>
                </a:lnTo>
                <a:lnTo>
                  <a:pt x="72765" y="48886"/>
                </a:lnTo>
                <a:lnTo>
                  <a:pt x="47250" y="48886"/>
                </a:lnTo>
                <a:lnTo>
                  <a:pt x="47250" y="30127"/>
                </a:lnTo>
                <a:cubicBezTo>
                  <a:pt x="47250" y="30127"/>
                  <a:pt x="48330" y="22011"/>
                  <a:pt x="54945" y="22011"/>
                </a:cubicBezTo>
                <a:close/>
              </a:path>
            </a:pathLst>
          </a:custGeom>
          <a:solidFill>
            <a:srgbClr val="14336A"/>
          </a:solidFill>
          <a:ln w="0" cap="flat">
            <a:noFill/>
            <a:prstDash val="solid"/>
            <a:miter/>
          </a:ln>
        </p:spPr>
        <p:txBody>
          <a:bodyPr rtlCol="0" anchor="ctr"/>
          <a:lstStyle/>
          <a:p>
            <a:endParaRPr lang="en-GB" sz="2880"/>
          </a:p>
        </p:txBody>
      </p:sp>
      <p:sp>
        <p:nvSpPr>
          <p:cNvPr id="143" name="Freeform 142">
            <a:hlinkClick r:id="rId7"/>
            <a:extLst>
              <a:ext uri="{FF2B5EF4-FFF2-40B4-BE49-F238E27FC236}">
                <a16:creationId xmlns:a16="http://schemas.microsoft.com/office/drawing/2014/main" id="{1D6D8B30-A9BE-ECE0-7C5D-8CC7C85CE870}"/>
              </a:ext>
            </a:extLst>
          </p:cNvPr>
          <p:cNvSpPr/>
          <p:nvPr/>
        </p:nvSpPr>
        <p:spPr>
          <a:xfrm>
            <a:off x="736992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10476DDB-A74C-5F9B-E3DF-E04EB8F5BDDD}"/>
              </a:ext>
            </a:extLst>
          </p:cNvPr>
          <p:cNvSpPr/>
          <p:nvPr/>
        </p:nvSpPr>
        <p:spPr>
          <a:xfrm>
            <a:off x="7501897" y="4491707"/>
            <a:ext cx="226366" cy="222235"/>
          </a:xfrm>
          <a:custGeom>
            <a:avLst/>
            <a:gdLst>
              <a:gd name="connsiteX0" fmla="*/ 0 w 141479"/>
              <a:gd name="connsiteY0" fmla="*/ 42707 h 138897"/>
              <a:gd name="connsiteX1" fmla="*/ 6750 w 141479"/>
              <a:gd name="connsiteY1" fmla="*/ 17296 h 138897"/>
              <a:gd name="connsiteX2" fmla="*/ 26325 w 141479"/>
              <a:gd name="connsiteY2" fmla="*/ 2661 h 138897"/>
              <a:gd name="connsiteX3" fmla="*/ 51030 w 141479"/>
              <a:gd name="connsiteY3" fmla="*/ 0 h 138897"/>
              <a:gd name="connsiteX4" fmla="*/ 99090 w 141479"/>
              <a:gd name="connsiteY4" fmla="*/ 133 h 138897"/>
              <a:gd name="connsiteX5" fmla="*/ 124335 w 141479"/>
              <a:gd name="connsiteY5" fmla="*/ 7051 h 138897"/>
              <a:gd name="connsiteX6" fmla="*/ 139860 w 141479"/>
              <a:gd name="connsiteY6" fmla="*/ 30600 h 138897"/>
              <a:gd name="connsiteX7" fmla="*/ 141480 w 141479"/>
              <a:gd name="connsiteY7" fmla="*/ 48428 h 138897"/>
              <a:gd name="connsiteX8" fmla="*/ 141075 w 141479"/>
              <a:gd name="connsiteY8" fmla="*/ 99383 h 138897"/>
              <a:gd name="connsiteX9" fmla="*/ 135270 w 141479"/>
              <a:gd name="connsiteY9" fmla="*/ 120537 h 138897"/>
              <a:gd name="connsiteX10" fmla="*/ 114885 w 141479"/>
              <a:gd name="connsiteY10" fmla="*/ 136237 h 138897"/>
              <a:gd name="connsiteX11" fmla="*/ 90450 w 141479"/>
              <a:gd name="connsiteY11" fmla="*/ 138897 h 138897"/>
              <a:gd name="connsiteX12" fmla="*/ 43335 w 141479"/>
              <a:gd name="connsiteY12" fmla="*/ 138897 h 138897"/>
              <a:gd name="connsiteX13" fmla="*/ 19845 w 141479"/>
              <a:gd name="connsiteY13" fmla="*/ 133443 h 138897"/>
              <a:gd name="connsiteX14" fmla="*/ 2835 w 141479"/>
              <a:gd name="connsiteY14" fmla="*/ 112555 h 138897"/>
              <a:gd name="connsiteX15" fmla="*/ 135 w 141479"/>
              <a:gd name="connsiteY15" fmla="*/ 93530 h 138897"/>
              <a:gd name="connsiteX16" fmla="*/ 135 w 141479"/>
              <a:gd name="connsiteY16" fmla="*/ 42973 h 138897"/>
              <a:gd name="connsiteX17" fmla="*/ 13770 w 141479"/>
              <a:gd name="connsiteY17" fmla="*/ 103375 h 138897"/>
              <a:gd name="connsiteX18" fmla="*/ 23085 w 141479"/>
              <a:gd name="connsiteY18" fmla="*/ 120271 h 138897"/>
              <a:gd name="connsiteX19" fmla="*/ 41850 w 141479"/>
              <a:gd name="connsiteY19" fmla="*/ 125992 h 138897"/>
              <a:gd name="connsiteX20" fmla="*/ 105300 w 141479"/>
              <a:gd name="connsiteY20" fmla="*/ 125327 h 138897"/>
              <a:gd name="connsiteX21" fmla="*/ 118260 w 141479"/>
              <a:gd name="connsiteY21" fmla="*/ 120404 h 138897"/>
              <a:gd name="connsiteX22" fmla="*/ 128250 w 141479"/>
              <a:gd name="connsiteY22" fmla="*/ 98851 h 138897"/>
              <a:gd name="connsiteX23" fmla="*/ 128520 w 141479"/>
              <a:gd name="connsiteY23" fmla="*/ 52020 h 138897"/>
              <a:gd name="connsiteX24" fmla="*/ 127575 w 141479"/>
              <a:gd name="connsiteY24" fmla="*/ 35257 h 138897"/>
              <a:gd name="connsiteX25" fmla="*/ 119610 w 141479"/>
              <a:gd name="connsiteY25" fmla="*/ 19690 h 138897"/>
              <a:gd name="connsiteX26" fmla="*/ 101250 w 141479"/>
              <a:gd name="connsiteY26" fmla="*/ 13171 h 138897"/>
              <a:gd name="connsiteX27" fmla="*/ 49545 w 141479"/>
              <a:gd name="connsiteY27" fmla="*/ 12639 h 138897"/>
              <a:gd name="connsiteX28" fmla="*/ 30645 w 141479"/>
              <a:gd name="connsiteY28" fmla="*/ 14635 h 138897"/>
              <a:gd name="connsiteX29" fmla="*/ 13635 w 141479"/>
              <a:gd name="connsiteY29" fmla="*/ 35523 h 138897"/>
              <a:gd name="connsiteX30" fmla="*/ 13635 w 141479"/>
              <a:gd name="connsiteY30" fmla="*/ 103242 h 13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479" h="138897">
                <a:moveTo>
                  <a:pt x="0" y="42707"/>
                </a:moveTo>
                <a:cubicBezTo>
                  <a:pt x="135" y="33793"/>
                  <a:pt x="1620" y="25012"/>
                  <a:pt x="6750" y="17296"/>
                </a:cubicBezTo>
                <a:cubicBezTo>
                  <a:pt x="11475" y="10111"/>
                  <a:pt x="18090" y="5322"/>
                  <a:pt x="26325" y="2661"/>
                </a:cubicBezTo>
                <a:cubicBezTo>
                  <a:pt x="34425" y="0"/>
                  <a:pt x="42660" y="0"/>
                  <a:pt x="51030" y="0"/>
                </a:cubicBezTo>
                <a:cubicBezTo>
                  <a:pt x="67095" y="0"/>
                  <a:pt x="83025" y="0"/>
                  <a:pt x="99090" y="133"/>
                </a:cubicBezTo>
                <a:cubicBezTo>
                  <a:pt x="108135" y="133"/>
                  <a:pt x="116640" y="2129"/>
                  <a:pt x="124335" y="7051"/>
                </a:cubicBezTo>
                <a:cubicBezTo>
                  <a:pt x="132840" y="12639"/>
                  <a:pt x="138105" y="20755"/>
                  <a:pt x="139860" y="30600"/>
                </a:cubicBezTo>
                <a:cubicBezTo>
                  <a:pt x="140940" y="36454"/>
                  <a:pt x="141345" y="42441"/>
                  <a:pt x="141480" y="48428"/>
                </a:cubicBezTo>
                <a:cubicBezTo>
                  <a:pt x="141480" y="65457"/>
                  <a:pt x="141480" y="82354"/>
                  <a:pt x="141075" y="99383"/>
                </a:cubicBezTo>
                <a:cubicBezTo>
                  <a:pt x="141075" y="106834"/>
                  <a:pt x="139320" y="114018"/>
                  <a:pt x="135270" y="120537"/>
                </a:cubicBezTo>
                <a:cubicBezTo>
                  <a:pt x="130545" y="128254"/>
                  <a:pt x="123660" y="133443"/>
                  <a:pt x="114885" y="136237"/>
                </a:cubicBezTo>
                <a:cubicBezTo>
                  <a:pt x="106920" y="138764"/>
                  <a:pt x="98685" y="138897"/>
                  <a:pt x="90450" y="138897"/>
                </a:cubicBezTo>
                <a:cubicBezTo>
                  <a:pt x="74790" y="138897"/>
                  <a:pt x="58995" y="138897"/>
                  <a:pt x="43335" y="138897"/>
                </a:cubicBezTo>
                <a:cubicBezTo>
                  <a:pt x="35100" y="138897"/>
                  <a:pt x="27135" y="137434"/>
                  <a:pt x="19845" y="133443"/>
                </a:cubicBezTo>
                <a:cubicBezTo>
                  <a:pt x="11340" y="128786"/>
                  <a:pt x="5670" y="121735"/>
                  <a:pt x="2835" y="112555"/>
                </a:cubicBezTo>
                <a:cubicBezTo>
                  <a:pt x="810" y="106302"/>
                  <a:pt x="540" y="99916"/>
                  <a:pt x="135" y="93530"/>
                </a:cubicBezTo>
                <a:cubicBezTo>
                  <a:pt x="135" y="92332"/>
                  <a:pt x="0" y="56011"/>
                  <a:pt x="135" y="42973"/>
                </a:cubicBezTo>
                <a:close/>
                <a:moveTo>
                  <a:pt x="13770" y="103375"/>
                </a:moveTo>
                <a:cubicBezTo>
                  <a:pt x="14445" y="110027"/>
                  <a:pt x="17280" y="116014"/>
                  <a:pt x="23085" y="120271"/>
                </a:cubicBezTo>
                <a:cubicBezTo>
                  <a:pt x="28620" y="124529"/>
                  <a:pt x="35235" y="125859"/>
                  <a:pt x="41850" y="125992"/>
                </a:cubicBezTo>
                <a:cubicBezTo>
                  <a:pt x="63045" y="126524"/>
                  <a:pt x="84105" y="127190"/>
                  <a:pt x="105300" y="125327"/>
                </a:cubicBezTo>
                <a:cubicBezTo>
                  <a:pt x="110025" y="124928"/>
                  <a:pt x="114345" y="123198"/>
                  <a:pt x="118260" y="120404"/>
                </a:cubicBezTo>
                <a:cubicBezTo>
                  <a:pt x="125550" y="115083"/>
                  <a:pt x="128115" y="107233"/>
                  <a:pt x="128250" y="98851"/>
                </a:cubicBezTo>
                <a:cubicBezTo>
                  <a:pt x="128655" y="83285"/>
                  <a:pt x="128520" y="67586"/>
                  <a:pt x="128520" y="52020"/>
                </a:cubicBezTo>
                <a:cubicBezTo>
                  <a:pt x="128520" y="46432"/>
                  <a:pt x="128250" y="40844"/>
                  <a:pt x="127575" y="35257"/>
                </a:cubicBezTo>
                <a:cubicBezTo>
                  <a:pt x="126900" y="29137"/>
                  <a:pt x="124335" y="23815"/>
                  <a:pt x="119610" y="19690"/>
                </a:cubicBezTo>
                <a:cubicBezTo>
                  <a:pt x="114345" y="15034"/>
                  <a:pt x="108000" y="13304"/>
                  <a:pt x="101250" y="13171"/>
                </a:cubicBezTo>
                <a:cubicBezTo>
                  <a:pt x="84105" y="12772"/>
                  <a:pt x="66825" y="12639"/>
                  <a:pt x="49545" y="12639"/>
                </a:cubicBezTo>
                <a:cubicBezTo>
                  <a:pt x="43200" y="12639"/>
                  <a:pt x="36855" y="12639"/>
                  <a:pt x="30645" y="14635"/>
                </a:cubicBezTo>
                <a:cubicBezTo>
                  <a:pt x="20115" y="17961"/>
                  <a:pt x="14445" y="25810"/>
                  <a:pt x="13635" y="35523"/>
                </a:cubicBezTo>
                <a:cubicBezTo>
                  <a:pt x="12690" y="47763"/>
                  <a:pt x="12825" y="95392"/>
                  <a:pt x="13635" y="103242"/>
                </a:cubicBezTo>
                <a:close/>
              </a:path>
            </a:pathLst>
          </a:custGeom>
          <a:solidFill>
            <a:srgbClr val="14336A"/>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F21AA66F-531E-C51E-4A4C-94B364A5D145}"/>
              </a:ext>
            </a:extLst>
          </p:cNvPr>
          <p:cNvSpPr/>
          <p:nvPr/>
        </p:nvSpPr>
        <p:spPr>
          <a:xfrm>
            <a:off x="7556326" y="4545770"/>
            <a:ext cx="116858" cy="114530"/>
          </a:xfrm>
          <a:custGeom>
            <a:avLst/>
            <a:gdLst>
              <a:gd name="connsiteX0" fmla="*/ 36721 w 73036"/>
              <a:gd name="connsiteY0" fmla="*/ 3 h 71581"/>
              <a:gd name="connsiteX1" fmla="*/ 73036 w 73036"/>
              <a:gd name="connsiteY1" fmla="*/ 35925 h 71581"/>
              <a:gd name="connsiteX2" fmla="*/ 36316 w 73036"/>
              <a:gd name="connsiteY2" fmla="*/ 71581 h 71581"/>
              <a:gd name="connsiteX3" fmla="*/ 1 w 73036"/>
              <a:gd name="connsiteY3" fmla="*/ 35393 h 71581"/>
              <a:gd name="connsiteX4" fmla="*/ 36586 w 73036"/>
              <a:gd name="connsiteY4" fmla="*/ 3 h 71581"/>
              <a:gd name="connsiteX5" fmla="*/ 60076 w 73036"/>
              <a:gd name="connsiteY5" fmla="*/ 35925 h 71581"/>
              <a:gd name="connsiteX6" fmla="*/ 36586 w 73036"/>
              <a:gd name="connsiteY6" fmla="*/ 12642 h 71581"/>
              <a:gd name="connsiteX7" fmla="*/ 13096 w 73036"/>
              <a:gd name="connsiteY7" fmla="*/ 35393 h 71581"/>
              <a:gd name="connsiteX8" fmla="*/ 36721 w 73036"/>
              <a:gd name="connsiteY8" fmla="*/ 58675 h 71581"/>
              <a:gd name="connsiteX9" fmla="*/ 59941 w 73036"/>
              <a:gd name="connsiteY9" fmla="*/ 35925 h 7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36" h="71581">
                <a:moveTo>
                  <a:pt x="36721" y="3"/>
                </a:moveTo>
                <a:cubicBezTo>
                  <a:pt x="56431" y="-130"/>
                  <a:pt x="73171" y="15835"/>
                  <a:pt x="73036" y="35925"/>
                </a:cubicBezTo>
                <a:cubicBezTo>
                  <a:pt x="73036" y="56015"/>
                  <a:pt x="56026" y="71714"/>
                  <a:pt x="36316" y="71581"/>
                </a:cubicBezTo>
                <a:cubicBezTo>
                  <a:pt x="16336" y="71448"/>
                  <a:pt x="-134" y="55349"/>
                  <a:pt x="1" y="35393"/>
                </a:cubicBezTo>
                <a:cubicBezTo>
                  <a:pt x="271" y="15569"/>
                  <a:pt x="16606" y="-263"/>
                  <a:pt x="36586" y="3"/>
                </a:cubicBezTo>
                <a:close/>
                <a:moveTo>
                  <a:pt x="60076" y="35925"/>
                </a:moveTo>
                <a:cubicBezTo>
                  <a:pt x="60481" y="23685"/>
                  <a:pt x="49816" y="12642"/>
                  <a:pt x="36586" y="12642"/>
                </a:cubicBezTo>
                <a:cubicBezTo>
                  <a:pt x="23626" y="12642"/>
                  <a:pt x="13096" y="23020"/>
                  <a:pt x="13096" y="35393"/>
                </a:cubicBezTo>
                <a:cubicBezTo>
                  <a:pt x="13096" y="48431"/>
                  <a:pt x="23491" y="58809"/>
                  <a:pt x="36721" y="58675"/>
                </a:cubicBezTo>
                <a:cubicBezTo>
                  <a:pt x="49411" y="58675"/>
                  <a:pt x="59941" y="48298"/>
                  <a:pt x="59941" y="35925"/>
                </a:cubicBezTo>
                <a:close/>
              </a:path>
            </a:pathLst>
          </a:custGeom>
          <a:solidFill>
            <a:srgbClr val="14336A"/>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F39BE647-A0D2-DA33-46C4-E765A9936DA8}"/>
              </a:ext>
            </a:extLst>
          </p:cNvPr>
          <p:cNvSpPr/>
          <p:nvPr/>
        </p:nvSpPr>
        <p:spPr>
          <a:xfrm>
            <a:off x="7661521" y="4529810"/>
            <a:ext cx="27653" cy="26864"/>
          </a:xfrm>
          <a:custGeom>
            <a:avLst/>
            <a:gdLst>
              <a:gd name="connsiteX0" fmla="*/ 8640 w 17283"/>
              <a:gd name="connsiteY0" fmla="*/ 16763 h 16790"/>
              <a:gd name="connsiteX1" fmla="*/ 0 w 17283"/>
              <a:gd name="connsiteY1" fmla="*/ 8515 h 16790"/>
              <a:gd name="connsiteX2" fmla="*/ 8640 w 17283"/>
              <a:gd name="connsiteY2" fmla="*/ 0 h 16790"/>
              <a:gd name="connsiteX3" fmla="*/ 17280 w 17283"/>
              <a:gd name="connsiteY3" fmla="*/ 8515 h 16790"/>
              <a:gd name="connsiteX4" fmla="*/ 8640 w 17283"/>
              <a:gd name="connsiteY4" fmla="*/ 16630 h 1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3" h="16790">
                <a:moveTo>
                  <a:pt x="8640" y="16763"/>
                </a:moveTo>
                <a:cubicBezTo>
                  <a:pt x="3915" y="17163"/>
                  <a:pt x="135" y="13038"/>
                  <a:pt x="0" y="8515"/>
                </a:cubicBezTo>
                <a:cubicBezTo>
                  <a:pt x="0" y="3991"/>
                  <a:pt x="4050" y="0"/>
                  <a:pt x="8640" y="0"/>
                </a:cubicBezTo>
                <a:cubicBezTo>
                  <a:pt x="13365" y="0"/>
                  <a:pt x="17415" y="3991"/>
                  <a:pt x="17280" y="8515"/>
                </a:cubicBezTo>
                <a:cubicBezTo>
                  <a:pt x="17145" y="12772"/>
                  <a:pt x="13635" y="17030"/>
                  <a:pt x="8640" y="16630"/>
                </a:cubicBezTo>
                <a:close/>
              </a:path>
            </a:pathLst>
          </a:custGeom>
          <a:solidFill>
            <a:srgbClr val="14336A"/>
          </a:solidFill>
          <a:ln w="0" cap="flat">
            <a:noFill/>
            <a:prstDash val="solid"/>
            <a:miter/>
          </a:ln>
        </p:spPr>
        <p:txBody>
          <a:bodyPr rtlCol="0" anchor="ctr"/>
          <a:lstStyle/>
          <a:p>
            <a:endParaRPr lang="en-GB" sz="2880"/>
          </a:p>
        </p:txBody>
      </p:sp>
      <p:grpSp>
        <p:nvGrpSpPr>
          <p:cNvPr id="3" name="Group 2">
            <a:extLst>
              <a:ext uri="{FF2B5EF4-FFF2-40B4-BE49-F238E27FC236}">
                <a16:creationId xmlns:a16="http://schemas.microsoft.com/office/drawing/2014/main" id="{5C3869D2-90E7-1881-6F6D-4166E3D268D2}"/>
              </a:ext>
            </a:extLst>
          </p:cNvPr>
          <p:cNvGrpSpPr/>
          <p:nvPr userDrawn="1"/>
        </p:nvGrpSpPr>
        <p:grpSpPr>
          <a:xfrm>
            <a:off x="15276802" y="4361431"/>
            <a:ext cx="489888" cy="482787"/>
            <a:chOff x="4988789" y="2725894"/>
            <a:chExt cx="306180" cy="301742"/>
          </a:xfrm>
        </p:grpSpPr>
        <p:sp>
          <p:nvSpPr>
            <p:cNvPr id="147" name="Freeform 146">
              <a:extLst>
                <a:ext uri="{FF2B5EF4-FFF2-40B4-BE49-F238E27FC236}">
                  <a16:creationId xmlns:a16="http://schemas.microsoft.com/office/drawing/2014/main" id="{CDFFDB6F-2913-496E-550C-E38C2AB625D4}"/>
                </a:ext>
              </a:extLst>
            </p:cNvPr>
            <p:cNvSpPr/>
            <p:nvPr/>
          </p:nvSpPr>
          <p:spPr>
            <a:xfrm>
              <a:off x="4988789" y="2725894"/>
              <a:ext cx="306180" cy="301742"/>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0068575A-52A1-9F42-F3E7-91D350E6160C}"/>
                </a:ext>
              </a:extLst>
            </p:cNvPr>
            <p:cNvSpPr/>
            <p:nvPr/>
          </p:nvSpPr>
          <p:spPr>
            <a:xfrm>
              <a:off x="5058854" y="2820354"/>
              <a:ext cx="166185" cy="112953"/>
            </a:xfrm>
            <a:custGeom>
              <a:avLst/>
              <a:gdLst>
                <a:gd name="connsiteX0" fmla="*/ 135810 w 166185"/>
                <a:gd name="connsiteY0" fmla="*/ 0 h 112953"/>
                <a:gd name="connsiteX1" fmla="*/ 30375 w 166185"/>
                <a:gd name="connsiteY1" fmla="*/ 0 h 112953"/>
                <a:gd name="connsiteX2" fmla="*/ 0 w 166185"/>
                <a:gd name="connsiteY2" fmla="*/ 29935 h 112953"/>
                <a:gd name="connsiteX3" fmla="*/ 0 w 166185"/>
                <a:gd name="connsiteY3" fmla="*/ 83019 h 112953"/>
                <a:gd name="connsiteX4" fmla="*/ 30375 w 166185"/>
                <a:gd name="connsiteY4" fmla="*/ 112954 h 112953"/>
                <a:gd name="connsiteX5" fmla="*/ 135810 w 166185"/>
                <a:gd name="connsiteY5" fmla="*/ 112954 h 112953"/>
                <a:gd name="connsiteX6" fmla="*/ 166185 w 166185"/>
                <a:gd name="connsiteY6" fmla="*/ 83019 h 112953"/>
                <a:gd name="connsiteX7" fmla="*/ 166185 w 166185"/>
                <a:gd name="connsiteY7" fmla="*/ 29935 h 112953"/>
                <a:gd name="connsiteX8" fmla="*/ 135810 w 166185"/>
                <a:gd name="connsiteY8" fmla="*/ 0 h 112953"/>
                <a:gd name="connsiteX9" fmla="*/ 67365 w 166185"/>
                <a:gd name="connsiteY9" fmla="*/ 76500 h 112953"/>
                <a:gd name="connsiteX10" fmla="*/ 67365 w 166185"/>
                <a:gd name="connsiteY10" fmla="*/ 35123 h 112953"/>
                <a:gd name="connsiteX11" fmla="*/ 108810 w 166185"/>
                <a:gd name="connsiteY11" fmla="*/ 55878 h 112953"/>
                <a:gd name="connsiteX12" fmla="*/ 67365 w 166185"/>
                <a:gd name="connsiteY12" fmla="*/ 76633 h 1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85" h="112953">
                  <a:moveTo>
                    <a:pt x="135810" y="0"/>
                  </a:moveTo>
                  <a:lnTo>
                    <a:pt x="30375" y="0"/>
                  </a:lnTo>
                  <a:cubicBezTo>
                    <a:pt x="13635" y="0"/>
                    <a:pt x="0" y="13437"/>
                    <a:pt x="0" y="29935"/>
                  </a:cubicBezTo>
                  <a:lnTo>
                    <a:pt x="0" y="83019"/>
                  </a:lnTo>
                  <a:cubicBezTo>
                    <a:pt x="0" y="99517"/>
                    <a:pt x="13635" y="112954"/>
                    <a:pt x="30375" y="112954"/>
                  </a:cubicBezTo>
                  <a:lnTo>
                    <a:pt x="135810" y="112954"/>
                  </a:lnTo>
                  <a:cubicBezTo>
                    <a:pt x="152550" y="112954"/>
                    <a:pt x="166185" y="99517"/>
                    <a:pt x="166185" y="83019"/>
                  </a:cubicBezTo>
                  <a:lnTo>
                    <a:pt x="166185" y="29935"/>
                  </a:lnTo>
                  <a:cubicBezTo>
                    <a:pt x="166185" y="13437"/>
                    <a:pt x="152550" y="0"/>
                    <a:pt x="135810" y="0"/>
                  </a:cubicBezTo>
                  <a:close/>
                  <a:moveTo>
                    <a:pt x="67365" y="76500"/>
                  </a:moveTo>
                  <a:lnTo>
                    <a:pt x="67365" y="35123"/>
                  </a:lnTo>
                  <a:lnTo>
                    <a:pt x="108810" y="55878"/>
                  </a:lnTo>
                  <a:lnTo>
                    <a:pt x="67365" y="76633"/>
                  </a:lnTo>
                  <a:close/>
                </a:path>
              </a:pathLst>
            </a:custGeom>
            <a:solidFill>
              <a:srgbClr val="14336A"/>
            </a:solidFill>
            <a:ln w="0" cap="flat">
              <a:noFill/>
              <a:prstDash val="solid"/>
              <a:miter/>
            </a:ln>
          </p:spPr>
          <p:txBody>
            <a:bodyPr rtlCol="0" anchor="ctr"/>
            <a:lstStyle/>
            <a:p>
              <a:endParaRPr lang="en-GB" sz="2880"/>
            </a:p>
          </p:txBody>
        </p:sp>
      </p:grpSp>
      <p:sp>
        <p:nvSpPr>
          <p:cNvPr id="149" name="Freeform 148">
            <a:hlinkClick r:id="rId8"/>
            <a:extLst>
              <a:ext uri="{FF2B5EF4-FFF2-40B4-BE49-F238E27FC236}">
                <a16:creationId xmlns:a16="http://schemas.microsoft.com/office/drawing/2014/main" id="{027AB409-A3BE-158E-CAC1-4CEDEA4B2093}"/>
              </a:ext>
            </a:extLst>
          </p:cNvPr>
          <p:cNvSpPr/>
          <p:nvPr/>
        </p:nvSpPr>
        <p:spPr>
          <a:xfrm>
            <a:off x="5533056"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FAD51920-5FF8-94F7-E6B7-DD2430B8C178}"/>
              </a:ext>
            </a:extLst>
          </p:cNvPr>
          <p:cNvSpPr/>
          <p:nvPr/>
        </p:nvSpPr>
        <p:spPr>
          <a:xfrm>
            <a:off x="5663305" y="4501711"/>
            <a:ext cx="229390" cy="202651"/>
          </a:xfrm>
          <a:custGeom>
            <a:avLst/>
            <a:gdLst>
              <a:gd name="connsiteX0" fmla="*/ 89370 w 143369"/>
              <a:gd name="connsiteY0" fmla="*/ 52153 h 126657"/>
              <a:gd name="connsiteX1" fmla="*/ 138915 w 143369"/>
              <a:gd name="connsiteY1" fmla="*/ 0 h 126657"/>
              <a:gd name="connsiteX2" fmla="*/ 120150 w 143369"/>
              <a:gd name="connsiteY2" fmla="*/ 0 h 126657"/>
              <a:gd name="connsiteX3" fmla="*/ 81270 w 143369"/>
              <a:gd name="connsiteY3" fmla="*/ 40977 h 126657"/>
              <a:gd name="connsiteX4" fmla="*/ 51435 w 143369"/>
              <a:gd name="connsiteY4" fmla="*/ 0 h 126657"/>
              <a:gd name="connsiteX5" fmla="*/ 0 w 143369"/>
              <a:gd name="connsiteY5" fmla="*/ 0 h 126657"/>
              <a:gd name="connsiteX6" fmla="*/ 52110 w 143369"/>
              <a:gd name="connsiteY6" fmla="*/ 71710 h 126657"/>
              <a:gd name="connsiteX7" fmla="*/ 0 w 143369"/>
              <a:gd name="connsiteY7" fmla="*/ 126657 h 126657"/>
              <a:gd name="connsiteX8" fmla="*/ 18765 w 143369"/>
              <a:gd name="connsiteY8" fmla="*/ 126657 h 126657"/>
              <a:gd name="connsiteX9" fmla="*/ 60210 w 143369"/>
              <a:gd name="connsiteY9" fmla="*/ 83019 h 126657"/>
              <a:gd name="connsiteX10" fmla="*/ 91935 w 143369"/>
              <a:gd name="connsiteY10" fmla="*/ 126657 h 126657"/>
              <a:gd name="connsiteX11" fmla="*/ 143370 w 143369"/>
              <a:gd name="connsiteY11" fmla="*/ 126657 h 126657"/>
              <a:gd name="connsiteX12" fmla="*/ 89370 w 143369"/>
              <a:gd name="connsiteY12" fmla="*/ 52286 h 126657"/>
              <a:gd name="connsiteX13" fmla="*/ 26460 w 143369"/>
              <a:gd name="connsiteY13" fmla="*/ 13304 h 126657"/>
              <a:gd name="connsiteX14" fmla="*/ 44415 w 143369"/>
              <a:gd name="connsiteY14" fmla="*/ 13304 h 126657"/>
              <a:gd name="connsiteX15" fmla="*/ 116910 w 143369"/>
              <a:gd name="connsiteY15" fmla="*/ 113087 h 126657"/>
              <a:gd name="connsiteX16" fmla="*/ 98955 w 143369"/>
              <a:gd name="connsiteY16" fmla="*/ 113087 h 126657"/>
              <a:gd name="connsiteX17" fmla="*/ 26460 w 143369"/>
              <a:gd name="connsiteY17" fmla="*/ 13304 h 12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369" h="126657">
                <a:moveTo>
                  <a:pt x="89370" y="52153"/>
                </a:moveTo>
                <a:lnTo>
                  <a:pt x="138915" y="0"/>
                </a:lnTo>
                <a:lnTo>
                  <a:pt x="120150" y="0"/>
                </a:lnTo>
                <a:lnTo>
                  <a:pt x="81270" y="40977"/>
                </a:lnTo>
                <a:lnTo>
                  <a:pt x="51435" y="0"/>
                </a:lnTo>
                <a:lnTo>
                  <a:pt x="0" y="0"/>
                </a:lnTo>
                <a:lnTo>
                  <a:pt x="52110" y="71710"/>
                </a:lnTo>
                <a:lnTo>
                  <a:pt x="0" y="126657"/>
                </a:lnTo>
                <a:lnTo>
                  <a:pt x="18765" y="126657"/>
                </a:lnTo>
                <a:lnTo>
                  <a:pt x="60210" y="83019"/>
                </a:lnTo>
                <a:lnTo>
                  <a:pt x="91935" y="126657"/>
                </a:lnTo>
                <a:lnTo>
                  <a:pt x="143370" y="126657"/>
                </a:lnTo>
                <a:lnTo>
                  <a:pt x="89370" y="52286"/>
                </a:lnTo>
                <a:close/>
                <a:moveTo>
                  <a:pt x="26460" y="13304"/>
                </a:moveTo>
                <a:lnTo>
                  <a:pt x="44415" y="13304"/>
                </a:lnTo>
                <a:lnTo>
                  <a:pt x="116910" y="113087"/>
                </a:lnTo>
                <a:lnTo>
                  <a:pt x="98955" y="113087"/>
                </a:lnTo>
                <a:lnTo>
                  <a:pt x="26460" y="13304"/>
                </a:lnTo>
                <a:close/>
              </a:path>
            </a:pathLst>
          </a:custGeom>
          <a:solidFill>
            <a:srgbClr val="14336A"/>
          </a:solidFill>
          <a:ln w="0" cap="flat">
            <a:noFill/>
            <a:prstDash val="solid"/>
            <a:miter/>
          </a:ln>
        </p:spPr>
        <p:txBody>
          <a:bodyPr rtlCol="0" anchor="ctr"/>
          <a:lstStyle/>
          <a:p>
            <a:endParaRPr lang="en-GB" sz="2880"/>
          </a:p>
        </p:txBody>
      </p:sp>
      <p:sp>
        <p:nvSpPr>
          <p:cNvPr id="151" name="Freeform 150">
            <a:hlinkClick r:id="rId9"/>
            <a:extLst>
              <a:ext uri="{FF2B5EF4-FFF2-40B4-BE49-F238E27FC236}">
                <a16:creationId xmlns:a16="http://schemas.microsoft.com/office/drawing/2014/main" id="{496D5C93-8AD6-025F-D2AF-A5218E63D607}"/>
              </a:ext>
            </a:extLst>
          </p:cNvPr>
          <p:cNvSpPr/>
          <p:nvPr/>
        </p:nvSpPr>
        <p:spPr>
          <a:xfrm>
            <a:off x="6757558"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03596741-AE63-AB1D-4107-4A84F982E99F}"/>
              </a:ext>
            </a:extLst>
          </p:cNvPr>
          <p:cNvSpPr/>
          <p:nvPr/>
        </p:nvSpPr>
        <p:spPr>
          <a:xfrm>
            <a:off x="6884353" y="4476166"/>
            <a:ext cx="63070" cy="62157"/>
          </a:xfrm>
          <a:custGeom>
            <a:avLst/>
            <a:gdLst>
              <a:gd name="connsiteX0" fmla="*/ 39420 w 39419"/>
              <a:gd name="connsiteY0" fmla="*/ 19424 h 38848"/>
              <a:gd name="connsiteX1" fmla="*/ 19710 w 39419"/>
              <a:gd name="connsiteY1" fmla="*/ 38849 h 38848"/>
              <a:gd name="connsiteX2" fmla="*/ 0 w 39419"/>
              <a:gd name="connsiteY2" fmla="*/ 19424 h 38848"/>
              <a:gd name="connsiteX3" fmla="*/ 19710 w 39419"/>
              <a:gd name="connsiteY3" fmla="*/ 0 h 38848"/>
              <a:gd name="connsiteX4" fmla="*/ 39420 w 39419"/>
              <a:gd name="connsiteY4" fmla="*/ 19424 h 38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19" h="38848">
                <a:moveTo>
                  <a:pt x="39420" y="19424"/>
                </a:moveTo>
                <a:cubicBezTo>
                  <a:pt x="39420" y="30152"/>
                  <a:pt x="30596" y="38849"/>
                  <a:pt x="19710" y="38849"/>
                </a:cubicBezTo>
                <a:cubicBezTo>
                  <a:pt x="8825" y="38849"/>
                  <a:pt x="0" y="30152"/>
                  <a:pt x="0" y="19424"/>
                </a:cubicBezTo>
                <a:cubicBezTo>
                  <a:pt x="0" y="8697"/>
                  <a:pt x="8825" y="0"/>
                  <a:pt x="19710" y="0"/>
                </a:cubicBezTo>
                <a:cubicBezTo>
                  <a:pt x="30596" y="0"/>
                  <a:pt x="39420" y="8697"/>
                  <a:pt x="39420" y="19424"/>
                </a:cubicBezTo>
                <a:close/>
              </a:path>
            </a:pathLst>
          </a:custGeom>
          <a:solidFill>
            <a:srgbClr val="14336A"/>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29C3463D-D9A9-F4DD-CC4C-86D5261AAAA1}"/>
              </a:ext>
            </a:extLst>
          </p:cNvPr>
          <p:cNvSpPr/>
          <p:nvPr/>
        </p:nvSpPr>
        <p:spPr>
          <a:xfrm>
            <a:off x="6889537" y="4558973"/>
            <a:ext cx="52488" cy="155394"/>
          </a:xfrm>
          <a:custGeom>
            <a:avLst/>
            <a:gdLst>
              <a:gd name="connsiteX0" fmla="*/ 31320 w 32805"/>
              <a:gd name="connsiteY0" fmla="*/ 0 h 97121"/>
              <a:gd name="connsiteX1" fmla="*/ 32805 w 32805"/>
              <a:gd name="connsiteY1" fmla="*/ 1463 h 97121"/>
              <a:gd name="connsiteX2" fmla="*/ 32805 w 32805"/>
              <a:gd name="connsiteY2" fmla="*/ 95658 h 97121"/>
              <a:gd name="connsiteX3" fmla="*/ 31320 w 32805"/>
              <a:gd name="connsiteY3" fmla="*/ 97122 h 97121"/>
              <a:gd name="connsiteX4" fmla="*/ 1485 w 32805"/>
              <a:gd name="connsiteY4" fmla="*/ 97122 h 97121"/>
              <a:gd name="connsiteX5" fmla="*/ 0 w 32805"/>
              <a:gd name="connsiteY5" fmla="*/ 95658 h 97121"/>
              <a:gd name="connsiteX6" fmla="*/ 0 w 32805"/>
              <a:gd name="connsiteY6" fmla="*/ 1463 h 97121"/>
              <a:gd name="connsiteX7" fmla="*/ 1485 w 32805"/>
              <a:gd name="connsiteY7" fmla="*/ 0 h 9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5" h="97121">
                <a:moveTo>
                  <a:pt x="31320" y="0"/>
                </a:moveTo>
                <a:cubicBezTo>
                  <a:pt x="32140" y="0"/>
                  <a:pt x="32805" y="655"/>
                  <a:pt x="32805" y="1463"/>
                </a:cubicBezTo>
                <a:lnTo>
                  <a:pt x="32805" y="95658"/>
                </a:lnTo>
                <a:cubicBezTo>
                  <a:pt x="32805" y="96467"/>
                  <a:pt x="32140" y="97122"/>
                  <a:pt x="31320" y="97122"/>
                </a:cubicBezTo>
                <a:lnTo>
                  <a:pt x="1485" y="97122"/>
                </a:lnTo>
                <a:cubicBezTo>
                  <a:pt x="665" y="97122"/>
                  <a:pt x="0" y="96467"/>
                  <a:pt x="0" y="95658"/>
                </a:cubicBezTo>
                <a:lnTo>
                  <a:pt x="0" y="1463"/>
                </a:lnTo>
                <a:cubicBezTo>
                  <a:pt x="0" y="655"/>
                  <a:pt x="665" y="0"/>
                  <a:pt x="1485" y="0"/>
                </a:cubicBezTo>
                <a:close/>
              </a:path>
            </a:pathLst>
          </a:custGeom>
          <a:solidFill>
            <a:srgbClr val="14336A"/>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311DE99E-3E3D-E831-8D25-E65044DE0296}"/>
              </a:ext>
            </a:extLst>
          </p:cNvPr>
          <p:cNvSpPr/>
          <p:nvPr/>
        </p:nvSpPr>
        <p:spPr>
          <a:xfrm>
            <a:off x="6962761" y="4553865"/>
            <a:ext cx="158110" cy="160715"/>
          </a:xfrm>
          <a:custGeom>
            <a:avLst/>
            <a:gdLst>
              <a:gd name="connsiteX0" fmla="*/ 98820 w 98819"/>
              <a:gd name="connsiteY0" fmla="*/ 38849 h 100447"/>
              <a:gd name="connsiteX1" fmla="*/ 98820 w 98819"/>
              <a:gd name="connsiteY1" fmla="*/ 93929 h 100447"/>
              <a:gd name="connsiteX2" fmla="*/ 92205 w 98819"/>
              <a:gd name="connsiteY2" fmla="*/ 100448 h 100447"/>
              <a:gd name="connsiteX3" fmla="*/ 72495 w 98819"/>
              <a:gd name="connsiteY3" fmla="*/ 100448 h 100447"/>
              <a:gd name="connsiteX4" fmla="*/ 65880 w 98819"/>
              <a:gd name="connsiteY4" fmla="*/ 93929 h 100447"/>
              <a:gd name="connsiteX5" fmla="*/ 65880 w 98819"/>
              <a:gd name="connsiteY5" fmla="*/ 48561 h 100447"/>
              <a:gd name="connsiteX6" fmla="*/ 49410 w 98819"/>
              <a:gd name="connsiteY6" fmla="*/ 32330 h 100447"/>
              <a:gd name="connsiteX7" fmla="*/ 32940 w 98819"/>
              <a:gd name="connsiteY7" fmla="*/ 48561 h 100447"/>
              <a:gd name="connsiteX8" fmla="*/ 32940 w 98819"/>
              <a:gd name="connsiteY8" fmla="*/ 93929 h 100447"/>
              <a:gd name="connsiteX9" fmla="*/ 26325 w 98819"/>
              <a:gd name="connsiteY9" fmla="*/ 100448 h 100447"/>
              <a:gd name="connsiteX10" fmla="*/ 6615 w 98819"/>
              <a:gd name="connsiteY10" fmla="*/ 100448 h 100447"/>
              <a:gd name="connsiteX11" fmla="*/ 0 w 98819"/>
              <a:gd name="connsiteY11" fmla="*/ 93929 h 100447"/>
              <a:gd name="connsiteX12" fmla="*/ 0 w 98819"/>
              <a:gd name="connsiteY12" fmla="*/ 9712 h 100447"/>
              <a:gd name="connsiteX13" fmla="*/ 6615 w 98819"/>
              <a:gd name="connsiteY13" fmla="*/ 3193 h 100447"/>
              <a:gd name="connsiteX14" fmla="*/ 26325 w 98819"/>
              <a:gd name="connsiteY14" fmla="*/ 3193 h 100447"/>
              <a:gd name="connsiteX15" fmla="*/ 32940 w 98819"/>
              <a:gd name="connsiteY15" fmla="*/ 9712 h 100447"/>
              <a:gd name="connsiteX16" fmla="*/ 32940 w 98819"/>
              <a:gd name="connsiteY16" fmla="*/ 13837 h 100447"/>
              <a:gd name="connsiteX17" fmla="*/ 62505 w 98819"/>
              <a:gd name="connsiteY17" fmla="*/ 0 h 100447"/>
              <a:gd name="connsiteX18" fmla="*/ 98685 w 98819"/>
              <a:gd name="connsiteY18" fmla="*/ 38849 h 10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819" h="100447">
                <a:moveTo>
                  <a:pt x="98820" y="38849"/>
                </a:moveTo>
                <a:lnTo>
                  <a:pt x="98820" y="93929"/>
                </a:lnTo>
                <a:cubicBezTo>
                  <a:pt x="98820" y="97521"/>
                  <a:pt x="95850" y="100448"/>
                  <a:pt x="92205" y="100448"/>
                </a:cubicBezTo>
                <a:lnTo>
                  <a:pt x="72495" y="100448"/>
                </a:lnTo>
                <a:cubicBezTo>
                  <a:pt x="68850" y="100448"/>
                  <a:pt x="65880" y="97521"/>
                  <a:pt x="65880" y="93929"/>
                </a:cubicBezTo>
                <a:lnTo>
                  <a:pt x="65880" y="48561"/>
                </a:lnTo>
                <a:cubicBezTo>
                  <a:pt x="65880" y="39647"/>
                  <a:pt x="58455" y="32330"/>
                  <a:pt x="49410" y="32330"/>
                </a:cubicBezTo>
                <a:cubicBezTo>
                  <a:pt x="40365" y="32330"/>
                  <a:pt x="32940" y="39647"/>
                  <a:pt x="32940" y="48561"/>
                </a:cubicBezTo>
                <a:lnTo>
                  <a:pt x="32940" y="93929"/>
                </a:lnTo>
                <a:cubicBezTo>
                  <a:pt x="32940" y="97521"/>
                  <a:pt x="29970" y="100448"/>
                  <a:pt x="26325" y="100448"/>
                </a:cubicBezTo>
                <a:lnTo>
                  <a:pt x="6615" y="100448"/>
                </a:lnTo>
                <a:cubicBezTo>
                  <a:pt x="2970" y="100448"/>
                  <a:pt x="0" y="97521"/>
                  <a:pt x="0" y="93929"/>
                </a:cubicBezTo>
                <a:lnTo>
                  <a:pt x="0" y="9712"/>
                </a:lnTo>
                <a:cubicBezTo>
                  <a:pt x="0" y="6120"/>
                  <a:pt x="2970" y="3193"/>
                  <a:pt x="6615" y="3193"/>
                </a:cubicBezTo>
                <a:lnTo>
                  <a:pt x="26325" y="3193"/>
                </a:lnTo>
                <a:cubicBezTo>
                  <a:pt x="29970" y="3193"/>
                  <a:pt x="32940" y="6120"/>
                  <a:pt x="32940" y="9712"/>
                </a:cubicBezTo>
                <a:lnTo>
                  <a:pt x="32940" y="13837"/>
                </a:lnTo>
                <a:cubicBezTo>
                  <a:pt x="39555" y="5455"/>
                  <a:pt x="50355" y="0"/>
                  <a:pt x="62505" y="0"/>
                </a:cubicBezTo>
                <a:cubicBezTo>
                  <a:pt x="80595" y="0"/>
                  <a:pt x="98685" y="12905"/>
                  <a:pt x="98685" y="38849"/>
                </a:cubicBezTo>
                <a:close/>
              </a:path>
            </a:pathLst>
          </a:custGeom>
          <a:solidFill>
            <a:srgbClr val="14336A"/>
          </a:solidFill>
          <a:ln w="0" cap="flat">
            <a:noFill/>
            <a:prstDash val="solid"/>
            <a:miter/>
          </a:ln>
        </p:spPr>
        <p:txBody>
          <a:bodyPr rtlCol="0" anchor="ctr"/>
          <a:lstStyle/>
          <a:p>
            <a:endParaRPr lang="en-GB" sz="2880"/>
          </a:p>
        </p:txBody>
      </p:sp>
      <p:cxnSp>
        <p:nvCxnSpPr>
          <p:cNvPr id="160" name="Straight Connector 159">
            <a:extLst>
              <a:ext uri="{FF2B5EF4-FFF2-40B4-BE49-F238E27FC236}">
                <a16:creationId xmlns:a16="http://schemas.microsoft.com/office/drawing/2014/main" id="{F703A58F-24CA-8217-8F5B-A871B62CF6BD}"/>
              </a:ext>
            </a:extLst>
          </p:cNvPr>
          <p:cNvCxnSpPr>
            <a:cxnSpLocks/>
          </p:cNvCxnSpPr>
          <p:nvPr userDrawn="1"/>
        </p:nvCxnSpPr>
        <p:spPr>
          <a:xfrm flipH="1">
            <a:off x="5509420" y="393202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253A1198-A615-326E-7EFA-15A8ADC69091}"/>
              </a:ext>
            </a:extLst>
          </p:cNvPr>
          <p:cNvCxnSpPr>
            <a:cxnSpLocks/>
          </p:cNvCxnSpPr>
          <p:nvPr userDrawn="1"/>
        </p:nvCxnSpPr>
        <p:spPr>
          <a:xfrm flipH="1">
            <a:off x="5509420" y="523250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37466509"/>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10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5433530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61BEF0D-F0BB-DE4B-95CE-6DB70DBA9567}" type="datetimeFigureOut">
              <a:rPr lang="en-US" smtClean="0"/>
              <a:pPr/>
              <a:t>5/21/25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D57F1E4F-1CFF-5643-939E-217C01CDF565}" type="slidenum">
              <a:rPr lang="en-US" smtClean="0"/>
              <a:pPr/>
              <a:t>‹N°›</a:t>
            </a:fld>
            <a:endParaRPr lang="en-US"/>
          </a:p>
        </p:txBody>
      </p:sp>
    </p:spTree>
    <p:extLst>
      <p:ext uri="{BB962C8B-B14F-4D97-AF65-F5344CB8AC3E}">
        <p14:creationId xmlns:p14="http://schemas.microsoft.com/office/powerpoint/2010/main" val="397225253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1_Frontpag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731BB3-FA62-A993-9912-5414886E76A6}"/>
              </a:ext>
            </a:extLst>
          </p:cNvPr>
          <p:cNvGrpSpPr/>
          <p:nvPr userDrawn="1"/>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CD050B99-988A-02DF-EE98-3DD997EDB4CB}"/>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789A904C-469D-064B-68C4-1A562EE0A295}"/>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5ED60823-D272-6087-4FF8-BC22247A0FD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sp>
        <p:nvSpPr>
          <p:cNvPr id="148" name="Rectangle 147">
            <a:extLst>
              <a:ext uri="{FF2B5EF4-FFF2-40B4-BE49-F238E27FC236}">
                <a16:creationId xmlns:a16="http://schemas.microsoft.com/office/drawing/2014/main" id="{0D127246-CD5C-13AC-226D-A902F8DEFDD0}"/>
              </a:ext>
            </a:extLst>
          </p:cNvPr>
          <p:cNvSpPr/>
          <p:nvPr userDrawn="1"/>
        </p:nvSpPr>
        <p:spPr>
          <a:xfrm>
            <a:off x="0" y="6963818"/>
            <a:ext cx="14630400" cy="1265782"/>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1621"/>
          </a:p>
        </p:txBody>
      </p:sp>
      <p:sp>
        <p:nvSpPr>
          <p:cNvPr id="9" name="Freeform 8">
            <a:extLst>
              <a:ext uri="{FF2B5EF4-FFF2-40B4-BE49-F238E27FC236}">
                <a16:creationId xmlns:a16="http://schemas.microsoft.com/office/drawing/2014/main" id="{4F7163C9-7765-DD7E-60AE-25BA8DB52292}"/>
              </a:ext>
            </a:extLst>
          </p:cNvPr>
          <p:cNvSpPr/>
          <p:nvPr userDrawn="1"/>
        </p:nvSpPr>
        <p:spPr>
          <a:xfrm>
            <a:off x="7822988" y="7272709"/>
            <a:ext cx="6126" cy="648000"/>
          </a:xfrm>
          <a:custGeom>
            <a:avLst/>
            <a:gdLst>
              <a:gd name="connsiteX0" fmla="*/ 0 w 5105"/>
              <a:gd name="connsiteY0" fmla="*/ 0 h 446722"/>
              <a:gd name="connsiteX1" fmla="*/ 5106 w 5105"/>
              <a:gd name="connsiteY1" fmla="*/ 0 h 446722"/>
              <a:gd name="connsiteX2" fmla="*/ 5106 w 5105"/>
              <a:gd name="connsiteY2" fmla="*/ 446723 h 446722"/>
              <a:gd name="connsiteX3" fmla="*/ 0 w 5105"/>
              <a:gd name="connsiteY3" fmla="*/ 446723 h 446722"/>
            </a:gdLst>
            <a:ahLst/>
            <a:cxnLst>
              <a:cxn ang="0">
                <a:pos x="connsiteX0" y="connsiteY0"/>
              </a:cxn>
              <a:cxn ang="0">
                <a:pos x="connsiteX1" y="connsiteY1"/>
              </a:cxn>
              <a:cxn ang="0">
                <a:pos x="connsiteX2" y="connsiteY2"/>
              </a:cxn>
              <a:cxn ang="0">
                <a:pos x="connsiteX3" y="connsiteY3"/>
              </a:cxn>
            </a:cxnLst>
            <a:rect l="l" t="t" r="r" b="b"/>
            <a:pathLst>
              <a:path w="5105" h="446722">
                <a:moveTo>
                  <a:pt x="0" y="0"/>
                </a:moveTo>
                <a:lnTo>
                  <a:pt x="5106" y="0"/>
                </a:lnTo>
                <a:lnTo>
                  <a:pt x="5106" y="446723"/>
                </a:lnTo>
                <a:lnTo>
                  <a:pt x="0" y="446723"/>
                </a:lnTo>
                <a:close/>
              </a:path>
            </a:pathLst>
          </a:custGeom>
          <a:noFill/>
          <a:ln w="6350" cap="flat">
            <a:solidFill>
              <a:schemeClr val="bg1"/>
            </a:solidFill>
            <a:prstDash val="solid"/>
            <a:miter/>
          </a:ln>
        </p:spPr>
        <p:txBody>
          <a:bodyPr rtlCol="0" anchor="ctr"/>
          <a:lstStyle/>
          <a:p>
            <a:endParaRPr lang="en-GB" sz="1621">
              <a:solidFill>
                <a:schemeClr val="bg1"/>
              </a:solidFill>
            </a:endParaRPr>
          </a:p>
        </p:txBody>
      </p:sp>
      <p:grpSp>
        <p:nvGrpSpPr>
          <p:cNvPr id="44" name="Group 43">
            <a:extLst>
              <a:ext uri="{FF2B5EF4-FFF2-40B4-BE49-F238E27FC236}">
                <a16:creationId xmlns:a16="http://schemas.microsoft.com/office/drawing/2014/main" id="{DAE3FBDE-CB1B-3838-EF4B-77221475E832}"/>
              </a:ext>
            </a:extLst>
          </p:cNvPr>
          <p:cNvGrpSpPr>
            <a:grpSpLocks noChangeAspect="1"/>
          </p:cNvGrpSpPr>
          <p:nvPr userDrawn="1"/>
        </p:nvGrpSpPr>
        <p:grpSpPr>
          <a:xfrm>
            <a:off x="864002" y="7406854"/>
            <a:ext cx="2099821" cy="432000"/>
            <a:chOff x="650794" y="6104645"/>
            <a:chExt cx="2169815" cy="447422"/>
          </a:xfrm>
        </p:grpSpPr>
        <p:sp>
          <p:nvSpPr>
            <p:cNvPr id="12" name="Freeform 11">
              <a:extLst>
                <a:ext uri="{FF2B5EF4-FFF2-40B4-BE49-F238E27FC236}">
                  <a16:creationId xmlns:a16="http://schemas.microsoft.com/office/drawing/2014/main" id="{D3D41741-20D5-3A35-52FE-14ED670F13F1}"/>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3" name="Freeform 12">
              <a:extLst>
                <a:ext uri="{FF2B5EF4-FFF2-40B4-BE49-F238E27FC236}">
                  <a16:creationId xmlns:a16="http://schemas.microsoft.com/office/drawing/2014/main" id="{8E1C3589-881E-9CCC-3D9D-86781705096C}"/>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4" name="Freeform 13">
              <a:extLst>
                <a:ext uri="{FF2B5EF4-FFF2-40B4-BE49-F238E27FC236}">
                  <a16:creationId xmlns:a16="http://schemas.microsoft.com/office/drawing/2014/main" id="{C0A8A8BF-AB3B-8E9D-33CA-C774D34B2E9B}"/>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5" name="Freeform 14">
              <a:extLst>
                <a:ext uri="{FF2B5EF4-FFF2-40B4-BE49-F238E27FC236}">
                  <a16:creationId xmlns:a16="http://schemas.microsoft.com/office/drawing/2014/main" id="{80AD900A-6CB8-2517-B5A7-A2D613F6BEA4}"/>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6" name="Freeform 15">
              <a:extLst>
                <a:ext uri="{FF2B5EF4-FFF2-40B4-BE49-F238E27FC236}">
                  <a16:creationId xmlns:a16="http://schemas.microsoft.com/office/drawing/2014/main" id="{36D10E23-4E00-B7C4-3619-7E00DBDA41DC}"/>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7" name="Freeform 16">
              <a:extLst>
                <a:ext uri="{FF2B5EF4-FFF2-40B4-BE49-F238E27FC236}">
                  <a16:creationId xmlns:a16="http://schemas.microsoft.com/office/drawing/2014/main" id="{A65780C5-E115-6262-D382-E585E77B2DD4}"/>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8" name="Freeform 17">
              <a:extLst>
                <a:ext uri="{FF2B5EF4-FFF2-40B4-BE49-F238E27FC236}">
                  <a16:creationId xmlns:a16="http://schemas.microsoft.com/office/drawing/2014/main" id="{2142FA29-F662-FEEE-BF02-F14E693E932E}"/>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9" name="Freeform 18">
              <a:extLst>
                <a:ext uri="{FF2B5EF4-FFF2-40B4-BE49-F238E27FC236}">
                  <a16:creationId xmlns:a16="http://schemas.microsoft.com/office/drawing/2014/main" id="{13384D64-703E-2299-289B-65B39D27640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0" name="Freeform 19">
              <a:extLst>
                <a:ext uri="{FF2B5EF4-FFF2-40B4-BE49-F238E27FC236}">
                  <a16:creationId xmlns:a16="http://schemas.microsoft.com/office/drawing/2014/main" id="{1800093D-4353-E177-893A-8169D3E49222}"/>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1" name="Freeform 20">
              <a:extLst>
                <a:ext uri="{FF2B5EF4-FFF2-40B4-BE49-F238E27FC236}">
                  <a16:creationId xmlns:a16="http://schemas.microsoft.com/office/drawing/2014/main" id="{841AB889-0461-D43A-DF3C-9D8AD36C1AC5}"/>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2" name="Freeform 21">
              <a:extLst>
                <a:ext uri="{FF2B5EF4-FFF2-40B4-BE49-F238E27FC236}">
                  <a16:creationId xmlns:a16="http://schemas.microsoft.com/office/drawing/2014/main" id="{95B111A8-B8E4-13DF-CBDE-02BB1DC00F4E}"/>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3" name="Freeform 22">
              <a:extLst>
                <a:ext uri="{FF2B5EF4-FFF2-40B4-BE49-F238E27FC236}">
                  <a16:creationId xmlns:a16="http://schemas.microsoft.com/office/drawing/2014/main" id="{91A6CEB0-4870-2A65-A901-31EDE1821090}"/>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4" name="Freeform 23">
              <a:extLst>
                <a:ext uri="{FF2B5EF4-FFF2-40B4-BE49-F238E27FC236}">
                  <a16:creationId xmlns:a16="http://schemas.microsoft.com/office/drawing/2014/main" id="{910B5EA2-07F7-7860-61CA-6BEA4B58BF9E}"/>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5" name="Freeform 24">
              <a:extLst>
                <a:ext uri="{FF2B5EF4-FFF2-40B4-BE49-F238E27FC236}">
                  <a16:creationId xmlns:a16="http://schemas.microsoft.com/office/drawing/2014/main" id="{EBCDE1AF-907C-A7AF-8350-BA96DE5132B4}"/>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6" name="Freeform 25">
              <a:extLst>
                <a:ext uri="{FF2B5EF4-FFF2-40B4-BE49-F238E27FC236}">
                  <a16:creationId xmlns:a16="http://schemas.microsoft.com/office/drawing/2014/main" id="{85D4EF0A-C11C-4E20-E449-5AAC8118FE8F}"/>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7" name="Freeform 26">
              <a:extLst>
                <a:ext uri="{FF2B5EF4-FFF2-40B4-BE49-F238E27FC236}">
                  <a16:creationId xmlns:a16="http://schemas.microsoft.com/office/drawing/2014/main" id="{ADAA7FEA-D017-E825-005E-4D583782162D}"/>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8" name="Freeform 27">
              <a:extLst>
                <a:ext uri="{FF2B5EF4-FFF2-40B4-BE49-F238E27FC236}">
                  <a16:creationId xmlns:a16="http://schemas.microsoft.com/office/drawing/2014/main" id="{959D6C42-0410-3787-61F4-895F05005D49}"/>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9" name="Freeform 28">
              <a:extLst>
                <a:ext uri="{FF2B5EF4-FFF2-40B4-BE49-F238E27FC236}">
                  <a16:creationId xmlns:a16="http://schemas.microsoft.com/office/drawing/2014/main" id="{65AAF058-B5CB-411C-7D34-48DCA7EDCAB8}"/>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0" name="Freeform 29">
              <a:extLst>
                <a:ext uri="{FF2B5EF4-FFF2-40B4-BE49-F238E27FC236}">
                  <a16:creationId xmlns:a16="http://schemas.microsoft.com/office/drawing/2014/main" id="{EB5A1371-3A49-2F9E-A809-A75F40299BEF}"/>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1" name="Freeform 30">
              <a:extLst>
                <a:ext uri="{FF2B5EF4-FFF2-40B4-BE49-F238E27FC236}">
                  <a16:creationId xmlns:a16="http://schemas.microsoft.com/office/drawing/2014/main" id="{E2729746-F598-D474-0B0E-F2F96E5E72E8}"/>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2" name="Freeform 31">
              <a:extLst>
                <a:ext uri="{FF2B5EF4-FFF2-40B4-BE49-F238E27FC236}">
                  <a16:creationId xmlns:a16="http://schemas.microsoft.com/office/drawing/2014/main" id="{14C68D05-3D55-32F7-73E2-B37E418A13E2}"/>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3" name="Freeform 32">
              <a:extLst>
                <a:ext uri="{FF2B5EF4-FFF2-40B4-BE49-F238E27FC236}">
                  <a16:creationId xmlns:a16="http://schemas.microsoft.com/office/drawing/2014/main" id="{81FD2A1E-2DBE-402F-D74E-564156A82FDF}"/>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4" name="Freeform 33">
              <a:extLst>
                <a:ext uri="{FF2B5EF4-FFF2-40B4-BE49-F238E27FC236}">
                  <a16:creationId xmlns:a16="http://schemas.microsoft.com/office/drawing/2014/main" id="{472AB136-489D-1EAC-E5A2-9AB2849ED68A}"/>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5" name="Freeform 34">
              <a:extLst>
                <a:ext uri="{FF2B5EF4-FFF2-40B4-BE49-F238E27FC236}">
                  <a16:creationId xmlns:a16="http://schemas.microsoft.com/office/drawing/2014/main" id="{45C12B69-15F6-EE80-1B16-9BD17C833131}"/>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6" name="Freeform 35">
              <a:extLst>
                <a:ext uri="{FF2B5EF4-FFF2-40B4-BE49-F238E27FC236}">
                  <a16:creationId xmlns:a16="http://schemas.microsoft.com/office/drawing/2014/main" id="{EADCD0E0-DB5C-FA97-9E8F-CAA1C6E33EDC}"/>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7" name="Freeform 36">
              <a:extLst>
                <a:ext uri="{FF2B5EF4-FFF2-40B4-BE49-F238E27FC236}">
                  <a16:creationId xmlns:a16="http://schemas.microsoft.com/office/drawing/2014/main" id="{5B073E18-F00C-9EAD-3739-6922418B68D6}"/>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8" name="Freeform 37">
              <a:extLst>
                <a:ext uri="{FF2B5EF4-FFF2-40B4-BE49-F238E27FC236}">
                  <a16:creationId xmlns:a16="http://schemas.microsoft.com/office/drawing/2014/main" id="{F8393384-44CA-D899-BD9C-0A7EB03A62D1}"/>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9" name="Freeform 38">
              <a:extLst>
                <a:ext uri="{FF2B5EF4-FFF2-40B4-BE49-F238E27FC236}">
                  <a16:creationId xmlns:a16="http://schemas.microsoft.com/office/drawing/2014/main" id="{CC14635D-B382-BA27-641D-205782263261}"/>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40" name="Freeform 39">
              <a:extLst>
                <a:ext uri="{FF2B5EF4-FFF2-40B4-BE49-F238E27FC236}">
                  <a16:creationId xmlns:a16="http://schemas.microsoft.com/office/drawing/2014/main" id="{95049E49-0EEE-C29B-648D-5A1B12F30119}"/>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grpSp>
      <p:sp>
        <p:nvSpPr>
          <p:cNvPr id="11" name="TextBox 10">
            <a:extLst>
              <a:ext uri="{FF2B5EF4-FFF2-40B4-BE49-F238E27FC236}">
                <a16:creationId xmlns:a16="http://schemas.microsoft.com/office/drawing/2014/main" id="{0C5D935E-7228-18C1-D111-399C0A83D777}"/>
              </a:ext>
            </a:extLst>
          </p:cNvPr>
          <p:cNvSpPr txBox="1"/>
          <p:nvPr userDrawn="1"/>
        </p:nvSpPr>
        <p:spPr>
          <a:xfrm>
            <a:off x="8045133" y="7264579"/>
            <a:ext cx="5721267" cy="654603"/>
          </a:xfrm>
          <a:prstGeom prst="rect">
            <a:avLst/>
          </a:prstGeom>
          <a:noFill/>
        </p:spPr>
        <p:txBody>
          <a:bodyPr wrap="square" lIns="0" tIns="0" rIns="0" bIns="0" rtlCol="0">
            <a:spAutoFit/>
          </a:bodyPr>
          <a:lstStyle/>
          <a:p>
            <a:pPr>
              <a:lnSpc>
                <a:spcPts val="1320"/>
              </a:lnSpc>
            </a:pPr>
            <a:r>
              <a:rPr lang="en-GB" sz="960">
                <a:solidFill>
                  <a:schemeClr val="bg1"/>
                </a:solidFill>
              </a:rPr>
              <a:t>ERDERA has received funding from the European Union’s Horizon Europe research and innovation programme under grant agreement N°101156595.</a:t>
            </a:r>
          </a:p>
          <a:p>
            <a:pPr>
              <a:lnSpc>
                <a:spcPts val="1320"/>
              </a:lnSpc>
            </a:pPr>
            <a:r>
              <a:rPr lang="en-GB" sz="960">
                <a:solidFill>
                  <a:schemeClr val="bg1"/>
                </a:solidFill>
              </a:rPr>
              <a:t>Views and opinions expressed are those of the author(s) only and do not necessarily reflect those of the European Union or any other granting authority, who cannot be held responsible for them.</a:t>
            </a:r>
          </a:p>
        </p:txBody>
      </p:sp>
      <p:sp>
        <p:nvSpPr>
          <p:cNvPr id="6" name="Title 5">
            <a:extLst>
              <a:ext uri="{FF2B5EF4-FFF2-40B4-BE49-F238E27FC236}">
                <a16:creationId xmlns:a16="http://schemas.microsoft.com/office/drawing/2014/main" id="{AF053022-EED1-8CFB-1074-72D4835F48FF}"/>
              </a:ext>
            </a:extLst>
          </p:cNvPr>
          <p:cNvSpPr>
            <a:spLocks noGrp="1"/>
          </p:cNvSpPr>
          <p:nvPr userDrawn="1">
            <p:ph type="title" hasCustomPrompt="1"/>
          </p:nvPr>
        </p:nvSpPr>
        <p:spPr>
          <a:xfrm>
            <a:off x="820800" y="3441219"/>
            <a:ext cx="7998080" cy="1477328"/>
          </a:xfrm>
        </p:spPr>
        <p:txBody>
          <a:bodyPr anchor="b" anchorCtr="0">
            <a:noAutofit/>
          </a:bodyPr>
          <a:lstStyle>
            <a:lvl1pPr>
              <a:lnSpc>
                <a:spcPts val="5760"/>
              </a:lnSpc>
              <a:defRPr sz="5120">
                <a:solidFill>
                  <a:schemeClr val="accent2"/>
                </a:solidFill>
              </a:defRPr>
            </a:lvl1pPr>
          </a:lstStyle>
          <a:p>
            <a:r>
              <a:rPr lang="en-GB"/>
              <a:t>Click to edit Presentation Title</a:t>
            </a:r>
          </a:p>
        </p:txBody>
      </p:sp>
      <p:sp>
        <p:nvSpPr>
          <p:cNvPr id="41" name="Text Placeholder 40">
            <a:extLst>
              <a:ext uri="{FF2B5EF4-FFF2-40B4-BE49-F238E27FC236}">
                <a16:creationId xmlns:a16="http://schemas.microsoft.com/office/drawing/2014/main" id="{A12531B3-E45C-C141-4108-E4E428B96BEE}"/>
              </a:ext>
            </a:extLst>
          </p:cNvPr>
          <p:cNvSpPr>
            <a:spLocks noGrp="1"/>
          </p:cNvSpPr>
          <p:nvPr userDrawn="1">
            <p:ph type="body" sz="quarter" idx="10" hasCustomPrompt="1"/>
          </p:nvPr>
        </p:nvSpPr>
        <p:spPr>
          <a:xfrm>
            <a:off x="820800" y="5096504"/>
            <a:ext cx="7998080" cy="873990"/>
          </a:xfrm>
          <a:prstGeom prst="rect">
            <a:avLst/>
          </a:prstGeom>
        </p:spPr>
        <p:txBody>
          <a:bodyPr lIns="0" tIns="0" rIns="0" bIns="0">
            <a:noAutofit/>
          </a:bodyPr>
          <a:lstStyle>
            <a:lvl1pPr marL="0" indent="0">
              <a:lnSpc>
                <a:spcPct val="100000"/>
              </a:lnSpc>
              <a:spcBef>
                <a:spcPts val="0"/>
              </a:spcBef>
              <a:buNone/>
              <a:defRPr sz="2560"/>
            </a:lvl1pPr>
            <a:lvl2pPr marL="548640" indent="0">
              <a:buNone/>
              <a:defRPr/>
            </a:lvl2pPr>
            <a:lvl3pPr marL="1097280" indent="0">
              <a:buNone/>
              <a:defRPr/>
            </a:lvl3pPr>
            <a:lvl4pPr marL="1645920" indent="0">
              <a:buNone/>
              <a:defRPr/>
            </a:lvl4pPr>
            <a:lvl5pPr marL="2194560" indent="0">
              <a:buNone/>
              <a:defRPr/>
            </a:lvl5pPr>
          </a:lstStyle>
          <a:p>
            <a:pPr lvl="0"/>
            <a:r>
              <a:rPr lang="en-GB"/>
              <a:t>Click to edit Presentation Subtitle</a:t>
            </a:r>
          </a:p>
        </p:txBody>
      </p:sp>
      <p:pic>
        <p:nvPicPr>
          <p:cNvPr id="43" name="Graphic 42">
            <a:extLst>
              <a:ext uri="{FF2B5EF4-FFF2-40B4-BE49-F238E27FC236}">
                <a16:creationId xmlns:a16="http://schemas.microsoft.com/office/drawing/2014/main" id="{85E91611-D533-81A5-386A-0E6C614C266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4000" y="648001"/>
            <a:ext cx="3286646" cy="1161282"/>
          </a:xfrm>
          <a:prstGeom prst="rect">
            <a:avLst/>
          </a:prstGeom>
        </p:spPr>
      </p:pic>
    </p:spTree>
    <p:extLst>
      <p:ext uri="{BB962C8B-B14F-4D97-AF65-F5344CB8AC3E}">
        <p14:creationId xmlns:p14="http://schemas.microsoft.com/office/powerpoint/2010/main" val="338646598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p:cSld name="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9D85492E-3CBD-A27B-E74A-365554DC42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380965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p:cSld name="2 lines title + 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6FF300D3-06AC-96E7-9E8B-DB46AF6EDE3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958636410"/>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p:cSld name="Title &amp; Subtitle">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A5FEBAC4-88DA-FC9F-6BE7-582EA0A1BE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62325497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p:cSld name="Picture lef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CD906B70-1C08-742C-4BCD-2EA2FC912E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411491599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p:cSld name="Picture righ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FAD272DC-DFF6-15C3-E46C-743159638DAA}"/>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400610808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p:cSld name="List">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6AB22-F9E5-9F39-A9BB-79C06504A6A0}"/>
              </a:ext>
            </a:extLst>
          </p:cNvPr>
          <p:cNvGrpSpPr/>
          <p:nvPr/>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9EDC0C81-C24A-617B-8478-73D1FA616492}"/>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A456977B-0DF3-39DB-5C16-D4B456A60583}"/>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D7B42A4E-C520-8C74-1A05-378167E17DEF}"/>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fr-FR"/>
              <a:t>Cliquez pour modifier les styles du texte du masque</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fr-FR"/>
              <a:t>Cliquez pour modifier les styles du texte du masque</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fr-FR"/>
              <a:t>Cliquez pour modifier les styles du texte du masque</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fr-FR"/>
              <a:t>Cliquez pour modifier les styles du texte du masque</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fr-FR"/>
              <a:t>Cliquez pour modifier les styles du texte du masque</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grpSp>
        <p:nvGrpSpPr>
          <p:cNvPr id="9" name="Group 8">
            <a:extLst>
              <a:ext uri="{FF2B5EF4-FFF2-40B4-BE49-F238E27FC236}">
                <a16:creationId xmlns:a16="http://schemas.microsoft.com/office/drawing/2014/main" id="{C7F37C50-77DE-1C0C-DDC9-D47929D2295A}"/>
              </a:ext>
            </a:extLst>
          </p:cNvPr>
          <p:cNvGrpSpPr/>
          <p:nvPr userDrawn="1"/>
        </p:nvGrpSpPr>
        <p:grpSpPr>
          <a:xfrm>
            <a:off x="1887416" y="0"/>
            <a:ext cx="12124790" cy="7010400"/>
            <a:chOff x="1572846" y="0"/>
            <a:chExt cx="10154512" cy="5871210"/>
          </a:xfrm>
          <a:solidFill>
            <a:schemeClr val="bg2">
              <a:alpha val="30000"/>
            </a:schemeClr>
          </a:solidFill>
        </p:grpSpPr>
        <p:sp>
          <p:nvSpPr>
            <p:cNvPr id="13" name="Freeform 12">
              <a:extLst>
                <a:ext uri="{FF2B5EF4-FFF2-40B4-BE49-F238E27FC236}">
                  <a16:creationId xmlns:a16="http://schemas.microsoft.com/office/drawing/2014/main" id="{E4BF513A-F10E-08B3-F284-9CFF015DDF13}"/>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11EA638-2FDE-48E9-2693-39C845026294}"/>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6A10FA14-75F7-90AE-0AFB-FC4F3E08E06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Tree>
    <p:extLst>
      <p:ext uri="{BB962C8B-B14F-4D97-AF65-F5344CB8AC3E}">
        <p14:creationId xmlns:p14="http://schemas.microsoft.com/office/powerpoint/2010/main" val="121775795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3 Main Point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2F47B43B-0AC7-493C-C619-FC319D41A890}"/>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2">
              <a:lumMod val="40000"/>
              <a:lumOff val="60000"/>
            </a:schemeClr>
          </a:solidFill>
          <a:ln w="0" cap="flat">
            <a:solidFill>
              <a:schemeClr val="accent2">
                <a:lumMod val="40000"/>
                <a:lumOff val="60000"/>
              </a:schemeClr>
            </a:solid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lumMod val="60000"/>
              <a:lumOff val="40000"/>
            </a:schemeClr>
          </a:solidFill>
          <a:ln w="0" cap="flat">
            <a:solidFill>
              <a:schemeClr val="accent2">
                <a:lumMod val="60000"/>
                <a:lumOff val="40000"/>
              </a:schemeClr>
            </a:solid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2">
              <a:lumMod val="20000"/>
              <a:lumOff val="80000"/>
            </a:schemeClr>
          </a:solidFill>
          <a:ln w="0" cap="flat">
            <a:solidFill>
              <a:schemeClr val="accent2">
                <a:lumMod val="20000"/>
                <a:lumOff val="80000"/>
              </a:schemeClr>
            </a:solidFill>
            <a:prstDash val="solid"/>
            <a:miter/>
          </a:ln>
        </p:spPr>
        <p:txBody>
          <a:bodyPr rtlCol="0" anchor="ctr"/>
          <a:lstStyle/>
          <a:p>
            <a:pPr>
              <a:lnSpc>
                <a:spcPts val="2240"/>
              </a:lnSpc>
            </a:pPr>
            <a:endParaRPr lang="en-AD" sz="1760"/>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Tree>
    <p:extLst>
      <p:ext uri="{BB962C8B-B14F-4D97-AF65-F5344CB8AC3E}">
        <p14:creationId xmlns:p14="http://schemas.microsoft.com/office/powerpoint/2010/main" val="93577140"/>
      </p:ext>
    </p:extLst>
  </p:cSld>
  <p:clrMapOvr>
    <a:overrideClrMapping bg1="lt1" tx1="dk1" bg2="lt2" tx2="dk2" accent1="accent1" accent2="accent2" accent3="accent3" accent4="accent4" accent5="accent5" accent6="accent6" hlink="hlink" folHlink="folHlink"/>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p:cSld name="Big quote">
    <p:bg>
      <p:bgPr>
        <a:solidFill>
          <a:schemeClr val="accent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10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02565852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p:cSld name="Quote + picture left">
    <p:bg>
      <p:bgPr>
        <a:solidFill>
          <a:schemeClr val="tx1"/>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2185955482"/>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p:cSld name="2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68B99832-5751-2B30-D049-D44B8233D3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69686752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p:cSld name="3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BF5A43E2-6A8A-C43E-88CC-1081D2EA0C0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86776083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p:cSld name="3 columns + 3 row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DE5F01BF-6E99-17A3-128F-0BF3862EC6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903590042"/>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p:cSld name="3 Main Point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2F47B43B-0AC7-493C-C619-FC319D41A890}"/>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Tree>
    <p:extLst>
      <p:ext uri="{BB962C8B-B14F-4D97-AF65-F5344CB8AC3E}">
        <p14:creationId xmlns:p14="http://schemas.microsoft.com/office/powerpoint/2010/main" val="146361784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p:cSld name="3 Main Points bi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6" name="Freeform 5">
            <a:extLst>
              <a:ext uri="{FF2B5EF4-FFF2-40B4-BE49-F238E27FC236}">
                <a16:creationId xmlns:a16="http://schemas.microsoft.com/office/drawing/2014/main" id="{FB56C177-45DA-E564-780E-21146B0E97DA}"/>
              </a:ext>
            </a:extLst>
          </p:cNvPr>
          <p:cNvSpPr/>
          <p:nvPr/>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2099575"/>
            <a:ext cx="1587499" cy="1521461"/>
          </a:xfrm>
          <a:prstGeom prst="rect">
            <a:avLst/>
          </a:prstGeom>
        </p:spPr>
        <p:txBody>
          <a:bodyPr anchor="ctr" anchorCtr="0">
            <a:normAutofit/>
          </a:bodyPr>
          <a:lstStyle>
            <a:lvl1pPr marL="0" indent="0" algn="ctr">
              <a:buNone/>
              <a:defRPr sz="7680" b="1">
                <a:solidFill>
                  <a:schemeClr val="accent2"/>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498EAD9D-E0D1-54C3-097D-7B28C8DF41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519728805"/>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p:cSld name="4 picture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fr-FR"/>
              <a:t>Cliquez sur l'icône pour ajouter une image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fr-FR"/>
              <a:t>Cliquez sur l'icône pour ajouter une image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fr-FR"/>
              <a:t>Cliquez sur l'icône pour ajouter une image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fr-FR"/>
              <a:t>Cliquez sur l'icône pour ajouter une image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sp>
        <p:nvSpPr>
          <p:cNvPr id="6" name="Freeform 5">
            <a:extLst>
              <a:ext uri="{FF2B5EF4-FFF2-40B4-BE49-F238E27FC236}">
                <a16:creationId xmlns:a16="http://schemas.microsoft.com/office/drawing/2014/main" id="{DD132802-8AFC-F8EA-3201-0CBD64047E8F}"/>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097085759"/>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p:cSld name="10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3488971"/>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obj" preserve="1">
  <p:cSld name="Title Slide">
    <p:spTree>
      <p:nvGrpSpPr>
        <p:cNvPr id="1" name=""/>
        <p:cNvGrpSpPr/>
        <p:nvPr/>
      </p:nvGrpSpPr>
      <p:grpSpPr>
        <a:xfrm>
          <a:off x="0" y="0"/>
          <a:ext cx="0" cy="0"/>
          <a:chOff x="0" y="0"/>
          <a:chExt cx="0" cy="0"/>
        </a:xfrm>
      </p:grpSpPr>
      <p:sp>
        <p:nvSpPr>
          <p:cNvPr id="2" name="Holder 2"/>
          <p:cNvSpPr>
            <a:spLocks noGrp="1"/>
          </p:cNvSpPr>
          <p:nvPr>
            <p:ph type="ctrTitle"/>
          </p:nvPr>
        </p:nvSpPr>
        <p:spPr>
          <a:xfrm>
            <a:off x="1097280" y="2551177"/>
            <a:ext cx="12435840" cy="689420"/>
          </a:xfrm>
          <a:prstGeom prst="rect">
            <a:avLst/>
          </a:prstGeom>
        </p:spPr>
        <p:txBody>
          <a:bodyPr wrap="square" lIns="0" tIns="0" rIns="0" bIns="0">
            <a:spAutoFit/>
          </a:bodyPr>
          <a:lstStyle>
            <a:lvl1pPr>
              <a:defRPr sz="4480" b="0" i="0">
                <a:solidFill>
                  <a:srgbClr val="52555A"/>
                </a:solidFill>
                <a:latin typeface="Arial"/>
                <a:cs typeface="Arial"/>
              </a:defRPr>
            </a:lvl1pPr>
          </a:lstStyle>
          <a:p>
            <a:endParaRPr/>
          </a:p>
        </p:txBody>
      </p:sp>
      <p:sp>
        <p:nvSpPr>
          <p:cNvPr id="3" name="Holder 3"/>
          <p:cNvSpPr>
            <a:spLocks noGrp="1"/>
          </p:cNvSpPr>
          <p:nvPr>
            <p:ph type="subTitle" idx="4"/>
          </p:nvPr>
        </p:nvSpPr>
        <p:spPr>
          <a:xfrm>
            <a:off x="2194560" y="4608577"/>
            <a:ext cx="10241280" cy="1625060"/>
          </a:xfrm>
          <a:prstGeom prst="rect">
            <a:avLst/>
          </a:prstGeom>
        </p:spPr>
        <p:txBody>
          <a:bodyPr wrap="square" lIns="0" tIns="0" rIns="0" bIns="0">
            <a:spAutoFit/>
          </a:bodyPr>
          <a:lstStyle>
            <a:lvl1pPr>
              <a:defRPr sz="10560" b="0" i="0">
                <a:solidFill>
                  <a:srgbClr val="FF6C00"/>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5/21/25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2859621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 Main Points bi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431312"/>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 name="Freeform 5">
            <a:extLst>
              <a:ext uri="{FF2B5EF4-FFF2-40B4-BE49-F238E27FC236}">
                <a16:creationId xmlns:a16="http://schemas.microsoft.com/office/drawing/2014/main" id="{FB56C177-45DA-E564-780E-21146B0E97DA}"/>
              </a:ext>
            </a:extLst>
          </p:cNvPr>
          <p:cNvSpPr/>
          <p:nvPr/>
        </p:nvSpPr>
        <p:spPr>
          <a:xfrm>
            <a:off x="10890970" y="1563072"/>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1563072"/>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1563072"/>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525466"/>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1649929"/>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1649929"/>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1649929"/>
            <a:ext cx="1587499" cy="1521461"/>
          </a:xfrm>
          <a:prstGeom prst="rect">
            <a:avLst/>
          </a:prstGeom>
        </p:spPr>
        <p:txBody>
          <a:bodyPr anchor="ctr" anchorCtr="0">
            <a:normAutofit/>
          </a:bodyPr>
          <a:lstStyle>
            <a:lvl1pPr marL="0" indent="0" algn="ctr">
              <a:buNone/>
              <a:defRPr sz="7680" b="1">
                <a:solidFill>
                  <a:schemeClr val="accent2"/>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498EAD9D-E0D1-54C3-097D-7B28C8DF41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431312"/>
            <a:ext cx="4031998" cy="3811094"/>
          </a:xfrm>
          <a:prstGeom prst="roundRect">
            <a:avLst>
              <a:gd name="adj" fmla="val 3228"/>
            </a:avLst>
          </a:prstGeom>
          <a:solidFill>
            <a:schemeClr val="tx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1563072"/>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1563072"/>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431312"/>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1563072"/>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2581188783"/>
      </p:ext>
    </p:extLst>
  </p:cSld>
  <p:clrMapOvr>
    <a:overrideClrMapping bg1="lt1" tx1="dk1" bg2="lt2" tx2="dk2" accent1="accent1" accent2="accent2" accent3="accent3" accent4="accent4" accent5="accent5" accent6="accent6" hlink="hlink" folHlink="folHlink"/>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Holder 2"/>
          <p:cNvSpPr>
            <a:spLocks noGrp="1"/>
          </p:cNvSpPr>
          <p:nvPr>
            <p:ph type="title"/>
          </p:nvPr>
        </p:nvSpPr>
        <p:spPr>
          <a:xfrm>
            <a:off x="1048186" y="586841"/>
            <a:ext cx="11359894" cy="689420"/>
          </a:xfrm>
        </p:spPr>
        <p:txBody>
          <a:bodyPr lIns="0" tIns="0" rIns="0" bIns="0"/>
          <a:lstStyle>
            <a:lvl1pPr>
              <a:defRPr sz="4480" b="0" i="0">
                <a:solidFill>
                  <a:srgbClr val="52555A"/>
                </a:solidFill>
                <a:latin typeface="Arial"/>
                <a:cs typeface="Arial"/>
              </a:defRPr>
            </a:lvl1pPr>
          </a:lstStyle>
          <a:p>
            <a:endParaRPr/>
          </a:p>
        </p:txBody>
      </p:sp>
      <p:sp>
        <p:nvSpPr>
          <p:cNvPr id="3" name="Holder 3"/>
          <p:cNvSpPr>
            <a:spLocks noGrp="1"/>
          </p:cNvSpPr>
          <p:nvPr>
            <p:ph type="body" idx="1"/>
          </p:nvPr>
        </p:nvSpPr>
        <p:spPr>
          <a:xfrm>
            <a:off x="1048186" y="1552446"/>
            <a:ext cx="10076688" cy="1625060"/>
          </a:xfrm>
        </p:spPr>
        <p:txBody>
          <a:bodyPr lIns="0" tIns="0" rIns="0" bIns="0"/>
          <a:lstStyle>
            <a:lvl1pPr>
              <a:defRPr sz="10560" b="0" i="0">
                <a:solidFill>
                  <a:srgbClr val="FF6C00"/>
                </a:solidFill>
                <a:latin typeface="Arial"/>
                <a:cs typeface="Arial"/>
              </a:defRPr>
            </a:lvl1pPr>
          </a:lstStyle>
          <a:p>
            <a:endParaRPr/>
          </a:p>
        </p:txBody>
      </p:sp>
      <p:sp>
        <p:nvSpPr>
          <p:cNvPr id="4" name="Holder 4"/>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5" name="Holder 5"/>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5/21/25</a:t>
            </a:fld>
            <a:endParaRPr lang="en-US"/>
          </a:p>
        </p:txBody>
      </p:sp>
      <p:sp>
        <p:nvSpPr>
          <p:cNvPr id="6" name="Holder 6"/>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2355474604"/>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 preserve="1">
  <p:cSld name="Two Content">
    <p:spTree>
      <p:nvGrpSpPr>
        <p:cNvPr id="1" name=""/>
        <p:cNvGrpSpPr/>
        <p:nvPr/>
      </p:nvGrpSpPr>
      <p:grpSpPr>
        <a:xfrm>
          <a:off x="0" y="0"/>
          <a:ext cx="0" cy="0"/>
          <a:chOff x="0" y="0"/>
          <a:chExt cx="0" cy="0"/>
        </a:xfrm>
      </p:grpSpPr>
      <p:sp>
        <p:nvSpPr>
          <p:cNvPr id="2" name="Holder 2"/>
          <p:cNvSpPr>
            <a:spLocks noGrp="1"/>
          </p:cNvSpPr>
          <p:nvPr>
            <p:ph type="title"/>
          </p:nvPr>
        </p:nvSpPr>
        <p:spPr>
          <a:xfrm>
            <a:off x="1048186" y="586841"/>
            <a:ext cx="11359894" cy="689420"/>
          </a:xfrm>
        </p:spPr>
        <p:txBody>
          <a:bodyPr lIns="0" tIns="0" rIns="0" bIns="0"/>
          <a:lstStyle>
            <a:lvl1pPr>
              <a:defRPr sz="4480" b="0" i="0">
                <a:solidFill>
                  <a:srgbClr val="52555A"/>
                </a:solidFill>
                <a:latin typeface="Arial"/>
                <a:cs typeface="Arial"/>
              </a:defRPr>
            </a:lvl1pPr>
          </a:lstStyle>
          <a:p>
            <a:endParaRPr/>
          </a:p>
        </p:txBody>
      </p:sp>
      <p:sp>
        <p:nvSpPr>
          <p:cNvPr id="3" name="Holder 3"/>
          <p:cNvSpPr>
            <a:spLocks noGrp="1"/>
          </p:cNvSpPr>
          <p:nvPr>
            <p:ph sz="half" idx="2"/>
          </p:nvPr>
        </p:nvSpPr>
        <p:spPr>
          <a:xfrm>
            <a:off x="731520" y="1892808"/>
            <a:ext cx="6364224" cy="1015663"/>
          </a:xfrm>
          <a:prstGeom prst="rect">
            <a:avLst/>
          </a:prstGeom>
        </p:spPr>
        <p:txBody>
          <a:bodyPr wrap="square" lIns="0" tIns="0" rIns="0" bIns="0">
            <a:spAutoFit/>
          </a:bodyPr>
          <a:lstStyle>
            <a:lvl1pPr>
              <a:defRPr/>
            </a:lvl1pPr>
          </a:lstStyle>
          <a:p>
            <a:endParaRPr/>
          </a:p>
        </p:txBody>
      </p:sp>
      <p:sp>
        <p:nvSpPr>
          <p:cNvPr id="4" name="Holder 4"/>
          <p:cNvSpPr>
            <a:spLocks noGrp="1"/>
          </p:cNvSpPr>
          <p:nvPr>
            <p:ph sz="half" idx="3"/>
          </p:nvPr>
        </p:nvSpPr>
        <p:spPr>
          <a:xfrm>
            <a:off x="7534656" y="1892808"/>
            <a:ext cx="6364224" cy="1015663"/>
          </a:xfrm>
          <a:prstGeom prst="rect">
            <a:avLst/>
          </a:prstGeom>
        </p:spPr>
        <p:txBody>
          <a:bodyPr wrap="square" lIns="0" tIns="0" rIns="0" bIns="0">
            <a:spAutoFit/>
          </a:bodyPr>
          <a:lstStyle>
            <a:lvl1pPr>
              <a:defRPr/>
            </a:lvl1pPr>
          </a:lstStyle>
          <a:p>
            <a:endParaRPr/>
          </a:p>
        </p:txBody>
      </p:sp>
      <p:sp>
        <p:nvSpPr>
          <p:cNvPr id="5" name="Holder 5"/>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6" name="Holder 6"/>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5/21/25</a:t>
            </a:fld>
            <a:endParaRPr lang="en-US"/>
          </a:p>
        </p:txBody>
      </p:sp>
      <p:sp>
        <p:nvSpPr>
          <p:cNvPr id="7" name="Holder 7"/>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42680920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type="obj" preserve="1">
  <p:cSld name="Title Only">
    <p:bg>
      <p:bgPr>
        <a:solidFill>
          <a:schemeClr val="bg1"/>
        </a:solidFill>
        <a:effectLst/>
      </p:bgPr>
    </p:bg>
    <p:spTree>
      <p:nvGrpSpPr>
        <p:cNvPr id="1" name=""/>
        <p:cNvGrpSpPr/>
        <p:nvPr/>
      </p:nvGrpSpPr>
      <p:grpSpPr>
        <a:xfrm>
          <a:off x="0" y="0"/>
          <a:ext cx="0" cy="0"/>
          <a:chOff x="0" y="0"/>
          <a:chExt cx="0" cy="0"/>
        </a:xfrm>
      </p:grpSpPr>
      <p:pic>
        <p:nvPicPr>
          <p:cNvPr id="16" name="bg object 16"/>
          <p:cNvPicPr/>
          <p:nvPr/>
        </p:nvPicPr>
        <p:blipFill>
          <a:blip r:embed="rId2" cstate="print"/>
          <a:stretch>
            <a:fillRect/>
          </a:stretch>
        </p:blipFill>
        <p:spPr>
          <a:xfrm>
            <a:off x="8775109" y="2584307"/>
            <a:ext cx="5855290" cy="5645290"/>
          </a:xfrm>
          <a:prstGeom prst="rect">
            <a:avLst/>
          </a:prstGeom>
        </p:spPr>
      </p:pic>
      <p:sp>
        <p:nvSpPr>
          <p:cNvPr id="2" name="Holder 2"/>
          <p:cNvSpPr>
            <a:spLocks noGrp="1"/>
          </p:cNvSpPr>
          <p:nvPr>
            <p:ph type="title"/>
          </p:nvPr>
        </p:nvSpPr>
        <p:spPr>
          <a:xfrm>
            <a:off x="1048186" y="586841"/>
            <a:ext cx="11359894" cy="689420"/>
          </a:xfrm>
        </p:spPr>
        <p:txBody>
          <a:bodyPr lIns="0" tIns="0" rIns="0" bIns="0"/>
          <a:lstStyle>
            <a:lvl1pPr>
              <a:defRPr sz="4480" b="0" i="0">
                <a:solidFill>
                  <a:srgbClr val="52555A"/>
                </a:solidFill>
                <a:latin typeface="Arial"/>
                <a:cs typeface="Arial"/>
              </a:defRPr>
            </a:lvl1pPr>
          </a:lstStyle>
          <a:p>
            <a:endParaRPr/>
          </a:p>
        </p:txBody>
      </p:sp>
      <p:sp>
        <p:nvSpPr>
          <p:cNvPr id="3" name="Holder 3"/>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4" name="Holder 4"/>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5/21/25</a:t>
            </a:fld>
            <a:endParaRPr lang="en-US"/>
          </a:p>
        </p:txBody>
      </p:sp>
      <p:sp>
        <p:nvSpPr>
          <p:cNvPr id="5" name="Holder 5"/>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195979470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obj" preserve="1">
  <p:cSld name="Blank">
    <p:spTree>
      <p:nvGrpSpPr>
        <p:cNvPr id="1" name=""/>
        <p:cNvGrpSpPr/>
        <p:nvPr/>
      </p:nvGrpSpPr>
      <p:grpSpPr>
        <a:xfrm>
          <a:off x="0" y="0"/>
          <a:ext cx="0" cy="0"/>
          <a:chOff x="0" y="0"/>
          <a:chExt cx="0" cy="0"/>
        </a:xfrm>
      </p:grpSpPr>
      <p:sp>
        <p:nvSpPr>
          <p:cNvPr id="2" name="Holder 2"/>
          <p:cNvSpPr>
            <a:spLocks noGrp="1"/>
          </p:cNvSpPr>
          <p:nvPr>
            <p:ph type="ftr" sz="quarter" idx="5"/>
          </p:nvPr>
        </p:nvSpPr>
        <p:spPr/>
        <p:txBody>
          <a:bodyPr lIns="0" tIns="0" rIns="0" bIns="0"/>
          <a:lstStyle>
            <a:lvl1pPr algn="ctr">
              <a:defRPr>
                <a:solidFill>
                  <a:schemeClr val="tx1">
                    <a:tint val="75000"/>
                  </a:schemeClr>
                </a:solidFill>
              </a:defRPr>
            </a:lvl1pPr>
          </a:lstStyle>
          <a:p>
            <a:endParaRPr/>
          </a:p>
        </p:txBody>
      </p:sp>
      <p:sp>
        <p:nvSpPr>
          <p:cNvPr id="3" name="Holder 3"/>
          <p:cNvSpPr>
            <a:spLocks noGrp="1"/>
          </p:cNvSpPr>
          <p:nvPr>
            <p:ph type="dt" sz="half" idx="6"/>
          </p:nvPr>
        </p:nvSpPr>
        <p:spPr/>
        <p:txBody>
          <a:bodyPr lIns="0" tIns="0" rIns="0" bIns="0"/>
          <a:lstStyle>
            <a:lvl1pPr algn="l">
              <a:defRPr>
                <a:solidFill>
                  <a:schemeClr val="tx1">
                    <a:tint val="75000"/>
                  </a:schemeClr>
                </a:solidFill>
              </a:defRPr>
            </a:lvl1pPr>
          </a:lstStyle>
          <a:p>
            <a:fld id="{1D8BD707-D9CF-40AE-B4C6-C98DA3205C09}" type="datetimeFigureOut">
              <a:rPr lang="en-US"/>
              <a:t>5/21/25</a:t>
            </a:fld>
            <a:endParaRPr lang="en-US"/>
          </a:p>
        </p:txBody>
      </p:sp>
      <p:sp>
        <p:nvSpPr>
          <p:cNvPr id="4" name="Holder 4"/>
          <p:cNvSpPr>
            <a:spLocks noGrp="1"/>
          </p:cNvSpPr>
          <p:nvPr>
            <p:ph type="sldNum" sz="quarter" idx="7"/>
          </p:nvPr>
        </p:nvSpPr>
        <p:spPr/>
        <p:txBody>
          <a:bodyPr lIns="0" tIns="0" rIns="0" bIns="0"/>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1795967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4 pictures">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en-GB"/>
              <a:t>Click icon to add picture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sp>
        <p:nvSpPr>
          <p:cNvPr id="6" name="Freeform 5">
            <a:extLst>
              <a:ext uri="{FF2B5EF4-FFF2-40B4-BE49-F238E27FC236}">
                <a16:creationId xmlns:a16="http://schemas.microsoft.com/office/drawing/2014/main" id="{DD132802-8AFC-F8EA-3201-0CBD64047E8F}"/>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991819584"/>
      </p:ext>
    </p:extLst>
  </p:cSld>
  <p:clrMapOvr>
    <a:overrideClrMapping bg1="lt1" tx1="dk1" bg2="lt2" tx2="dk2" accent1="accent1" accent2="accent2" accent3="accent3" accent4="accent4" accent5="accent5" accent6="accent6" hlink="hlink" folHlink="folHlink"/>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_Las page">
    <p:spTree>
      <p:nvGrpSpPr>
        <p:cNvPr id="1" name=""/>
        <p:cNvGrpSpPr/>
        <p:nvPr/>
      </p:nvGrpSpPr>
      <p:grpSpPr>
        <a:xfrm>
          <a:off x="0" y="0"/>
          <a:ext cx="0" cy="0"/>
          <a:chOff x="0" y="0"/>
          <a:chExt cx="0" cy="0"/>
        </a:xfrm>
      </p:grpSpPr>
      <p:sp>
        <p:nvSpPr>
          <p:cNvPr id="85" name="Title 84">
            <a:extLst>
              <a:ext uri="{FF2B5EF4-FFF2-40B4-BE49-F238E27FC236}">
                <a16:creationId xmlns:a16="http://schemas.microsoft.com/office/drawing/2014/main" id="{9F14251A-2689-9EBC-3C0B-6B4804E082D5}"/>
              </a:ext>
            </a:extLst>
          </p:cNvPr>
          <p:cNvSpPr>
            <a:spLocks noGrp="1"/>
          </p:cNvSpPr>
          <p:nvPr userDrawn="1">
            <p:ph type="title" hasCustomPrompt="1"/>
          </p:nvPr>
        </p:nvSpPr>
        <p:spPr>
          <a:xfrm>
            <a:off x="5509421" y="1048131"/>
            <a:ext cx="8135250" cy="590931"/>
          </a:xfrm>
        </p:spPr>
        <p:txBody>
          <a:bodyPr lIns="0" anchor="b" anchorCtr="0"/>
          <a:lstStyle>
            <a:lvl1pPr algn="l">
              <a:defRPr sz="3840">
                <a:solidFill>
                  <a:schemeClr val="bg1"/>
                </a:solidFill>
              </a:defRPr>
            </a:lvl1pPr>
          </a:lstStyle>
          <a:p>
            <a:r>
              <a:rPr lang="en-GB"/>
              <a:t>Click to edit title</a:t>
            </a:r>
          </a:p>
        </p:txBody>
      </p:sp>
      <p:sp>
        <p:nvSpPr>
          <p:cNvPr id="87" name="Text Placeholder 86">
            <a:extLst>
              <a:ext uri="{FF2B5EF4-FFF2-40B4-BE49-F238E27FC236}">
                <a16:creationId xmlns:a16="http://schemas.microsoft.com/office/drawing/2014/main" id="{21204F89-F8C5-2BF3-3102-65480894FB53}"/>
              </a:ext>
            </a:extLst>
          </p:cNvPr>
          <p:cNvSpPr>
            <a:spLocks noGrp="1"/>
          </p:cNvSpPr>
          <p:nvPr userDrawn="1">
            <p:ph type="body" sz="quarter" idx="10" hasCustomPrompt="1"/>
          </p:nvPr>
        </p:nvSpPr>
        <p:spPr>
          <a:xfrm>
            <a:off x="5509421" y="1837561"/>
            <a:ext cx="8135250" cy="1648971"/>
          </a:xfrm>
          <a:prstGeom prst="rect">
            <a:avLst/>
          </a:prstGeom>
        </p:spPr>
        <p:txBody>
          <a:bodyPr lIns="0" tIns="0" rIns="0" bIns="0">
            <a:normAutofit/>
          </a:bodyPr>
          <a:lstStyle>
            <a:lvl1pPr marL="0" indent="0" algn="l">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text</a:t>
            </a:r>
          </a:p>
        </p:txBody>
      </p:sp>
      <p:grpSp>
        <p:nvGrpSpPr>
          <p:cNvPr id="54" name="Group 53">
            <a:extLst>
              <a:ext uri="{FF2B5EF4-FFF2-40B4-BE49-F238E27FC236}">
                <a16:creationId xmlns:a16="http://schemas.microsoft.com/office/drawing/2014/main" id="{8D75E760-EDAE-07A9-688F-66CEA0DC2D84}"/>
              </a:ext>
            </a:extLst>
          </p:cNvPr>
          <p:cNvGrpSpPr>
            <a:grpSpLocks noChangeAspect="1"/>
          </p:cNvGrpSpPr>
          <p:nvPr userDrawn="1"/>
        </p:nvGrpSpPr>
        <p:grpSpPr>
          <a:xfrm>
            <a:off x="5509420" y="5621576"/>
            <a:ext cx="2872338" cy="590931"/>
            <a:chOff x="650794" y="6104645"/>
            <a:chExt cx="2169815" cy="447422"/>
          </a:xfrm>
        </p:grpSpPr>
        <p:sp>
          <p:nvSpPr>
            <p:cNvPr id="55" name="Freeform 54">
              <a:extLst>
                <a:ext uri="{FF2B5EF4-FFF2-40B4-BE49-F238E27FC236}">
                  <a16:creationId xmlns:a16="http://schemas.microsoft.com/office/drawing/2014/main" id="{FD73D318-9639-2C06-C746-8AEC52E156C8}"/>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6" name="Freeform 55">
              <a:extLst>
                <a:ext uri="{FF2B5EF4-FFF2-40B4-BE49-F238E27FC236}">
                  <a16:creationId xmlns:a16="http://schemas.microsoft.com/office/drawing/2014/main" id="{99B69FF9-D2C2-C765-07C7-88F81035D830}"/>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7" name="Freeform 56">
              <a:extLst>
                <a:ext uri="{FF2B5EF4-FFF2-40B4-BE49-F238E27FC236}">
                  <a16:creationId xmlns:a16="http://schemas.microsoft.com/office/drawing/2014/main" id="{6211C0F4-CBF4-F833-97F2-0DC131F4AA82}"/>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8" name="Freeform 57">
              <a:extLst>
                <a:ext uri="{FF2B5EF4-FFF2-40B4-BE49-F238E27FC236}">
                  <a16:creationId xmlns:a16="http://schemas.microsoft.com/office/drawing/2014/main" id="{4017E033-80E2-1143-19C9-E28476C528F9}"/>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9" name="Freeform 58">
              <a:extLst>
                <a:ext uri="{FF2B5EF4-FFF2-40B4-BE49-F238E27FC236}">
                  <a16:creationId xmlns:a16="http://schemas.microsoft.com/office/drawing/2014/main" id="{61767C7B-2136-5374-E6D5-3B80AEC2B36E}"/>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0" name="Freeform 59">
              <a:extLst>
                <a:ext uri="{FF2B5EF4-FFF2-40B4-BE49-F238E27FC236}">
                  <a16:creationId xmlns:a16="http://schemas.microsoft.com/office/drawing/2014/main" id="{0EC37757-4F37-26D0-27DB-C5363C74B4D5}"/>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1" name="Freeform 60">
              <a:extLst>
                <a:ext uri="{FF2B5EF4-FFF2-40B4-BE49-F238E27FC236}">
                  <a16:creationId xmlns:a16="http://schemas.microsoft.com/office/drawing/2014/main" id="{CB07D22D-CF1B-044E-D4FB-9CC39AABB7CF}"/>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2" name="Freeform 61">
              <a:extLst>
                <a:ext uri="{FF2B5EF4-FFF2-40B4-BE49-F238E27FC236}">
                  <a16:creationId xmlns:a16="http://schemas.microsoft.com/office/drawing/2014/main" id="{895A4775-7E23-9A1D-28AB-A8D1AF297BB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3" name="Freeform 62">
              <a:extLst>
                <a:ext uri="{FF2B5EF4-FFF2-40B4-BE49-F238E27FC236}">
                  <a16:creationId xmlns:a16="http://schemas.microsoft.com/office/drawing/2014/main" id="{27A82F51-5B50-BAED-9464-585796972011}"/>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4" name="Freeform 63">
              <a:extLst>
                <a:ext uri="{FF2B5EF4-FFF2-40B4-BE49-F238E27FC236}">
                  <a16:creationId xmlns:a16="http://schemas.microsoft.com/office/drawing/2014/main" id="{E31E5CD6-43D5-301D-A674-558075C199E8}"/>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5" name="Freeform 64">
              <a:extLst>
                <a:ext uri="{FF2B5EF4-FFF2-40B4-BE49-F238E27FC236}">
                  <a16:creationId xmlns:a16="http://schemas.microsoft.com/office/drawing/2014/main" id="{5ED83076-E4D7-40FD-BEB6-EE3BA378F6C5}"/>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6" name="Freeform 65">
              <a:extLst>
                <a:ext uri="{FF2B5EF4-FFF2-40B4-BE49-F238E27FC236}">
                  <a16:creationId xmlns:a16="http://schemas.microsoft.com/office/drawing/2014/main" id="{BD143FBC-77E5-2CB2-4628-13E4EEE449E1}"/>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7" name="Freeform 66">
              <a:extLst>
                <a:ext uri="{FF2B5EF4-FFF2-40B4-BE49-F238E27FC236}">
                  <a16:creationId xmlns:a16="http://schemas.microsoft.com/office/drawing/2014/main" id="{A09DCE4F-4768-472D-39D1-62A61F625D15}"/>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8" name="Freeform 67">
              <a:extLst>
                <a:ext uri="{FF2B5EF4-FFF2-40B4-BE49-F238E27FC236}">
                  <a16:creationId xmlns:a16="http://schemas.microsoft.com/office/drawing/2014/main" id="{1F722442-1C4A-D4C1-D62E-F4367296ED10}"/>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9" name="Freeform 68">
              <a:extLst>
                <a:ext uri="{FF2B5EF4-FFF2-40B4-BE49-F238E27FC236}">
                  <a16:creationId xmlns:a16="http://schemas.microsoft.com/office/drawing/2014/main" id="{3E04F4F6-52F0-2FFE-DEBB-02CAD7B250CB}"/>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0" name="Freeform 69">
              <a:extLst>
                <a:ext uri="{FF2B5EF4-FFF2-40B4-BE49-F238E27FC236}">
                  <a16:creationId xmlns:a16="http://schemas.microsoft.com/office/drawing/2014/main" id="{891FAA04-4564-FEE0-E99B-103D99FF34DF}"/>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1" name="Freeform 70">
              <a:extLst>
                <a:ext uri="{FF2B5EF4-FFF2-40B4-BE49-F238E27FC236}">
                  <a16:creationId xmlns:a16="http://schemas.microsoft.com/office/drawing/2014/main" id="{19279B10-185A-1685-3291-B6962DDE5E91}"/>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2" name="Freeform 71">
              <a:extLst>
                <a:ext uri="{FF2B5EF4-FFF2-40B4-BE49-F238E27FC236}">
                  <a16:creationId xmlns:a16="http://schemas.microsoft.com/office/drawing/2014/main" id="{662A990C-B824-C245-1861-F90155730F75}"/>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3" name="Freeform 72">
              <a:extLst>
                <a:ext uri="{FF2B5EF4-FFF2-40B4-BE49-F238E27FC236}">
                  <a16:creationId xmlns:a16="http://schemas.microsoft.com/office/drawing/2014/main" id="{C41F00B6-A35F-016C-2479-CF2233923E80}"/>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4" name="Freeform 73">
              <a:extLst>
                <a:ext uri="{FF2B5EF4-FFF2-40B4-BE49-F238E27FC236}">
                  <a16:creationId xmlns:a16="http://schemas.microsoft.com/office/drawing/2014/main" id="{414ABAA0-6383-1D28-D266-95012F526592}"/>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5" name="Freeform 74">
              <a:extLst>
                <a:ext uri="{FF2B5EF4-FFF2-40B4-BE49-F238E27FC236}">
                  <a16:creationId xmlns:a16="http://schemas.microsoft.com/office/drawing/2014/main" id="{4670B8D6-FEC9-E771-F7DF-915F7AB917EA}"/>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6" name="Freeform 75">
              <a:extLst>
                <a:ext uri="{FF2B5EF4-FFF2-40B4-BE49-F238E27FC236}">
                  <a16:creationId xmlns:a16="http://schemas.microsoft.com/office/drawing/2014/main" id="{5B878AC7-C101-4362-FE5A-4CAD3E2CCC65}"/>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7" name="Freeform 76">
              <a:extLst>
                <a:ext uri="{FF2B5EF4-FFF2-40B4-BE49-F238E27FC236}">
                  <a16:creationId xmlns:a16="http://schemas.microsoft.com/office/drawing/2014/main" id="{28BD29D6-7835-CB84-ED51-04077CD911EE}"/>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8" name="Freeform 77">
              <a:extLst>
                <a:ext uri="{FF2B5EF4-FFF2-40B4-BE49-F238E27FC236}">
                  <a16:creationId xmlns:a16="http://schemas.microsoft.com/office/drawing/2014/main" id="{72F229C7-EB4F-A2AA-A226-987636CA0DEC}"/>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9" name="Freeform 78">
              <a:extLst>
                <a:ext uri="{FF2B5EF4-FFF2-40B4-BE49-F238E27FC236}">
                  <a16:creationId xmlns:a16="http://schemas.microsoft.com/office/drawing/2014/main" id="{C58A94F5-8CE3-75AD-2527-22736555FF99}"/>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0" name="Freeform 79">
              <a:extLst>
                <a:ext uri="{FF2B5EF4-FFF2-40B4-BE49-F238E27FC236}">
                  <a16:creationId xmlns:a16="http://schemas.microsoft.com/office/drawing/2014/main" id="{98C3FA90-C5AB-9939-E219-2DFFD70C5957}"/>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1" name="Freeform 80">
              <a:extLst>
                <a:ext uri="{FF2B5EF4-FFF2-40B4-BE49-F238E27FC236}">
                  <a16:creationId xmlns:a16="http://schemas.microsoft.com/office/drawing/2014/main" id="{41750FC5-4437-BC11-7647-C3786D5908C9}"/>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2" name="Freeform 81">
              <a:extLst>
                <a:ext uri="{FF2B5EF4-FFF2-40B4-BE49-F238E27FC236}">
                  <a16:creationId xmlns:a16="http://schemas.microsoft.com/office/drawing/2014/main" id="{04D38A65-8385-1B3C-D1F7-EEDAF23DA92B}"/>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3" name="Freeform 82">
              <a:extLst>
                <a:ext uri="{FF2B5EF4-FFF2-40B4-BE49-F238E27FC236}">
                  <a16:creationId xmlns:a16="http://schemas.microsoft.com/office/drawing/2014/main" id="{F20C3928-CB96-8CD2-FB87-5BCC2AB0AF54}"/>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grpSp>
      <p:sp>
        <p:nvSpPr>
          <p:cNvPr id="84" name="TextBox 83">
            <a:extLst>
              <a:ext uri="{FF2B5EF4-FFF2-40B4-BE49-F238E27FC236}">
                <a16:creationId xmlns:a16="http://schemas.microsoft.com/office/drawing/2014/main" id="{BFF1D851-C319-9FF6-E55F-F1C012DDCD6F}"/>
              </a:ext>
            </a:extLst>
          </p:cNvPr>
          <p:cNvSpPr txBox="1"/>
          <p:nvPr userDrawn="1"/>
        </p:nvSpPr>
        <p:spPr>
          <a:xfrm>
            <a:off x="5509420" y="6509286"/>
            <a:ext cx="8135240" cy="904928"/>
          </a:xfrm>
          <a:prstGeom prst="rect">
            <a:avLst/>
          </a:prstGeom>
          <a:noFill/>
        </p:spPr>
        <p:txBody>
          <a:bodyPr wrap="square" lIns="0" tIns="0" rIns="0" bIns="0" rtlCol="0">
            <a:spAutoFit/>
          </a:bodyPr>
          <a:lstStyle/>
          <a:p>
            <a:pPr>
              <a:lnSpc>
                <a:spcPts val="1760"/>
              </a:lnSpc>
            </a:pPr>
            <a:r>
              <a:rPr lang="en-GB" sz="1280">
                <a:solidFill>
                  <a:schemeClr val="bg1"/>
                </a:solidFill>
              </a:rPr>
              <a:t>ERDERA has received funding from the European Union’s Horizon Europe research and innovation programme under grant agreement N°101156595.</a:t>
            </a:r>
          </a:p>
          <a:p>
            <a:pPr>
              <a:lnSpc>
                <a:spcPts val="1760"/>
              </a:lnSpc>
            </a:pPr>
            <a:r>
              <a:rPr lang="en-GB" sz="1280">
                <a:solidFill>
                  <a:schemeClr val="bg1"/>
                </a:solidFill>
              </a:rPr>
              <a:t>Views and opinions expressed are those of the author(s) only and do not necessarily reflect those of the European Union or any other granting authority, who cannot be held responsible for them.</a:t>
            </a:r>
          </a:p>
        </p:txBody>
      </p:sp>
      <p:pic>
        <p:nvPicPr>
          <p:cNvPr id="134" name="Graphic 133">
            <a:extLst>
              <a:ext uri="{FF2B5EF4-FFF2-40B4-BE49-F238E27FC236}">
                <a16:creationId xmlns:a16="http://schemas.microsoft.com/office/drawing/2014/main" id="{54691526-C0EA-33B9-3C39-04147D7079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52657" y="5768588"/>
            <a:ext cx="1626376" cy="1626376"/>
          </a:xfrm>
          <a:prstGeom prst="rect">
            <a:avLst/>
          </a:prstGeom>
        </p:spPr>
      </p:pic>
      <p:pic>
        <p:nvPicPr>
          <p:cNvPr id="136" name="Graphic 135">
            <a:extLst>
              <a:ext uri="{FF2B5EF4-FFF2-40B4-BE49-F238E27FC236}">
                <a16:creationId xmlns:a16="http://schemas.microsoft.com/office/drawing/2014/main" id="{2B65C454-6A66-490A-CAA2-60A992623BC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52658" y="1048131"/>
            <a:ext cx="3434080" cy="2438400"/>
          </a:xfrm>
          <a:prstGeom prst="rect">
            <a:avLst/>
          </a:prstGeom>
        </p:spPr>
      </p:pic>
      <p:cxnSp>
        <p:nvCxnSpPr>
          <p:cNvPr id="137" name="Straight Connector 136">
            <a:extLst>
              <a:ext uri="{FF2B5EF4-FFF2-40B4-BE49-F238E27FC236}">
                <a16:creationId xmlns:a16="http://schemas.microsoft.com/office/drawing/2014/main" id="{0102AD2D-0FCF-BD40-8B7A-099611C45B96}"/>
              </a:ext>
            </a:extLst>
          </p:cNvPr>
          <p:cNvCxnSpPr>
            <a:cxnSpLocks/>
          </p:cNvCxnSpPr>
          <p:nvPr userDrawn="1"/>
        </p:nvCxnSpPr>
        <p:spPr>
          <a:xfrm>
            <a:off x="4976130" y="843175"/>
            <a:ext cx="0" cy="6543253"/>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41" name="Freeform 140">
            <a:hlinkClick r:id="rId6"/>
            <a:extLst>
              <a:ext uri="{FF2B5EF4-FFF2-40B4-BE49-F238E27FC236}">
                <a16:creationId xmlns:a16="http://schemas.microsoft.com/office/drawing/2014/main" id="{D930AC1B-BEB9-C9ED-505C-6FC32720FB60}"/>
              </a:ext>
            </a:extLst>
          </p:cNvPr>
          <p:cNvSpPr/>
          <p:nvPr/>
        </p:nvSpPr>
        <p:spPr>
          <a:xfrm>
            <a:off x="614520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A162518B-2161-F887-9221-DEE5F0776093}"/>
              </a:ext>
            </a:extLst>
          </p:cNvPr>
          <p:cNvSpPr/>
          <p:nvPr/>
        </p:nvSpPr>
        <p:spPr>
          <a:xfrm>
            <a:off x="6325127" y="4487779"/>
            <a:ext cx="116424" cy="229994"/>
          </a:xfrm>
          <a:custGeom>
            <a:avLst/>
            <a:gdLst>
              <a:gd name="connsiteX0" fmla="*/ 54945 w 72765"/>
              <a:gd name="connsiteY0" fmla="*/ 22144 h 143746"/>
              <a:gd name="connsiteX1" fmla="*/ 72765 w 72765"/>
              <a:gd name="connsiteY1" fmla="*/ 22144 h 143746"/>
              <a:gd name="connsiteX2" fmla="*/ 72765 w 72765"/>
              <a:gd name="connsiteY2" fmla="*/ 59 h 143746"/>
              <a:gd name="connsiteX3" fmla="*/ 54810 w 72765"/>
              <a:gd name="connsiteY3" fmla="*/ 59 h 143746"/>
              <a:gd name="connsiteX4" fmla="*/ 19440 w 72765"/>
              <a:gd name="connsiteY4" fmla="*/ 30127 h 143746"/>
              <a:gd name="connsiteX5" fmla="*/ 19440 w 72765"/>
              <a:gd name="connsiteY5" fmla="*/ 48886 h 143746"/>
              <a:gd name="connsiteX6" fmla="*/ 0 w 72765"/>
              <a:gd name="connsiteY6" fmla="*/ 48886 h 143746"/>
              <a:gd name="connsiteX7" fmla="*/ 0 w 72765"/>
              <a:gd name="connsiteY7" fmla="*/ 71903 h 143746"/>
              <a:gd name="connsiteX8" fmla="*/ 19440 w 72765"/>
              <a:gd name="connsiteY8" fmla="*/ 71903 h 143746"/>
              <a:gd name="connsiteX9" fmla="*/ 19440 w 72765"/>
              <a:gd name="connsiteY9" fmla="*/ 143746 h 143746"/>
              <a:gd name="connsiteX10" fmla="*/ 47250 w 72765"/>
              <a:gd name="connsiteY10" fmla="*/ 143746 h 143746"/>
              <a:gd name="connsiteX11" fmla="*/ 47250 w 72765"/>
              <a:gd name="connsiteY11" fmla="*/ 71903 h 143746"/>
              <a:gd name="connsiteX12" fmla="*/ 70065 w 72765"/>
              <a:gd name="connsiteY12" fmla="*/ 71903 h 143746"/>
              <a:gd name="connsiteX13" fmla="*/ 72765 w 72765"/>
              <a:gd name="connsiteY13" fmla="*/ 48886 h 143746"/>
              <a:gd name="connsiteX14" fmla="*/ 47250 w 72765"/>
              <a:gd name="connsiteY14" fmla="*/ 48886 h 143746"/>
              <a:gd name="connsiteX15" fmla="*/ 47250 w 72765"/>
              <a:gd name="connsiteY15" fmla="*/ 30127 h 143746"/>
              <a:gd name="connsiteX16" fmla="*/ 54945 w 72765"/>
              <a:gd name="connsiteY16" fmla="*/ 22011 h 1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765" h="143746">
                <a:moveTo>
                  <a:pt x="54945" y="22144"/>
                </a:moveTo>
                <a:cubicBezTo>
                  <a:pt x="61560" y="22144"/>
                  <a:pt x="72765" y="22144"/>
                  <a:pt x="72765" y="22144"/>
                </a:cubicBezTo>
                <a:lnTo>
                  <a:pt x="72765" y="59"/>
                </a:lnTo>
                <a:cubicBezTo>
                  <a:pt x="72765" y="59"/>
                  <a:pt x="64935" y="-74"/>
                  <a:pt x="54810" y="59"/>
                </a:cubicBezTo>
                <a:cubicBezTo>
                  <a:pt x="44550" y="192"/>
                  <a:pt x="19440" y="990"/>
                  <a:pt x="19440" y="30127"/>
                </a:cubicBezTo>
                <a:lnTo>
                  <a:pt x="19440" y="48886"/>
                </a:lnTo>
                <a:lnTo>
                  <a:pt x="0" y="48886"/>
                </a:lnTo>
                <a:lnTo>
                  <a:pt x="0" y="71903"/>
                </a:lnTo>
                <a:lnTo>
                  <a:pt x="19440" y="71903"/>
                </a:lnTo>
                <a:lnTo>
                  <a:pt x="19440" y="143746"/>
                </a:lnTo>
                <a:lnTo>
                  <a:pt x="47250" y="143746"/>
                </a:lnTo>
                <a:lnTo>
                  <a:pt x="47250" y="71903"/>
                </a:lnTo>
                <a:lnTo>
                  <a:pt x="70065" y="71903"/>
                </a:lnTo>
                <a:lnTo>
                  <a:pt x="72765" y="48886"/>
                </a:lnTo>
                <a:lnTo>
                  <a:pt x="47250" y="48886"/>
                </a:lnTo>
                <a:lnTo>
                  <a:pt x="47250" y="30127"/>
                </a:lnTo>
                <a:cubicBezTo>
                  <a:pt x="47250" y="30127"/>
                  <a:pt x="48330" y="22011"/>
                  <a:pt x="54945" y="22011"/>
                </a:cubicBezTo>
                <a:close/>
              </a:path>
            </a:pathLst>
          </a:custGeom>
          <a:solidFill>
            <a:srgbClr val="14336A"/>
          </a:solidFill>
          <a:ln w="0" cap="flat">
            <a:noFill/>
            <a:prstDash val="solid"/>
            <a:miter/>
          </a:ln>
        </p:spPr>
        <p:txBody>
          <a:bodyPr rtlCol="0" anchor="ctr"/>
          <a:lstStyle/>
          <a:p>
            <a:endParaRPr lang="en-GB" sz="2880"/>
          </a:p>
        </p:txBody>
      </p:sp>
      <p:sp>
        <p:nvSpPr>
          <p:cNvPr id="143" name="Freeform 142">
            <a:hlinkClick r:id="rId7"/>
            <a:extLst>
              <a:ext uri="{FF2B5EF4-FFF2-40B4-BE49-F238E27FC236}">
                <a16:creationId xmlns:a16="http://schemas.microsoft.com/office/drawing/2014/main" id="{1D6D8B30-A9BE-ECE0-7C5D-8CC7C85CE870}"/>
              </a:ext>
            </a:extLst>
          </p:cNvPr>
          <p:cNvSpPr/>
          <p:nvPr/>
        </p:nvSpPr>
        <p:spPr>
          <a:xfrm>
            <a:off x="736992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10476DDB-A74C-5F9B-E3DF-E04EB8F5BDDD}"/>
              </a:ext>
            </a:extLst>
          </p:cNvPr>
          <p:cNvSpPr/>
          <p:nvPr/>
        </p:nvSpPr>
        <p:spPr>
          <a:xfrm>
            <a:off x="7501897" y="4491707"/>
            <a:ext cx="226366" cy="222235"/>
          </a:xfrm>
          <a:custGeom>
            <a:avLst/>
            <a:gdLst>
              <a:gd name="connsiteX0" fmla="*/ 0 w 141479"/>
              <a:gd name="connsiteY0" fmla="*/ 42707 h 138897"/>
              <a:gd name="connsiteX1" fmla="*/ 6750 w 141479"/>
              <a:gd name="connsiteY1" fmla="*/ 17296 h 138897"/>
              <a:gd name="connsiteX2" fmla="*/ 26325 w 141479"/>
              <a:gd name="connsiteY2" fmla="*/ 2661 h 138897"/>
              <a:gd name="connsiteX3" fmla="*/ 51030 w 141479"/>
              <a:gd name="connsiteY3" fmla="*/ 0 h 138897"/>
              <a:gd name="connsiteX4" fmla="*/ 99090 w 141479"/>
              <a:gd name="connsiteY4" fmla="*/ 133 h 138897"/>
              <a:gd name="connsiteX5" fmla="*/ 124335 w 141479"/>
              <a:gd name="connsiteY5" fmla="*/ 7051 h 138897"/>
              <a:gd name="connsiteX6" fmla="*/ 139860 w 141479"/>
              <a:gd name="connsiteY6" fmla="*/ 30600 h 138897"/>
              <a:gd name="connsiteX7" fmla="*/ 141480 w 141479"/>
              <a:gd name="connsiteY7" fmla="*/ 48428 h 138897"/>
              <a:gd name="connsiteX8" fmla="*/ 141075 w 141479"/>
              <a:gd name="connsiteY8" fmla="*/ 99383 h 138897"/>
              <a:gd name="connsiteX9" fmla="*/ 135270 w 141479"/>
              <a:gd name="connsiteY9" fmla="*/ 120537 h 138897"/>
              <a:gd name="connsiteX10" fmla="*/ 114885 w 141479"/>
              <a:gd name="connsiteY10" fmla="*/ 136237 h 138897"/>
              <a:gd name="connsiteX11" fmla="*/ 90450 w 141479"/>
              <a:gd name="connsiteY11" fmla="*/ 138897 h 138897"/>
              <a:gd name="connsiteX12" fmla="*/ 43335 w 141479"/>
              <a:gd name="connsiteY12" fmla="*/ 138897 h 138897"/>
              <a:gd name="connsiteX13" fmla="*/ 19845 w 141479"/>
              <a:gd name="connsiteY13" fmla="*/ 133443 h 138897"/>
              <a:gd name="connsiteX14" fmla="*/ 2835 w 141479"/>
              <a:gd name="connsiteY14" fmla="*/ 112555 h 138897"/>
              <a:gd name="connsiteX15" fmla="*/ 135 w 141479"/>
              <a:gd name="connsiteY15" fmla="*/ 93530 h 138897"/>
              <a:gd name="connsiteX16" fmla="*/ 135 w 141479"/>
              <a:gd name="connsiteY16" fmla="*/ 42973 h 138897"/>
              <a:gd name="connsiteX17" fmla="*/ 13770 w 141479"/>
              <a:gd name="connsiteY17" fmla="*/ 103375 h 138897"/>
              <a:gd name="connsiteX18" fmla="*/ 23085 w 141479"/>
              <a:gd name="connsiteY18" fmla="*/ 120271 h 138897"/>
              <a:gd name="connsiteX19" fmla="*/ 41850 w 141479"/>
              <a:gd name="connsiteY19" fmla="*/ 125992 h 138897"/>
              <a:gd name="connsiteX20" fmla="*/ 105300 w 141479"/>
              <a:gd name="connsiteY20" fmla="*/ 125327 h 138897"/>
              <a:gd name="connsiteX21" fmla="*/ 118260 w 141479"/>
              <a:gd name="connsiteY21" fmla="*/ 120404 h 138897"/>
              <a:gd name="connsiteX22" fmla="*/ 128250 w 141479"/>
              <a:gd name="connsiteY22" fmla="*/ 98851 h 138897"/>
              <a:gd name="connsiteX23" fmla="*/ 128520 w 141479"/>
              <a:gd name="connsiteY23" fmla="*/ 52020 h 138897"/>
              <a:gd name="connsiteX24" fmla="*/ 127575 w 141479"/>
              <a:gd name="connsiteY24" fmla="*/ 35257 h 138897"/>
              <a:gd name="connsiteX25" fmla="*/ 119610 w 141479"/>
              <a:gd name="connsiteY25" fmla="*/ 19690 h 138897"/>
              <a:gd name="connsiteX26" fmla="*/ 101250 w 141479"/>
              <a:gd name="connsiteY26" fmla="*/ 13171 h 138897"/>
              <a:gd name="connsiteX27" fmla="*/ 49545 w 141479"/>
              <a:gd name="connsiteY27" fmla="*/ 12639 h 138897"/>
              <a:gd name="connsiteX28" fmla="*/ 30645 w 141479"/>
              <a:gd name="connsiteY28" fmla="*/ 14635 h 138897"/>
              <a:gd name="connsiteX29" fmla="*/ 13635 w 141479"/>
              <a:gd name="connsiteY29" fmla="*/ 35523 h 138897"/>
              <a:gd name="connsiteX30" fmla="*/ 13635 w 141479"/>
              <a:gd name="connsiteY30" fmla="*/ 103242 h 13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479" h="138897">
                <a:moveTo>
                  <a:pt x="0" y="42707"/>
                </a:moveTo>
                <a:cubicBezTo>
                  <a:pt x="135" y="33793"/>
                  <a:pt x="1620" y="25012"/>
                  <a:pt x="6750" y="17296"/>
                </a:cubicBezTo>
                <a:cubicBezTo>
                  <a:pt x="11475" y="10111"/>
                  <a:pt x="18090" y="5322"/>
                  <a:pt x="26325" y="2661"/>
                </a:cubicBezTo>
                <a:cubicBezTo>
                  <a:pt x="34425" y="0"/>
                  <a:pt x="42660" y="0"/>
                  <a:pt x="51030" y="0"/>
                </a:cubicBezTo>
                <a:cubicBezTo>
                  <a:pt x="67095" y="0"/>
                  <a:pt x="83025" y="0"/>
                  <a:pt x="99090" y="133"/>
                </a:cubicBezTo>
                <a:cubicBezTo>
                  <a:pt x="108135" y="133"/>
                  <a:pt x="116640" y="2129"/>
                  <a:pt x="124335" y="7051"/>
                </a:cubicBezTo>
                <a:cubicBezTo>
                  <a:pt x="132840" y="12639"/>
                  <a:pt x="138105" y="20755"/>
                  <a:pt x="139860" y="30600"/>
                </a:cubicBezTo>
                <a:cubicBezTo>
                  <a:pt x="140940" y="36454"/>
                  <a:pt x="141345" y="42441"/>
                  <a:pt x="141480" y="48428"/>
                </a:cubicBezTo>
                <a:cubicBezTo>
                  <a:pt x="141480" y="65457"/>
                  <a:pt x="141480" y="82354"/>
                  <a:pt x="141075" y="99383"/>
                </a:cubicBezTo>
                <a:cubicBezTo>
                  <a:pt x="141075" y="106834"/>
                  <a:pt x="139320" y="114018"/>
                  <a:pt x="135270" y="120537"/>
                </a:cubicBezTo>
                <a:cubicBezTo>
                  <a:pt x="130545" y="128254"/>
                  <a:pt x="123660" y="133443"/>
                  <a:pt x="114885" y="136237"/>
                </a:cubicBezTo>
                <a:cubicBezTo>
                  <a:pt x="106920" y="138764"/>
                  <a:pt x="98685" y="138897"/>
                  <a:pt x="90450" y="138897"/>
                </a:cubicBezTo>
                <a:cubicBezTo>
                  <a:pt x="74790" y="138897"/>
                  <a:pt x="58995" y="138897"/>
                  <a:pt x="43335" y="138897"/>
                </a:cubicBezTo>
                <a:cubicBezTo>
                  <a:pt x="35100" y="138897"/>
                  <a:pt x="27135" y="137434"/>
                  <a:pt x="19845" y="133443"/>
                </a:cubicBezTo>
                <a:cubicBezTo>
                  <a:pt x="11340" y="128786"/>
                  <a:pt x="5670" y="121735"/>
                  <a:pt x="2835" y="112555"/>
                </a:cubicBezTo>
                <a:cubicBezTo>
                  <a:pt x="810" y="106302"/>
                  <a:pt x="540" y="99916"/>
                  <a:pt x="135" y="93530"/>
                </a:cubicBezTo>
                <a:cubicBezTo>
                  <a:pt x="135" y="92332"/>
                  <a:pt x="0" y="56011"/>
                  <a:pt x="135" y="42973"/>
                </a:cubicBezTo>
                <a:close/>
                <a:moveTo>
                  <a:pt x="13770" y="103375"/>
                </a:moveTo>
                <a:cubicBezTo>
                  <a:pt x="14445" y="110027"/>
                  <a:pt x="17280" y="116014"/>
                  <a:pt x="23085" y="120271"/>
                </a:cubicBezTo>
                <a:cubicBezTo>
                  <a:pt x="28620" y="124529"/>
                  <a:pt x="35235" y="125859"/>
                  <a:pt x="41850" y="125992"/>
                </a:cubicBezTo>
                <a:cubicBezTo>
                  <a:pt x="63045" y="126524"/>
                  <a:pt x="84105" y="127190"/>
                  <a:pt x="105300" y="125327"/>
                </a:cubicBezTo>
                <a:cubicBezTo>
                  <a:pt x="110025" y="124928"/>
                  <a:pt x="114345" y="123198"/>
                  <a:pt x="118260" y="120404"/>
                </a:cubicBezTo>
                <a:cubicBezTo>
                  <a:pt x="125550" y="115083"/>
                  <a:pt x="128115" y="107233"/>
                  <a:pt x="128250" y="98851"/>
                </a:cubicBezTo>
                <a:cubicBezTo>
                  <a:pt x="128655" y="83285"/>
                  <a:pt x="128520" y="67586"/>
                  <a:pt x="128520" y="52020"/>
                </a:cubicBezTo>
                <a:cubicBezTo>
                  <a:pt x="128520" y="46432"/>
                  <a:pt x="128250" y="40844"/>
                  <a:pt x="127575" y="35257"/>
                </a:cubicBezTo>
                <a:cubicBezTo>
                  <a:pt x="126900" y="29137"/>
                  <a:pt x="124335" y="23815"/>
                  <a:pt x="119610" y="19690"/>
                </a:cubicBezTo>
                <a:cubicBezTo>
                  <a:pt x="114345" y="15034"/>
                  <a:pt x="108000" y="13304"/>
                  <a:pt x="101250" y="13171"/>
                </a:cubicBezTo>
                <a:cubicBezTo>
                  <a:pt x="84105" y="12772"/>
                  <a:pt x="66825" y="12639"/>
                  <a:pt x="49545" y="12639"/>
                </a:cubicBezTo>
                <a:cubicBezTo>
                  <a:pt x="43200" y="12639"/>
                  <a:pt x="36855" y="12639"/>
                  <a:pt x="30645" y="14635"/>
                </a:cubicBezTo>
                <a:cubicBezTo>
                  <a:pt x="20115" y="17961"/>
                  <a:pt x="14445" y="25810"/>
                  <a:pt x="13635" y="35523"/>
                </a:cubicBezTo>
                <a:cubicBezTo>
                  <a:pt x="12690" y="47763"/>
                  <a:pt x="12825" y="95392"/>
                  <a:pt x="13635" y="103242"/>
                </a:cubicBezTo>
                <a:close/>
              </a:path>
            </a:pathLst>
          </a:custGeom>
          <a:solidFill>
            <a:srgbClr val="14336A"/>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F21AA66F-531E-C51E-4A4C-94B364A5D145}"/>
              </a:ext>
            </a:extLst>
          </p:cNvPr>
          <p:cNvSpPr/>
          <p:nvPr/>
        </p:nvSpPr>
        <p:spPr>
          <a:xfrm>
            <a:off x="7556326" y="4545770"/>
            <a:ext cx="116858" cy="114530"/>
          </a:xfrm>
          <a:custGeom>
            <a:avLst/>
            <a:gdLst>
              <a:gd name="connsiteX0" fmla="*/ 36721 w 73036"/>
              <a:gd name="connsiteY0" fmla="*/ 3 h 71581"/>
              <a:gd name="connsiteX1" fmla="*/ 73036 w 73036"/>
              <a:gd name="connsiteY1" fmla="*/ 35925 h 71581"/>
              <a:gd name="connsiteX2" fmla="*/ 36316 w 73036"/>
              <a:gd name="connsiteY2" fmla="*/ 71581 h 71581"/>
              <a:gd name="connsiteX3" fmla="*/ 1 w 73036"/>
              <a:gd name="connsiteY3" fmla="*/ 35393 h 71581"/>
              <a:gd name="connsiteX4" fmla="*/ 36586 w 73036"/>
              <a:gd name="connsiteY4" fmla="*/ 3 h 71581"/>
              <a:gd name="connsiteX5" fmla="*/ 60076 w 73036"/>
              <a:gd name="connsiteY5" fmla="*/ 35925 h 71581"/>
              <a:gd name="connsiteX6" fmla="*/ 36586 w 73036"/>
              <a:gd name="connsiteY6" fmla="*/ 12642 h 71581"/>
              <a:gd name="connsiteX7" fmla="*/ 13096 w 73036"/>
              <a:gd name="connsiteY7" fmla="*/ 35393 h 71581"/>
              <a:gd name="connsiteX8" fmla="*/ 36721 w 73036"/>
              <a:gd name="connsiteY8" fmla="*/ 58675 h 71581"/>
              <a:gd name="connsiteX9" fmla="*/ 59941 w 73036"/>
              <a:gd name="connsiteY9" fmla="*/ 35925 h 7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36" h="71581">
                <a:moveTo>
                  <a:pt x="36721" y="3"/>
                </a:moveTo>
                <a:cubicBezTo>
                  <a:pt x="56431" y="-130"/>
                  <a:pt x="73171" y="15835"/>
                  <a:pt x="73036" y="35925"/>
                </a:cubicBezTo>
                <a:cubicBezTo>
                  <a:pt x="73036" y="56015"/>
                  <a:pt x="56026" y="71714"/>
                  <a:pt x="36316" y="71581"/>
                </a:cubicBezTo>
                <a:cubicBezTo>
                  <a:pt x="16336" y="71448"/>
                  <a:pt x="-134" y="55349"/>
                  <a:pt x="1" y="35393"/>
                </a:cubicBezTo>
                <a:cubicBezTo>
                  <a:pt x="271" y="15569"/>
                  <a:pt x="16606" y="-263"/>
                  <a:pt x="36586" y="3"/>
                </a:cubicBezTo>
                <a:close/>
                <a:moveTo>
                  <a:pt x="60076" y="35925"/>
                </a:moveTo>
                <a:cubicBezTo>
                  <a:pt x="60481" y="23685"/>
                  <a:pt x="49816" y="12642"/>
                  <a:pt x="36586" y="12642"/>
                </a:cubicBezTo>
                <a:cubicBezTo>
                  <a:pt x="23626" y="12642"/>
                  <a:pt x="13096" y="23020"/>
                  <a:pt x="13096" y="35393"/>
                </a:cubicBezTo>
                <a:cubicBezTo>
                  <a:pt x="13096" y="48431"/>
                  <a:pt x="23491" y="58809"/>
                  <a:pt x="36721" y="58675"/>
                </a:cubicBezTo>
                <a:cubicBezTo>
                  <a:pt x="49411" y="58675"/>
                  <a:pt x="59941" y="48298"/>
                  <a:pt x="59941" y="35925"/>
                </a:cubicBezTo>
                <a:close/>
              </a:path>
            </a:pathLst>
          </a:custGeom>
          <a:solidFill>
            <a:srgbClr val="14336A"/>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F39BE647-A0D2-DA33-46C4-E765A9936DA8}"/>
              </a:ext>
            </a:extLst>
          </p:cNvPr>
          <p:cNvSpPr/>
          <p:nvPr/>
        </p:nvSpPr>
        <p:spPr>
          <a:xfrm>
            <a:off x="7661521" y="4529810"/>
            <a:ext cx="27653" cy="26864"/>
          </a:xfrm>
          <a:custGeom>
            <a:avLst/>
            <a:gdLst>
              <a:gd name="connsiteX0" fmla="*/ 8640 w 17283"/>
              <a:gd name="connsiteY0" fmla="*/ 16763 h 16790"/>
              <a:gd name="connsiteX1" fmla="*/ 0 w 17283"/>
              <a:gd name="connsiteY1" fmla="*/ 8515 h 16790"/>
              <a:gd name="connsiteX2" fmla="*/ 8640 w 17283"/>
              <a:gd name="connsiteY2" fmla="*/ 0 h 16790"/>
              <a:gd name="connsiteX3" fmla="*/ 17280 w 17283"/>
              <a:gd name="connsiteY3" fmla="*/ 8515 h 16790"/>
              <a:gd name="connsiteX4" fmla="*/ 8640 w 17283"/>
              <a:gd name="connsiteY4" fmla="*/ 16630 h 1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3" h="16790">
                <a:moveTo>
                  <a:pt x="8640" y="16763"/>
                </a:moveTo>
                <a:cubicBezTo>
                  <a:pt x="3915" y="17163"/>
                  <a:pt x="135" y="13038"/>
                  <a:pt x="0" y="8515"/>
                </a:cubicBezTo>
                <a:cubicBezTo>
                  <a:pt x="0" y="3991"/>
                  <a:pt x="4050" y="0"/>
                  <a:pt x="8640" y="0"/>
                </a:cubicBezTo>
                <a:cubicBezTo>
                  <a:pt x="13365" y="0"/>
                  <a:pt x="17415" y="3991"/>
                  <a:pt x="17280" y="8515"/>
                </a:cubicBezTo>
                <a:cubicBezTo>
                  <a:pt x="17145" y="12772"/>
                  <a:pt x="13635" y="17030"/>
                  <a:pt x="8640" y="16630"/>
                </a:cubicBezTo>
                <a:close/>
              </a:path>
            </a:pathLst>
          </a:custGeom>
          <a:solidFill>
            <a:srgbClr val="14336A"/>
          </a:solidFill>
          <a:ln w="0" cap="flat">
            <a:noFill/>
            <a:prstDash val="solid"/>
            <a:miter/>
          </a:ln>
        </p:spPr>
        <p:txBody>
          <a:bodyPr rtlCol="0" anchor="ctr"/>
          <a:lstStyle/>
          <a:p>
            <a:endParaRPr lang="en-GB" sz="2880"/>
          </a:p>
        </p:txBody>
      </p:sp>
      <p:grpSp>
        <p:nvGrpSpPr>
          <p:cNvPr id="3" name="Group 2">
            <a:extLst>
              <a:ext uri="{FF2B5EF4-FFF2-40B4-BE49-F238E27FC236}">
                <a16:creationId xmlns:a16="http://schemas.microsoft.com/office/drawing/2014/main" id="{5C3869D2-90E7-1881-6F6D-4166E3D268D2}"/>
              </a:ext>
            </a:extLst>
          </p:cNvPr>
          <p:cNvGrpSpPr/>
          <p:nvPr userDrawn="1"/>
        </p:nvGrpSpPr>
        <p:grpSpPr>
          <a:xfrm>
            <a:off x="15276802" y="4361431"/>
            <a:ext cx="489888" cy="482787"/>
            <a:chOff x="4988789" y="2725894"/>
            <a:chExt cx="306180" cy="301742"/>
          </a:xfrm>
        </p:grpSpPr>
        <p:sp>
          <p:nvSpPr>
            <p:cNvPr id="147" name="Freeform 146">
              <a:extLst>
                <a:ext uri="{FF2B5EF4-FFF2-40B4-BE49-F238E27FC236}">
                  <a16:creationId xmlns:a16="http://schemas.microsoft.com/office/drawing/2014/main" id="{CDFFDB6F-2913-496E-550C-E38C2AB625D4}"/>
                </a:ext>
              </a:extLst>
            </p:cNvPr>
            <p:cNvSpPr/>
            <p:nvPr/>
          </p:nvSpPr>
          <p:spPr>
            <a:xfrm>
              <a:off x="4988789" y="2725894"/>
              <a:ext cx="306180" cy="301742"/>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0068575A-52A1-9F42-F3E7-91D350E6160C}"/>
                </a:ext>
              </a:extLst>
            </p:cNvPr>
            <p:cNvSpPr/>
            <p:nvPr/>
          </p:nvSpPr>
          <p:spPr>
            <a:xfrm>
              <a:off x="5058854" y="2820354"/>
              <a:ext cx="166185" cy="112953"/>
            </a:xfrm>
            <a:custGeom>
              <a:avLst/>
              <a:gdLst>
                <a:gd name="connsiteX0" fmla="*/ 135810 w 166185"/>
                <a:gd name="connsiteY0" fmla="*/ 0 h 112953"/>
                <a:gd name="connsiteX1" fmla="*/ 30375 w 166185"/>
                <a:gd name="connsiteY1" fmla="*/ 0 h 112953"/>
                <a:gd name="connsiteX2" fmla="*/ 0 w 166185"/>
                <a:gd name="connsiteY2" fmla="*/ 29935 h 112953"/>
                <a:gd name="connsiteX3" fmla="*/ 0 w 166185"/>
                <a:gd name="connsiteY3" fmla="*/ 83019 h 112953"/>
                <a:gd name="connsiteX4" fmla="*/ 30375 w 166185"/>
                <a:gd name="connsiteY4" fmla="*/ 112954 h 112953"/>
                <a:gd name="connsiteX5" fmla="*/ 135810 w 166185"/>
                <a:gd name="connsiteY5" fmla="*/ 112954 h 112953"/>
                <a:gd name="connsiteX6" fmla="*/ 166185 w 166185"/>
                <a:gd name="connsiteY6" fmla="*/ 83019 h 112953"/>
                <a:gd name="connsiteX7" fmla="*/ 166185 w 166185"/>
                <a:gd name="connsiteY7" fmla="*/ 29935 h 112953"/>
                <a:gd name="connsiteX8" fmla="*/ 135810 w 166185"/>
                <a:gd name="connsiteY8" fmla="*/ 0 h 112953"/>
                <a:gd name="connsiteX9" fmla="*/ 67365 w 166185"/>
                <a:gd name="connsiteY9" fmla="*/ 76500 h 112953"/>
                <a:gd name="connsiteX10" fmla="*/ 67365 w 166185"/>
                <a:gd name="connsiteY10" fmla="*/ 35123 h 112953"/>
                <a:gd name="connsiteX11" fmla="*/ 108810 w 166185"/>
                <a:gd name="connsiteY11" fmla="*/ 55878 h 112953"/>
                <a:gd name="connsiteX12" fmla="*/ 67365 w 166185"/>
                <a:gd name="connsiteY12" fmla="*/ 76633 h 1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85" h="112953">
                  <a:moveTo>
                    <a:pt x="135810" y="0"/>
                  </a:moveTo>
                  <a:lnTo>
                    <a:pt x="30375" y="0"/>
                  </a:lnTo>
                  <a:cubicBezTo>
                    <a:pt x="13635" y="0"/>
                    <a:pt x="0" y="13437"/>
                    <a:pt x="0" y="29935"/>
                  </a:cubicBezTo>
                  <a:lnTo>
                    <a:pt x="0" y="83019"/>
                  </a:lnTo>
                  <a:cubicBezTo>
                    <a:pt x="0" y="99517"/>
                    <a:pt x="13635" y="112954"/>
                    <a:pt x="30375" y="112954"/>
                  </a:cubicBezTo>
                  <a:lnTo>
                    <a:pt x="135810" y="112954"/>
                  </a:lnTo>
                  <a:cubicBezTo>
                    <a:pt x="152550" y="112954"/>
                    <a:pt x="166185" y="99517"/>
                    <a:pt x="166185" y="83019"/>
                  </a:cubicBezTo>
                  <a:lnTo>
                    <a:pt x="166185" y="29935"/>
                  </a:lnTo>
                  <a:cubicBezTo>
                    <a:pt x="166185" y="13437"/>
                    <a:pt x="152550" y="0"/>
                    <a:pt x="135810" y="0"/>
                  </a:cubicBezTo>
                  <a:close/>
                  <a:moveTo>
                    <a:pt x="67365" y="76500"/>
                  </a:moveTo>
                  <a:lnTo>
                    <a:pt x="67365" y="35123"/>
                  </a:lnTo>
                  <a:lnTo>
                    <a:pt x="108810" y="55878"/>
                  </a:lnTo>
                  <a:lnTo>
                    <a:pt x="67365" y="76633"/>
                  </a:lnTo>
                  <a:close/>
                </a:path>
              </a:pathLst>
            </a:custGeom>
            <a:solidFill>
              <a:srgbClr val="14336A"/>
            </a:solidFill>
            <a:ln w="0" cap="flat">
              <a:noFill/>
              <a:prstDash val="solid"/>
              <a:miter/>
            </a:ln>
          </p:spPr>
          <p:txBody>
            <a:bodyPr rtlCol="0" anchor="ctr"/>
            <a:lstStyle/>
            <a:p>
              <a:endParaRPr lang="en-GB" sz="2880"/>
            </a:p>
          </p:txBody>
        </p:sp>
      </p:grpSp>
      <p:sp>
        <p:nvSpPr>
          <p:cNvPr id="149" name="Freeform 148">
            <a:hlinkClick r:id="rId8"/>
            <a:extLst>
              <a:ext uri="{FF2B5EF4-FFF2-40B4-BE49-F238E27FC236}">
                <a16:creationId xmlns:a16="http://schemas.microsoft.com/office/drawing/2014/main" id="{027AB409-A3BE-158E-CAC1-4CEDEA4B2093}"/>
              </a:ext>
            </a:extLst>
          </p:cNvPr>
          <p:cNvSpPr/>
          <p:nvPr/>
        </p:nvSpPr>
        <p:spPr>
          <a:xfrm>
            <a:off x="5533056"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FAD51920-5FF8-94F7-E6B7-DD2430B8C178}"/>
              </a:ext>
            </a:extLst>
          </p:cNvPr>
          <p:cNvSpPr/>
          <p:nvPr/>
        </p:nvSpPr>
        <p:spPr>
          <a:xfrm>
            <a:off x="5663305" y="4501711"/>
            <a:ext cx="229390" cy="202651"/>
          </a:xfrm>
          <a:custGeom>
            <a:avLst/>
            <a:gdLst>
              <a:gd name="connsiteX0" fmla="*/ 89370 w 143369"/>
              <a:gd name="connsiteY0" fmla="*/ 52153 h 126657"/>
              <a:gd name="connsiteX1" fmla="*/ 138915 w 143369"/>
              <a:gd name="connsiteY1" fmla="*/ 0 h 126657"/>
              <a:gd name="connsiteX2" fmla="*/ 120150 w 143369"/>
              <a:gd name="connsiteY2" fmla="*/ 0 h 126657"/>
              <a:gd name="connsiteX3" fmla="*/ 81270 w 143369"/>
              <a:gd name="connsiteY3" fmla="*/ 40977 h 126657"/>
              <a:gd name="connsiteX4" fmla="*/ 51435 w 143369"/>
              <a:gd name="connsiteY4" fmla="*/ 0 h 126657"/>
              <a:gd name="connsiteX5" fmla="*/ 0 w 143369"/>
              <a:gd name="connsiteY5" fmla="*/ 0 h 126657"/>
              <a:gd name="connsiteX6" fmla="*/ 52110 w 143369"/>
              <a:gd name="connsiteY6" fmla="*/ 71710 h 126657"/>
              <a:gd name="connsiteX7" fmla="*/ 0 w 143369"/>
              <a:gd name="connsiteY7" fmla="*/ 126657 h 126657"/>
              <a:gd name="connsiteX8" fmla="*/ 18765 w 143369"/>
              <a:gd name="connsiteY8" fmla="*/ 126657 h 126657"/>
              <a:gd name="connsiteX9" fmla="*/ 60210 w 143369"/>
              <a:gd name="connsiteY9" fmla="*/ 83019 h 126657"/>
              <a:gd name="connsiteX10" fmla="*/ 91935 w 143369"/>
              <a:gd name="connsiteY10" fmla="*/ 126657 h 126657"/>
              <a:gd name="connsiteX11" fmla="*/ 143370 w 143369"/>
              <a:gd name="connsiteY11" fmla="*/ 126657 h 126657"/>
              <a:gd name="connsiteX12" fmla="*/ 89370 w 143369"/>
              <a:gd name="connsiteY12" fmla="*/ 52286 h 126657"/>
              <a:gd name="connsiteX13" fmla="*/ 26460 w 143369"/>
              <a:gd name="connsiteY13" fmla="*/ 13304 h 126657"/>
              <a:gd name="connsiteX14" fmla="*/ 44415 w 143369"/>
              <a:gd name="connsiteY14" fmla="*/ 13304 h 126657"/>
              <a:gd name="connsiteX15" fmla="*/ 116910 w 143369"/>
              <a:gd name="connsiteY15" fmla="*/ 113087 h 126657"/>
              <a:gd name="connsiteX16" fmla="*/ 98955 w 143369"/>
              <a:gd name="connsiteY16" fmla="*/ 113087 h 126657"/>
              <a:gd name="connsiteX17" fmla="*/ 26460 w 143369"/>
              <a:gd name="connsiteY17" fmla="*/ 13304 h 12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369" h="126657">
                <a:moveTo>
                  <a:pt x="89370" y="52153"/>
                </a:moveTo>
                <a:lnTo>
                  <a:pt x="138915" y="0"/>
                </a:lnTo>
                <a:lnTo>
                  <a:pt x="120150" y="0"/>
                </a:lnTo>
                <a:lnTo>
                  <a:pt x="81270" y="40977"/>
                </a:lnTo>
                <a:lnTo>
                  <a:pt x="51435" y="0"/>
                </a:lnTo>
                <a:lnTo>
                  <a:pt x="0" y="0"/>
                </a:lnTo>
                <a:lnTo>
                  <a:pt x="52110" y="71710"/>
                </a:lnTo>
                <a:lnTo>
                  <a:pt x="0" y="126657"/>
                </a:lnTo>
                <a:lnTo>
                  <a:pt x="18765" y="126657"/>
                </a:lnTo>
                <a:lnTo>
                  <a:pt x="60210" y="83019"/>
                </a:lnTo>
                <a:lnTo>
                  <a:pt x="91935" y="126657"/>
                </a:lnTo>
                <a:lnTo>
                  <a:pt x="143370" y="126657"/>
                </a:lnTo>
                <a:lnTo>
                  <a:pt x="89370" y="52286"/>
                </a:lnTo>
                <a:close/>
                <a:moveTo>
                  <a:pt x="26460" y="13304"/>
                </a:moveTo>
                <a:lnTo>
                  <a:pt x="44415" y="13304"/>
                </a:lnTo>
                <a:lnTo>
                  <a:pt x="116910" y="113087"/>
                </a:lnTo>
                <a:lnTo>
                  <a:pt x="98955" y="113087"/>
                </a:lnTo>
                <a:lnTo>
                  <a:pt x="26460" y="13304"/>
                </a:lnTo>
                <a:close/>
              </a:path>
            </a:pathLst>
          </a:custGeom>
          <a:solidFill>
            <a:srgbClr val="14336A"/>
          </a:solidFill>
          <a:ln w="0" cap="flat">
            <a:noFill/>
            <a:prstDash val="solid"/>
            <a:miter/>
          </a:ln>
        </p:spPr>
        <p:txBody>
          <a:bodyPr rtlCol="0" anchor="ctr"/>
          <a:lstStyle/>
          <a:p>
            <a:endParaRPr lang="en-GB" sz="2880"/>
          </a:p>
        </p:txBody>
      </p:sp>
      <p:sp>
        <p:nvSpPr>
          <p:cNvPr id="151" name="Freeform 150">
            <a:hlinkClick r:id="rId9"/>
            <a:extLst>
              <a:ext uri="{FF2B5EF4-FFF2-40B4-BE49-F238E27FC236}">
                <a16:creationId xmlns:a16="http://schemas.microsoft.com/office/drawing/2014/main" id="{496D5C93-8AD6-025F-D2AF-A5218E63D607}"/>
              </a:ext>
            </a:extLst>
          </p:cNvPr>
          <p:cNvSpPr/>
          <p:nvPr/>
        </p:nvSpPr>
        <p:spPr>
          <a:xfrm>
            <a:off x="6757558"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03596741-AE63-AB1D-4107-4A84F982E99F}"/>
              </a:ext>
            </a:extLst>
          </p:cNvPr>
          <p:cNvSpPr/>
          <p:nvPr/>
        </p:nvSpPr>
        <p:spPr>
          <a:xfrm>
            <a:off x="6884353" y="4476166"/>
            <a:ext cx="63070" cy="62157"/>
          </a:xfrm>
          <a:custGeom>
            <a:avLst/>
            <a:gdLst>
              <a:gd name="connsiteX0" fmla="*/ 39420 w 39419"/>
              <a:gd name="connsiteY0" fmla="*/ 19424 h 38848"/>
              <a:gd name="connsiteX1" fmla="*/ 19710 w 39419"/>
              <a:gd name="connsiteY1" fmla="*/ 38849 h 38848"/>
              <a:gd name="connsiteX2" fmla="*/ 0 w 39419"/>
              <a:gd name="connsiteY2" fmla="*/ 19424 h 38848"/>
              <a:gd name="connsiteX3" fmla="*/ 19710 w 39419"/>
              <a:gd name="connsiteY3" fmla="*/ 0 h 38848"/>
              <a:gd name="connsiteX4" fmla="*/ 39420 w 39419"/>
              <a:gd name="connsiteY4" fmla="*/ 19424 h 38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19" h="38848">
                <a:moveTo>
                  <a:pt x="39420" y="19424"/>
                </a:moveTo>
                <a:cubicBezTo>
                  <a:pt x="39420" y="30152"/>
                  <a:pt x="30596" y="38849"/>
                  <a:pt x="19710" y="38849"/>
                </a:cubicBezTo>
                <a:cubicBezTo>
                  <a:pt x="8825" y="38849"/>
                  <a:pt x="0" y="30152"/>
                  <a:pt x="0" y="19424"/>
                </a:cubicBezTo>
                <a:cubicBezTo>
                  <a:pt x="0" y="8697"/>
                  <a:pt x="8825" y="0"/>
                  <a:pt x="19710" y="0"/>
                </a:cubicBezTo>
                <a:cubicBezTo>
                  <a:pt x="30596" y="0"/>
                  <a:pt x="39420" y="8697"/>
                  <a:pt x="39420" y="19424"/>
                </a:cubicBezTo>
                <a:close/>
              </a:path>
            </a:pathLst>
          </a:custGeom>
          <a:solidFill>
            <a:srgbClr val="14336A"/>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29C3463D-D9A9-F4DD-CC4C-86D5261AAAA1}"/>
              </a:ext>
            </a:extLst>
          </p:cNvPr>
          <p:cNvSpPr/>
          <p:nvPr/>
        </p:nvSpPr>
        <p:spPr>
          <a:xfrm>
            <a:off x="6889537" y="4558973"/>
            <a:ext cx="52488" cy="155394"/>
          </a:xfrm>
          <a:custGeom>
            <a:avLst/>
            <a:gdLst>
              <a:gd name="connsiteX0" fmla="*/ 31320 w 32805"/>
              <a:gd name="connsiteY0" fmla="*/ 0 h 97121"/>
              <a:gd name="connsiteX1" fmla="*/ 32805 w 32805"/>
              <a:gd name="connsiteY1" fmla="*/ 1463 h 97121"/>
              <a:gd name="connsiteX2" fmla="*/ 32805 w 32805"/>
              <a:gd name="connsiteY2" fmla="*/ 95658 h 97121"/>
              <a:gd name="connsiteX3" fmla="*/ 31320 w 32805"/>
              <a:gd name="connsiteY3" fmla="*/ 97122 h 97121"/>
              <a:gd name="connsiteX4" fmla="*/ 1485 w 32805"/>
              <a:gd name="connsiteY4" fmla="*/ 97122 h 97121"/>
              <a:gd name="connsiteX5" fmla="*/ 0 w 32805"/>
              <a:gd name="connsiteY5" fmla="*/ 95658 h 97121"/>
              <a:gd name="connsiteX6" fmla="*/ 0 w 32805"/>
              <a:gd name="connsiteY6" fmla="*/ 1463 h 97121"/>
              <a:gd name="connsiteX7" fmla="*/ 1485 w 32805"/>
              <a:gd name="connsiteY7" fmla="*/ 0 h 9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5" h="97121">
                <a:moveTo>
                  <a:pt x="31320" y="0"/>
                </a:moveTo>
                <a:cubicBezTo>
                  <a:pt x="32140" y="0"/>
                  <a:pt x="32805" y="655"/>
                  <a:pt x="32805" y="1463"/>
                </a:cubicBezTo>
                <a:lnTo>
                  <a:pt x="32805" y="95658"/>
                </a:lnTo>
                <a:cubicBezTo>
                  <a:pt x="32805" y="96467"/>
                  <a:pt x="32140" y="97122"/>
                  <a:pt x="31320" y="97122"/>
                </a:cubicBezTo>
                <a:lnTo>
                  <a:pt x="1485" y="97122"/>
                </a:lnTo>
                <a:cubicBezTo>
                  <a:pt x="665" y="97122"/>
                  <a:pt x="0" y="96467"/>
                  <a:pt x="0" y="95658"/>
                </a:cubicBezTo>
                <a:lnTo>
                  <a:pt x="0" y="1463"/>
                </a:lnTo>
                <a:cubicBezTo>
                  <a:pt x="0" y="655"/>
                  <a:pt x="665" y="0"/>
                  <a:pt x="1485" y="0"/>
                </a:cubicBezTo>
                <a:close/>
              </a:path>
            </a:pathLst>
          </a:custGeom>
          <a:solidFill>
            <a:srgbClr val="14336A"/>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311DE99E-3E3D-E831-8D25-E65044DE0296}"/>
              </a:ext>
            </a:extLst>
          </p:cNvPr>
          <p:cNvSpPr/>
          <p:nvPr/>
        </p:nvSpPr>
        <p:spPr>
          <a:xfrm>
            <a:off x="6962761" y="4553865"/>
            <a:ext cx="158110" cy="160715"/>
          </a:xfrm>
          <a:custGeom>
            <a:avLst/>
            <a:gdLst>
              <a:gd name="connsiteX0" fmla="*/ 98820 w 98819"/>
              <a:gd name="connsiteY0" fmla="*/ 38849 h 100447"/>
              <a:gd name="connsiteX1" fmla="*/ 98820 w 98819"/>
              <a:gd name="connsiteY1" fmla="*/ 93929 h 100447"/>
              <a:gd name="connsiteX2" fmla="*/ 92205 w 98819"/>
              <a:gd name="connsiteY2" fmla="*/ 100448 h 100447"/>
              <a:gd name="connsiteX3" fmla="*/ 72495 w 98819"/>
              <a:gd name="connsiteY3" fmla="*/ 100448 h 100447"/>
              <a:gd name="connsiteX4" fmla="*/ 65880 w 98819"/>
              <a:gd name="connsiteY4" fmla="*/ 93929 h 100447"/>
              <a:gd name="connsiteX5" fmla="*/ 65880 w 98819"/>
              <a:gd name="connsiteY5" fmla="*/ 48561 h 100447"/>
              <a:gd name="connsiteX6" fmla="*/ 49410 w 98819"/>
              <a:gd name="connsiteY6" fmla="*/ 32330 h 100447"/>
              <a:gd name="connsiteX7" fmla="*/ 32940 w 98819"/>
              <a:gd name="connsiteY7" fmla="*/ 48561 h 100447"/>
              <a:gd name="connsiteX8" fmla="*/ 32940 w 98819"/>
              <a:gd name="connsiteY8" fmla="*/ 93929 h 100447"/>
              <a:gd name="connsiteX9" fmla="*/ 26325 w 98819"/>
              <a:gd name="connsiteY9" fmla="*/ 100448 h 100447"/>
              <a:gd name="connsiteX10" fmla="*/ 6615 w 98819"/>
              <a:gd name="connsiteY10" fmla="*/ 100448 h 100447"/>
              <a:gd name="connsiteX11" fmla="*/ 0 w 98819"/>
              <a:gd name="connsiteY11" fmla="*/ 93929 h 100447"/>
              <a:gd name="connsiteX12" fmla="*/ 0 w 98819"/>
              <a:gd name="connsiteY12" fmla="*/ 9712 h 100447"/>
              <a:gd name="connsiteX13" fmla="*/ 6615 w 98819"/>
              <a:gd name="connsiteY13" fmla="*/ 3193 h 100447"/>
              <a:gd name="connsiteX14" fmla="*/ 26325 w 98819"/>
              <a:gd name="connsiteY14" fmla="*/ 3193 h 100447"/>
              <a:gd name="connsiteX15" fmla="*/ 32940 w 98819"/>
              <a:gd name="connsiteY15" fmla="*/ 9712 h 100447"/>
              <a:gd name="connsiteX16" fmla="*/ 32940 w 98819"/>
              <a:gd name="connsiteY16" fmla="*/ 13837 h 100447"/>
              <a:gd name="connsiteX17" fmla="*/ 62505 w 98819"/>
              <a:gd name="connsiteY17" fmla="*/ 0 h 100447"/>
              <a:gd name="connsiteX18" fmla="*/ 98685 w 98819"/>
              <a:gd name="connsiteY18" fmla="*/ 38849 h 10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819" h="100447">
                <a:moveTo>
                  <a:pt x="98820" y="38849"/>
                </a:moveTo>
                <a:lnTo>
                  <a:pt x="98820" y="93929"/>
                </a:lnTo>
                <a:cubicBezTo>
                  <a:pt x="98820" y="97521"/>
                  <a:pt x="95850" y="100448"/>
                  <a:pt x="92205" y="100448"/>
                </a:cubicBezTo>
                <a:lnTo>
                  <a:pt x="72495" y="100448"/>
                </a:lnTo>
                <a:cubicBezTo>
                  <a:pt x="68850" y="100448"/>
                  <a:pt x="65880" y="97521"/>
                  <a:pt x="65880" y="93929"/>
                </a:cubicBezTo>
                <a:lnTo>
                  <a:pt x="65880" y="48561"/>
                </a:lnTo>
                <a:cubicBezTo>
                  <a:pt x="65880" y="39647"/>
                  <a:pt x="58455" y="32330"/>
                  <a:pt x="49410" y="32330"/>
                </a:cubicBezTo>
                <a:cubicBezTo>
                  <a:pt x="40365" y="32330"/>
                  <a:pt x="32940" y="39647"/>
                  <a:pt x="32940" y="48561"/>
                </a:cubicBezTo>
                <a:lnTo>
                  <a:pt x="32940" y="93929"/>
                </a:lnTo>
                <a:cubicBezTo>
                  <a:pt x="32940" y="97521"/>
                  <a:pt x="29970" y="100448"/>
                  <a:pt x="26325" y="100448"/>
                </a:cubicBezTo>
                <a:lnTo>
                  <a:pt x="6615" y="100448"/>
                </a:lnTo>
                <a:cubicBezTo>
                  <a:pt x="2970" y="100448"/>
                  <a:pt x="0" y="97521"/>
                  <a:pt x="0" y="93929"/>
                </a:cubicBezTo>
                <a:lnTo>
                  <a:pt x="0" y="9712"/>
                </a:lnTo>
                <a:cubicBezTo>
                  <a:pt x="0" y="6120"/>
                  <a:pt x="2970" y="3193"/>
                  <a:pt x="6615" y="3193"/>
                </a:cubicBezTo>
                <a:lnTo>
                  <a:pt x="26325" y="3193"/>
                </a:lnTo>
                <a:cubicBezTo>
                  <a:pt x="29970" y="3193"/>
                  <a:pt x="32940" y="6120"/>
                  <a:pt x="32940" y="9712"/>
                </a:cubicBezTo>
                <a:lnTo>
                  <a:pt x="32940" y="13837"/>
                </a:lnTo>
                <a:cubicBezTo>
                  <a:pt x="39555" y="5455"/>
                  <a:pt x="50355" y="0"/>
                  <a:pt x="62505" y="0"/>
                </a:cubicBezTo>
                <a:cubicBezTo>
                  <a:pt x="80595" y="0"/>
                  <a:pt x="98685" y="12905"/>
                  <a:pt x="98685" y="38849"/>
                </a:cubicBezTo>
                <a:close/>
              </a:path>
            </a:pathLst>
          </a:custGeom>
          <a:solidFill>
            <a:srgbClr val="14336A"/>
          </a:solidFill>
          <a:ln w="0" cap="flat">
            <a:noFill/>
            <a:prstDash val="solid"/>
            <a:miter/>
          </a:ln>
        </p:spPr>
        <p:txBody>
          <a:bodyPr rtlCol="0" anchor="ctr"/>
          <a:lstStyle/>
          <a:p>
            <a:endParaRPr lang="en-GB" sz="2880"/>
          </a:p>
        </p:txBody>
      </p:sp>
      <p:cxnSp>
        <p:nvCxnSpPr>
          <p:cNvPr id="160" name="Straight Connector 159">
            <a:extLst>
              <a:ext uri="{FF2B5EF4-FFF2-40B4-BE49-F238E27FC236}">
                <a16:creationId xmlns:a16="http://schemas.microsoft.com/office/drawing/2014/main" id="{F703A58F-24CA-8217-8F5B-A871B62CF6BD}"/>
              </a:ext>
            </a:extLst>
          </p:cNvPr>
          <p:cNvCxnSpPr>
            <a:cxnSpLocks/>
          </p:cNvCxnSpPr>
          <p:nvPr userDrawn="1"/>
        </p:nvCxnSpPr>
        <p:spPr>
          <a:xfrm flipH="1">
            <a:off x="5509420" y="393202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253A1198-A615-326E-7EFA-15A8ADC69091}"/>
              </a:ext>
            </a:extLst>
          </p:cNvPr>
          <p:cNvCxnSpPr>
            <a:cxnSpLocks/>
          </p:cNvCxnSpPr>
          <p:nvPr userDrawn="1"/>
        </p:nvCxnSpPr>
        <p:spPr>
          <a:xfrm flipH="1">
            <a:off x="5509420" y="523250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21713612"/>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10_Blank">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146391256"/>
      </p:ext>
    </p:extLst>
  </p:cSld>
  <p:clrMapOvr>
    <a:overrideClrMapping bg1="lt1" tx1="dk1" bg2="lt2" tx2="dk2" accent1="accent1" accent2="accent2" accent3="accent3" accent4="accent4" accent5="accent5" accent6="accent6" hlink="hlink" folHlink="folHlink"/>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eamit Research blank">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2C33847E-CF64-3992-D3DF-04DB60A0279A}"/>
              </a:ext>
            </a:extLst>
          </p:cNvPr>
          <p:cNvSpPr>
            <a:spLocks noGrp="1"/>
          </p:cNvSpPr>
          <p:nvPr>
            <p:ph type="title"/>
          </p:nvPr>
        </p:nvSpPr>
        <p:spPr>
          <a:xfrm>
            <a:off x="1036320" y="501857"/>
            <a:ext cx="11520000" cy="732584"/>
          </a:xfrm>
        </p:spPr>
        <p:txBody>
          <a:bodyPr>
            <a:noAutofit/>
          </a:bodyPr>
          <a:lstStyle/>
          <a:p>
            <a:r>
              <a:rPr lang="en-GB"/>
              <a:t>Click to edit</a:t>
            </a:r>
            <a:endParaRPr lang="en-AD"/>
          </a:p>
        </p:txBody>
      </p:sp>
      <p:sp>
        <p:nvSpPr>
          <p:cNvPr id="9" name="Slide Number Placeholder 8">
            <a:extLst>
              <a:ext uri="{FF2B5EF4-FFF2-40B4-BE49-F238E27FC236}">
                <a16:creationId xmlns:a16="http://schemas.microsoft.com/office/drawing/2014/main" id="{374079C8-F039-400B-D654-043F1C8FFB20}"/>
              </a:ext>
            </a:extLst>
          </p:cNvPr>
          <p:cNvSpPr>
            <a:spLocks noGrp="1"/>
          </p:cNvSpPr>
          <p:nvPr>
            <p:ph type="sldNum" sz="quarter" idx="11"/>
          </p:nvPr>
        </p:nvSpPr>
        <p:spPr>
          <a:xfrm>
            <a:off x="13236960" y="7519826"/>
            <a:ext cx="357120" cy="357120"/>
          </a:xfrm>
          <a:prstGeom prst="ellipse">
            <a:avLst/>
          </a:prstGeom>
        </p:spPr>
        <p:txBody>
          <a:bodyPr/>
          <a:lstStyle/>
          <a:p>
            <a:fld id="{CA460F54-7B05-0B4A-B1D0-74B88DAF3551}" type="slidenum">
              <a:rPr lang="en-AD" smtClean="0"/>
              <a:pPr/>
              <a:t>‹N°›</a:t>
            </a:fld>
            <a:endParaRPr lang="en-AD"/>
          </a:p>
        </p:txBody>
      </p:sp>
      <p:sp>
        <p:nvSpPr>
          <p:cNvPr id="2" name="Rectangle 1">
            <a:extLst>
              <a:ext uri="{FF2B5EF4-FFF2-40B4-BE49-F238E27FC236}">
                <a16:creationId xmlns:a16="http://schemas.microsoft.com/office/drawing/2014/main" id="{C5878D28-28A0-97D7-5AA2-73B3DBBBEED4}"/>
              </a:ext>
            </a:extLst>
          </p:cNvPr>
          <p:cNvSpPr/>
          <p:nvPr userDrawn="1"/>
        </p:nvSpPr>
        <p:spPr>
          <a:xfrm>
            <a:off x="0" y="8056800"/>
            <a:ext cx="14630400" cy="172800"/>
          </a:xfrm>
          <a:prstGeom prst="rect">
            <a:avLst/>
          </a:prstGeom>
          <a:gradFill>
            <a:gsLst>
              <a:gs pos="0">
                <a:schemeClr val="accent4"/>
              </a:gs>
              <a:gs pos="100000">
                <a:schemeClr val="accent3"/>
              </a:gs>
            </a:gsLst>
            <a:lin ang="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2880"/>
          </a:p>
        </p:txBody>
      </p:sp>
      <p:grpSp>
        <p:nvGrpSpPr>
          <p:cNvPr id="3" name="Group 2">
            <a:extLst>
              <a:ext uri="{FF2B5EF4-FFF2-40B4-BE49-F238E27FC236}">
                <a16:creationId xmlns:a16="http://schemas.microsoft.com/office/drawing/2014/main" id="{070B267F-1A4D-A97B-5539-C995D94EB7C9}"/>
              </a:ext>
            </a:extLst>
          </p:cNvPr>
          <p:cNvGrpSpPr/>
          <p:nvPr userDrawn="1"/>
        </p:nvGrpSpPr>
        <p:grpSpPr>
          <a:xfrm>
            <a:off x="12794660" y="501856"/>
            <a:ext cx="1241720" cy="253440"/>
            <a:chOff x="5981650" y="1777887"/>
            <a:chExt cx="776075" cy="158400"/>
          </a:xfrm>
        </p:grpSpPr>
        <p:sp>
          <p:nvSpPr>
            <p:cNvPr id="4" name="Oval 3">
              <a:extLst>
                <a:ext uri="{FF2B5EF4-FFF2-40B4-BE49-F238E27FC236}">
                  <a16:creationId xmlns:a16="http://schemas.microsoft.com/office/drawing/2014/main" id="{DBCEDF71-FED3-1AEA-7D15-3051CCE654E0}"/>
                </a:ext>
              </a:extLst>
            </p:cNvPr>
            <p:cNvSpPr>
              <a:spLocks noChangeAspect="1"/>
            </p:cNvSpPr>
            <p:nvPr userDrawn="1"/>
          </p:nvSpPr>
          <p:spPr>
            <a:xfrm>
              <a:off x="5981650" y="1777887"/>
              <a:ext cx="158400" cy="15840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2880"/>
            </a:p>
          </p:txBody>
        </p:sp>
        <p:sp>
          <p:nvSpPr>
            <p:cNvPr id="5" name="Oval 4">
              <a:extLst>
                <a:ext uri="{FF2B5EF4-FFF2-40B4-BE49-F238E27FC236}">
                  <a16:creationId xmlns:a16="http://schemas.microsoft.com/office/drawing/2014/main" id="{2D8D6C02-20AB-0DD1-6774-B4CD3B4119CE}"/>
                </a:ext>
              </a:extLst>
            </p:cNvPr>
            <p:cNvSpPr>
              <a:spLocks noChangeAspect="1"/>
            </p:cNvSpPr>
            <p:nvPr userDrawn="1"/>
          </p:nvSpPr>
          <p:spPr>
            <a:xfrm>
              <a:off x="6187542" y="1777887"/>
              <a:ext cx="158400" cy="1584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2880"/>
            </a:p>
          </p:txBody>
        </p:sp>
        <p:sp>
          <p:nvSpPr>
            <p:cNvPr id="6" name="Oval 5">
              <a:extLst>
                <a:ext uri="{FF2B5EF4-FFF2-40B4-BE49-F238E27FC236}">
                  <a16:creationId xmlns:a16="http://schemas.microsoft.com/office/drawing/2014/main" id="{90FF1AA4-E2E0-7964-C048-F20AC6047046}"/>
                </a:ext>
              </a:extLst>
            </p:cNvPr>
            <p:cNvSpPr>
              <a:spLocks noChangeAspect="1"/>
            </p:cNvSpPr>
            <p:nvPr userDrawn="1"/>
          </p:nvSpPr>
          <p:spPr>
            <a:xfrm>
              <a:off x="6393434" y="1777887"/>
              <a:ext cx="158400" cy="158400"/>
            </a:xfrm>
            <a:prstGeom prst="ellipse">
              <a:avLst/>
            </a:prstGeom>
            <a:solidFill>
              <a:schemeClr val="tx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2880"/>
            </a:p>
          </p:txBody>
        </p:sp>
        <p:sp>
          <p:nvSpPr>
            <p:cNvPr id="8" name="Oval 7">
              <a:extLst>
                <a:ext uri="{FF2B5EF4-FFF2-40B4-BE49-F238E27FC236}">
                  <a16:creationId xmlns:a16="http://schemas.microsoft.com/office/drawing/2014/main" id="{C2B8C5B0-9B8A-C39B-4B8E-570E4AEA54B6}"/>
                </a:ext>
              </a:extLst>
            </p:cNvPr>
            <p:cNvSpPr>
              <a:spLocks noChangeAspect="1"/>
            </p:cNvSpPr>
            <p:nvPr userDrawn="1"/>
          </p:nvSpPr>
          <p:spPr>
            <a:xfrm>
              <a:off x="6599325" y="1777887"/>
              <a:ext cx="158400" cy="158400"/>
            </a:xfrm>
            <a:prstGeom prst="ellipse">
              <a:avLst/>
            </a:prstGeom>
            <a:solidFill>
              <a:schemeClr val="accent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2880"/>
            </a:p>
          </p:txBody>
        </p:sp>
      </p:grpSp>
    </p:spTree>
    <p:extLst>
      <p:ext uri="{BB962C8B-B14F-4D97-AF65-F5344CB8AC3E}">
        <p14:creationId xmlns:p14="http://schemas.microsoft.com/office/powerpoint/2010/main" val="352098720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
  <p:cSld name="Diapositiva de título">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56762A06-A576-B067-7DB3-6620353F90B1}"/>
              </a:ext>
            </a:extLst>
          </p:cNvPr>
          <p:cNvSpPr>
            <a:spLocks noGrp="1"/>
          </p:cNvSpPr>
          <p:nvPr>
            <p:ph type="ctrTitle"/>
          </p:nvPr>
        </p:nvSpPr>
        <p:spPr>
          <a:xfrm>
            <a:off x="1828800" y="887968"/>
            <a:ext cx="10972800" cy="3323987"/>
          </a:xfrm>
        </p:spPr>
        <p:txBody>
          <a:bodyPr anchor="b"/>
          <a:lstStyle>
            <a:lvl1pPr algn="ctr">
              <a:defRPr sz="7200"/>
            </a:lvl1pPr>
          </a:lstStyle>
          <a:p>
            <a:r>
              <a:rPr lang="es-ES"/>
              <a:t>Haga clic para modificar el estilo de título del patrón</a:t>
            </a:r>
          </a:p>
        </p:txBody>
      </p:sp>
      <p:sp>
        <p:nvSpPr>
          <p:cNvPr id="3" name="Subtítulo 2">
            <a:extLst>
              <a:ext uri="{FF2B5EF4-FFF2-40B4-BE49-F238E27FC236}">
                <a16:creationId xmlns:a16="http://schemas.microsoft.com/office/drawing/2014/main" id="{8A55F1DD-2A5C-81F0-E6E5-F62ACD3904B6}"/>
              </a:ext>
            </a:extLst>
          </p:cNvPr>
          <p:cNvSpPr>
            <a:spLocks noGrp="1"/>
          </p:cNvSpPr>
          <p:nvPr>
            <p:ph type="subTitle" idx="1"/>
          </p:nvPr>
        </p:nvSpPr>
        <p:spPr>
          <a:xfrm>
            <a:off x="1828800" y="4322445"/>
            <a:ext cx="10972800" cy="1986915"/>
          </a:xfrm>
        </p:spPr>
        <p:txBody>
          <a:bodyPr/>
          <a:lstStyle>
            <a:lvl1pPr marL="0" indent="0" algn="ctr">
              <a:buNone/>
              <a:defRPr sz="2880"/>
            </a:lvl1pPr>
            <a:lvl2pPr marL="548640" indent="0" algn="ctr">
              <a:buNone/>
              <a:defRPr sz="2400"/>
            </a:lvl2pPr>
            <a:lvl3pPr marL="1097280" indent="0" algn="ctr">
              <a:buNone/>
              <a:defRPr sz="2160"/>
            </a:lvl3pPr>
            <a:lvl4pPr marL="1645920" indent="0" algn="ctr">
              <a:buNone/>
              <a:defRPr sz="1920"/>
            </a:lvl4pPr>
            <a:lvl5pPr marL="2194560" indent="0" algn="ctr">
              <a:buNone/>
              <a:defRPr sz="1920"/>
            </a:lvl5pPr>
            <a:lvl6pPr marL="2743200" indent="0" algn="ctr">
              <a:buNone/>
              <a:defRPr sz="1920"/>
            </a:lvl6pPr>
            <a:lvl7pPr marL="3291840" indent="0" algn="ctr">
              <a:buNone/>
              <a:defRPr sz="1920"/>
            </a:lvl7pPr>
            <a:lvl8pPr marL="3840480" indent="0" algn="ctr">
              <a:buNone/>
              <a:defRPr sz="1920"/>
            </a:lvl8pPr>
            <a:lvl9pPr marL="4389120" indent="0" algn="ctr">
              <a:buNone/>
              <a:defRPr sz="1920"/>
            </a:lvl9pPr>
          </a:lstStyle>
          <a:p>
            <a:r>
              <a:rPr lang="es-ES"/>
              <a:t>Haga clic para modificar el estilo de subtítulo del patrón</a:t>
            </a:r>
          </a:p>
        </p:txBody>
      </p:sp>
      <p:sp>
        <p:nvSpPr>
          <p:cNvPr id="4" name="Marcador de fecha 3">
            <a:extLst>
              <a:ext uri="{FF2B5EF4-FFF2-40B4-BE49-F238E27FC236}">
                <a16:creationId xmlns:a16="http://schemas.microsoft.com/office/drawing/2014/main" id="{2F6DF5BD-EF42-F5D3-462B-EE9F954EEA23}"/>
              </a:ext>
            </a:extLst>
          </p:cNvPr>
          <p:cNvSpPr>
            <a:spLocks noGrp="1"/>
          </p:cNvSpPr>
          <p:nvPr>
            <p:ph type="dt" sz="half" idx="10"/>
          </p:nvPr>
        </p:nvSpPr>
        <p:spPr/>
        <p:txBody>
          <a:bodyPr/>
          <a:lstStyle/>
          <a:p>
            <a:fld id="{29F28AC2-0DAB-43A9-9F73-6B358020EB55}" type="datetimeFigureOut">
              <a:rPr lang="es-ES" smtClean="0"/>
              <a:t>20/5/25</a:t>
            </a:fld>
            <a:endParaRPr lang="es-ES"/>
          </a:p>
        </p:txBody>
      </p:sp>
      <p:sp>
        <p:nvSpPr>
          <p:cNvPr id="5" name="Marcador de pie de página 4">
            <a:extLst>
              <a:ext uri="{FF2B5EF4-FFF2-40B4-BE49-F238E27FC236}">
                <a16:creationId xmlns:a16="http://schemas.microsoft.com/office/drawing/2014/main" id="{A2F92B6F-76A5-C1A6-9116-1556A50B7525}"/>
              </a:ext>
            </a:extLst>
          </p:cNvPr>
          <p:cNvSpPr>
            <a:spLocks noGrp="1"/>
          </p:cNvSpPr>
          <p:nvPr>
            <p:ph type="ftr" sz="quarter" idx="11"/>
          </p:nvPr>
        </p:nvSpPr>
        <p:spPr/>
        <p:txBody>
          <a:bodyPr/>
          <a:lstStyle/>
          <a:p>
            <a:endParaRPr lang="es-ES"/>
          </a:p>
        </p:txBody>
      </p:sp>
      <p:sp>
        <p:nvSpPr>
          <p:cNvPr id="6" name="Marcador de número de diapositiva 5">
            <a:extLst>
              <a:ext uri="{FF2B5EF4-FFF2-40B4-BE49-F238E27FC236}">
                <a16:creationId xmlns:a16="http://schemas.microsoft.com/office/drawing/2014/main" id="{A80488F2-2B23-3ADC-7F2B-06782D6713EF}"/>
              </a:ext>
            </a:extLst>
          </p:cNvPr>
          <p:cNvSpPr>
            <a:spLocks noGrp="1"/>
          </p:cNvSpPr>
          <p:nvPr>
            <p:ph type="sldNum" sz="quarter" idx="12"/>
          </p:nvPr>
        </p:nvSpPr>
        <p:spPr/>
        <p:txBody>
          <a:bodyPr/>
          <a:lstStyle/>
          <a:p>
            <a:fld id="{E4C2E18A-6FBB-49CB-8A91-D025E6926A31}" type="slidenum">
              <a:rPr lang="es-ES" smtClean="0"/>
              <a:t>‹N°›</a:t>
            </a:fld>
            <a:endParaRPr lang="es-ES"/>
          </a:p>
        </p:txBody>
      </p:sp>
    </p:spTree>
    <p:extLst>
      <p:ext uri="{BB962C8B-B14F-4D97-AF65-F5344CB8AC3E}">
        <p14:creationId xmlns:p14="http://schemas.microsoft.com/office/powerpoint/2010/main" val="4988668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 Column">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9D85492E-3CBD-A27B-E74A-365554DC42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304255623"/>
      </p:ext>
    </p:extLst>
  </p:cSld>
  <p:clrMapOvr>
    <a:overrideClrMapping bg1="lt1" tx1="dk1" bg2="lt2" tx2="dk2" accent1="accent1" accent2="accent2" accent3="accent3" accent4="accent4" accent5="accent5" accent6="accent6" hlink="hlink" folHlink="folHlink"/>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13" name="Image 12">
            <a:extLst>
              <a:ext uri="{FF2B5EF4-FFF2-40B4-BE49-F238E27FC236}">
                <a16:creationId xmlns:a16="http://schemas.microsoft.com/office/drawing/2014/main" id="{1A6E5212-4460-A74D-AE3A-36554437AFF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21921" y="69049"/>
            <a:ext cx="920605" cy="1161677"/>
          </a:xfrm>
          <a:prstGeom prst="rect">
            <a:avLst/>
          </a:prstGeom>
        </p:spPr>
      </p:pic>
      <p:sp>
        <p:nvSpPr>
          <p:cNvPr id="14" name="Espace réservé du texte 2">
            <a:extLst>
              <a:ext uri="{FF2B5EF4-FFF2-40B4-BE49-F238E27FC236}">
                <a16:creationId xmlns:a16="http://schemas.microsoft.com/office/drawing/2014/main" id="{72555DB4-FA83-6842-A792-2CD624A43586}"/>
              </a:ext>
            </a:extLst>
          </p:cNvPr>
          <p:cNvSpPr>
            <a:spLocks noGrp="1"/>
          </p:cNvSpPr>
          <p:nvPr>
            <p:ph type="body" sz="quarter" idx="10" hasCustomPrompt="1"/>
          </p:nvPr>
        </p:nvSpPr>
        <p:spPr>
          <a:xfrm>
            <a:off x="304800" y="2563606"/>
            <a:ext cx="6070536" cy="3102388"/>
          </a:xfrm>
          <a:prstGeom prst="rect">
            <a:avLst/>
          </a:prstGeom>
        </p:spPr>
        <p:txBody>
          <a:bodyPr/>
          <a:lstStyle>
            <a:lvl1pPr marL="0" indent="0" algn="just">
              <a:buNone/>
              <a:defRPr sz="2160" b="0" i="0">
                <a:latin typeface="Century Gothic" panose="020B0502020202020204" pitchFamily="34" charset="0"/>
              </a:defRPr>
            </a:lvl1pPr>
            <a:lvl2pPr marL="548668" indent="0" algn="just">
              <a:buNone/>
              <a:defRPr sz="2160" b="0" i="0">
                <a:latin typeface="Century Gothic" panose="020B0502020202020204" pitchFamily="34" charset="0"/>
              </a:defRPr>
            </a:lvl2pPr>
            <a:lvl3pPr marL="1097335" indent="0" algn="just">
              <a:buNone/>
              <a:defRPr sz="2160" b="0" i="0">
                <a:latin typeface="Century Gothic" panose="020B0502020202020204" pitchFamily="34" charset="0"/>
              </a:defRPr>
            </a:lvl3pPr>
            <a:lvl4pPr marL="1646003" indent="0" algn="just">
              <a:buNone/>
              <a:defRPr sz="2160" b="0" i="0">
                <a:latin typeface="Century Gothic" panose="020B0502020202020204" pitchFamily="34" charset="0"/>
              </a:defRPr>
            </a:lvl4pPr>
            <a:lvl5pPr marL="2194669" indent="0" algn="just">
              <a:buNone/>
              <a:defRPr sz="2160" b="0" i="0">
                <a:latin typeface="Century Gothic" panose="020B0502020202020204" pitchFamily="34" charset="0"/>
              </a:defRPr>
            </a:lvl5pPr>
          </a:lstStyle>
          <a:p>
            <a:pPr algn="just"/>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p:txBody>
      </p:sp>
      <p:sp>
        <p:nvSpPr>
          <p:cNvPr id="15" name="Espace réservé du texte 2">
            <a:extLst>
              <a:ext uri="{FF2B5EF4-FFF2-40B4-BE49-F238E27FC236}">
                <a16:creationId xmlns:a16="http://schemas.microsoft.com/office/drawing/2014/main" id="{73ED5199-9DA2-FE41-8EB8-41BA61E35BE5}"/>
              </a:ext>
            </a:extLst>
          </p:cNvPr>
          <p:cNvSpPr>
            <a:spLocks noGrp="1"/>
          </p:cNvSpPr>
          <p:nvPr>
            <p:ph type="body" sz="quarter" idx="11" hasCustomPrompt="1"/>
          </p:nvPr>
        </p:nvSpPr>
        <p:spPr>
          <a:xfrm>
            <a:off x="6875363" y="2563606"/>
            <a:ext cx="7333718" cy="3102388"/>
          </a:xfrm>
          <a:prstGeom prst="rect">
            <a:avLst/>
          </a:prstGeom>
        </p:spPr>
        <p:txBody>
          <a:bodyPr/>
          <a:lstStyle>
            <a:lvl1pPr marL="0" marR="0" indent="0" algn="just" defTabSz="1097335" rtl="0" eaLnBrk="1" fontAlgn="auto" latinLnBrk="0" hangingPunct="1">
              <a:lnSpc>
                <a:spcPct val="90000"/>
              </a:lnSpc>
              <a:spcBef>
                <a:spcPts val="1200"/>
              </a:spcBef>
              <a:spcAft>
                <a:spcPts val="0"/>
              </a:spcAft>
              <a:buClrTx/>
              <a:buSzTx/>
              <a:buFont typeface="Arial" panose="020B0604020202020204" pitchFamily="34" charset="0"/>
              <a:buNone/>
              <a:tabLst/>
              <a:defRPr sz="2160" b="0" i="0">
                <a:solidFill>
                  <a:schemeClr val="tx1"/>
                </a:solidFill>
                <a:latin typeface="Century Gothic" panose="020B0502020202020204" pitchFamily="34" charset="0"/>
              </a:defRPr>
            </a:lvl1pPr>
            <a:lvl2pPr algn="just">
              <a:defRPr sz="2160" b="0" i="0">
                <a:solidFill>
                  <a:schemeClr val="bg1"/>
                </a:solidFill>
                <a:latin typeface="Century Gothic" panose="020B0502020202020204" pitchFamily="34" charset="0"/>
              </a:defRPr>
            </a:lvl2pPr>
            <a:lvl3pPr algn="just">
              <a:defRPr sz="2160" b="0" i="0">
                <a:solidFill>
                  <a:schemeClr val="bg1"/>
                </a:solidFill>
                <a:latin typeface="Century Gothic" panose="020B0502020202020204" pitchFamily="34" charset="0"/>
              </a:defRPr>
            </a:lvl3pPr>
            <a:lvl4pPr algn="just">
              <a:defRPr sz="2160" b="0" i="0">
                <a:solidFill>
                  <a:schemeClr val="bg1"/>
                </a:solidFill>
                <a:latin typeface="Century Gothic" panose="020B0502020202020204" pitchFamily="34" charset="0"/>
              </a:defRPr>
            </a:lvl4pPr>
            <a:lvl5pPr algn="just">
              <a:defRPr sz="2160" b="0" i="0">
                <a:solidFill>
                  <a:schemeClr val="bg1"/>
                </a:solidFill>
                <a:latin typeface="Century Gothic" panose="020B0502020202020204" pitchFamily="34" charset="0"/>
              </a:defRPr>
            </a:lvl5pPr>
          </a:lstStyle>
          <a:p>
            <a:pPr marL="0" marR="0" lvl="0" indent="0" algn="just" defTabSz="1097335" rtl="0" eaLnBrk="1" fontAlgn="auto" latinLnBrk="0" hangingPunct="1">
              <a:lnSpc>
                <a:spcPct val="90000"/>
              </a:lnSpc>
              <a:spcBef>
                <a:spcPts val="1200"/>
              </a:spcBef>
              <a:spcAft>
                <a:spcPts val="0"/>
              </a:spcAft>
              <a:buClrTx/>
              <a:buSzTx/>
              <a:buFont typeface="Arial" panose="020B0604020202020204" pitchFamily="34" charset="0"/>
              <a:buNone/>
              <a:tabLst/>
              <a:defRPr/>
            </a:pPr>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a:p>
            <a:pPr lvl="0"/>
            <a:endParaRPr lang="fr-FR"/>
          </a:p>
        </p:txBody>
      </p:sp>
      <p:sp>
        <p:nvSpPr>
          <p:cNvPr id="16" name="Espace réservé du texte 4">
            <a:extLst>
              <a:ext uri="{FF2B5EF4-FFF2-40B4-BE49-F238E27FC236}">
                <a16:creationId xmlns:a16="http://schemas.microsoft.com/office/drawing/2014/main" id="{4AA34FBE-2B81-DD48-B66C-D0F67E8AA614}"/>
              </a:ext>
            </a:extLst>
          </p:cNvPr>
          <p:cNvSpPr>
            <a:spLocks noGrp="1"/>
          </p:cNvSpPr>
          <p:nvPr>
            <p:ph type="body" sz="quarter" idx="12" hasCustomPrompt="1"/>
          </p:nvPr>
        </p:nvSpPr>
        <p:spPr>
          <a:xfrm>
            <a:off x="344807" y="2009777"/>
            <a:ext cx="2807970" cy="554354"/>
          </a:xfrm>
          <a:prstGeom prst="rect">
            <a:avLst/>
          </a:prstGeom>
        </p:spPr>
        <p:txBody>
          <a:bodyPr/>
          <a:lstStyle>
            <a:lvl1pPr marL="0" indent="0">
              <a:buNone/>
              <a:defRPr sz="2880" b="1" i="0">
                <a:latin typeface="Century Gothic" panose="020B0502020202020204" pitchFamily="34" charset="0"/>
              </a:defRPr>
            </a:lvl1pPr>
            <a:lvl2pPr marL="548668" indent="0">
              <a:buNone/>
              <a:defRPr sz="2880" b="1" i="0">
                <a:latin typeface="Century Gothic" panose="020B0502020202020204" pitchFamily="34" charset="0"/>
              </a:defRPr>
            </a:lvl2pPr>
            <a:lvl3pPr marL="1097335" indent="0">
              <a:buNone/>
              <a:defRPr sz="2880" b="1" i="0">
                <a:latin typeface="Century Gothic" panose="020B0502020202020204" pitchFamily="34" charset="0"/>
              </a:defRPr>
            </a:lvl3pPr>
            <a:lvl4pPr marL="1646003" indent="0">
              <a:buNone/>
              <a:defRPr sz="2880" b="1" i="0">
                <a:latin typeface="Century Gothic" panose="020B0502020202020204" pitchFamily="34" charset="0"/>
              </a:defRPr>
            </a:lvl4pPr>
            <a:lvl5pPr marL="2194669" indent="0">
              <a:buNone/>
              <a:defRPr sz="2880" b="1" i="0">
                <a:latin typeface="Century Gothic" panose="020B0502020202020204" pitchFamily="34" charset="0"/>
              </a:defRPr>
            </a:lvl5pPr>
          </a:lstStyle>
          <a:p>
            <a:pPr lvl="0"/>
            <a:r>
              <a:rPr lang="fr-FR" err="1"/>
              <a:t>Subtitle</a:t>
            </a:r>
            <a:endParaRPr lang="fr-FR"/>
          </a:p>
        </p:txBody>
      </p:sp>
      <p:sp>
        <p:nvSpPr>
          <p:cNvPr id="17" name="Espace réservé du texte 4">
            <a:extLst>
              <a:ext uri="{FF2B5EF4-FFF2-40B4-BE49-F238E27FC236}">
                <a16:creationId xmlns:a16="http://schemas.microsoft.com/office/drawing/2014/main" id="{AC8EFBD5-07F4-C641-9C33-71E40BB227AD}"/>
              </a:ext>
            </a:extLst>
          </p:cNvPr>
          <p:cNvSpPr>
            <a:spLocks noGrp="1"/>
          </p:cNvSpPr>
          <p:nvPr>
            <p:ph type="body" sz="quarter" idx="13" hasCustomPrompt="1"/>
          </p:nvPr>
        </p:nvSpPr>
        <p:spPr>
          <a:xfrm>
            <a:off x="6875365" y="2009251"/>
            <a:ext cx="2807970" cy="554354"/>
          </a:xfrm>
          <a:prstGeom prst="rect">
            <a:avLst/>
          </a:prstGeom>
        </p:spPr>
        <p:txBody>
          <a:bodyPr/>
          <a:lstStyle>
            <a:lvl1pPr marL="0" indent="0">
              <a:buNone/>
              <a:defRPr sz="2880" b="1" i="0">
                <a:solidFill>
                  <a:schemeClr val="tx1"/>
                </a:solidFill>
                <a:latin typeface="Century Gothic" panose="020B0502020202020204" pitchFamily="34" charset="0"/>
              </a:defRPr>
            </a:lvl1pPr>
            <a:lvl2pPr marL="548668" indent="0">
              <a:buNone/>
              <a:defRPr sz="2880" b="1" i="0">
                <a:latin typeface="Century Gothic" panose="020B0502020202020204" pitchFamily="34" charset="0"/>
              </a:defRPr>
            </a:lvl2pPr>
            <a:lvl3pPr marL="1097335" indent="0">
              <a:buNone/>
              <a:defRPr sz="2880" b="1" i="0">
                <a:latin typeface="Century Gothic" panose="020B0502020202020204" pitchFamily="34" charset="0"/>
              </a:defRPr>
            </a:lvl3pPr>
            <a:lvl4pPr marL="1646003" indent="0">
              <a:buNone/>
              <a:defRPr sz="2880" b="1" i="0">
                <a:latin typeface="Century Gothic" panose="020B0502020202020204" pitchFamily="34" charset="0"/>
              </a:defRPr>
            </a:lvl4pPr>
            <a:lvl5pPr marL="2194669" indent="0">
              <a:buNone/>
              <a:defRPr sz="2880" b="1" i="0">
                <a:latin typeface="Century Gothic" panose="020B0502020202020204" pitchFamily="34" charset="0"/>
              </a:defRPr>
            </a:lvl5pPr>
          </a:lstStyle>
          <a:p>
            <a:pPr lvl="0"/>
            <a:r>
              <a:rPr lang="fr-FR" err="1"/>
              <a:t>Subtitle</a:t>
            </a:r>
            <a:endParaRPr lang="fr-FR"/>
          </a:p>
        </p:txBody>
      </p:sp>
      <p:sp>
        <p:nvSpPr>
          <p:cNvPr id="18" name="Espace réservé du texte 4">
            <a:extLst>
              <a:ext uri="{FF2B5EF4-FFF2-40B4-BE49-F238E27FC236}">
                <a16:creationId xmlns:a16="http://schemas.microsoft.com/office/drawing/2014/main" id="{37C474B1-3F54-7C4B-B284-B982D7FD6BD4}"/>
              </a:ext>
            </a:extLst>
          </p:cNvPr>
          <p:cNvSpPr>
            <a:spLocks noGrp="1"/>
          </p:cNvSpPr>
          <p:nvPr>
            <p:ph type="body" sz="quarter" idx="14" hasCustomPrompt="1"/>
          </p:nvPr>
        </p:nvSpPr>
        <p:spPr>
          <a:xfrm>
            <a:off x="3340070" y="372711"/>
            <a:ext cx="2807970" cy="554354"/>
          </a:xfrm>
          <a:prstGeom prst="rect">
            <a:avLst/>
          </a:prstGeom>
        </p:spPr>
        <p:txBody>
          <a:bodyPr/>
          <a:lstStyle>
            <a:lvl1pPr marL="0" indent="0" algn="r">
              <a:buNone/>
              <a:defRPr sz="4320" b="1" i="0">
                <a:latin typeface="Century Gothic" panose="020B0502020202020204" pitchFamily="34" charset="0"/>
              </a:defRPr>
            </a:lvl1pPr>
            <a:lvl2pPr marL="548668" indent="0">
              <a:buNone/>
              <a:defRPr sz="2880" b="1" i="0">
                <a:latin typeface="Century Gothic" panose="020B0502020202020204" pitchFamily="34" charset="0"/>
              </a:defRPr>
            </a:lvl2pPr>
            <a:lvl3pPr marL="1097335" indent="0">
              <a:buNone/>
              <a:defRPr sz="2880" b="1" i="0">
                <a:latin typeface="Century Gothic" panose="020B0502020202020204" pitchFamily="34" charset="0"/>
              </a:defRPr>
            </a:lvl3pPr>
            <a:lvl4pPr marL="1646003" indent="0">
              <a:buNone/>
              <a:defRPr sz="2880" b="1" i="0">
                <a:latin typeface="Century Gothic" panose="020B0502020202020204" pitchFamily="34" charset="0"/>
              </a:defRPr>
            </a:lvl4pPr>
            <a:lvl5pPr marL="2194669"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401728533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itre et conten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1C730A2E-4C3C-6049-91C9-E569DB16689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339" y="6966323"/>
            <a:ext cx="920605" cy="1161677"/>
          </a:xfrm>
          <a:prstGeom prst="rect">
            <a:avLst/>
          </a:prstGeom>
        </p:spPr>
      </p:pic>
      <p:sp>
        <p:nvSpPr>
          <p:cNvPr id="6" name="Espace réservé du texte 2">
            <a:extLst>
              <a:ext uri="{FF2B5EF4-FFF2-40B4-BE49-F238E27FC236}">
                <a16:creationId xmlns:a16="http://schemas.microsoft.com/office/drawing/2014/main" id="{2D5C76E6-7517-A44F-A662-C2C41E4E68EE}"/>
              </a:ext>
            </a:extLst>
          </p:cNvPr>
          <p:cNvSpPr>
            <a:spLocks noGrp="1"/>
          </p:cNvSpPr>
          <p:nvPr>
            <p:ph type="body" sz="quarter" idx="10" hasCustomPrompt="1"/>
          </p:nvPr>
        </p:nvSpPr>
        <p:spPr>
          <a:xfrm>
            <a:off x="386083" y="2958975"/>
            <a:ext cx="10445766" cy="2311652"/>
          </a:xfrm>
          <a:prstGeom prst="rect">
            <a:avLst/>
          </a:prstGeom>
        </p:spPr>
        <p:txBody>
          <a:bodyPr/>
          <a:lstStyle>
            <a:lvl1pPr marL="0" indent="0" algn="just">
              <a:buNone/>
              <a:defRPr sz="2160" b="0" i="0">
                <a:latin typeface="Century Gothic" panose="020B0502020202020204" pitchFamily="34" charset="0"/>
              </a:defRPr>
            </a:lvl1pPr>
            <a:lvl2pPr marL="548668" indent="0" algn="just">
              <a:buNone/>
              <a:defRPr sz="2160" b="0" i="0">
                <a:latin typeface="Century Gothic" panose="020B0502020202020204" pitchFamily="34" charset="0"/>
              </a:defRPr>
            </a:lvl2pPr>
            <a:lvl3pPr marL="1097335" indent="0" algn="just">
              <a:buNone/>
              <a:defRPr sz="2160" b="0" i="0">
                <a:latin typeface="Century Gothic" panose="020B0502020202020204" pitchFamily="34" charset="0"/>
              </a:defRPr>
            </a:lvl3pPr>
            <a:lvl4pPr marL="1646003" indent="0" algn="just">
              <a:buNone/>
              <a:defRPr sz="2160" b="0" i="0">
                <a:latin typeface="Century Gothic" panose="020B0502020202020204" pitchFamily="34" charset="0"/>
              </a:defRPr>
            </a:lvl4pPr>
            <a:lvl5pPr marL="2194669" indent="0" algn="just">
              <a:buNone/>
              <a:defRPr sz="2160" b="0" i="0">
                <a:latin typeface="Century Gothic" panose="020B0502020202020204" pitchFamily="34" charset="0"/>
              </a:defRPr>
            </a:lvl5pPr>
          </a:lstStyle>
          <a:p>
            <a:pPr algn="just"/>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p:txBody>
      </p:sp>
      <p:sp>
        <p:nvSpPr>
          <p:cNvPr id="10" name="Espace réservé du texte 4">
            <a:extLst>
              <a:ext uri="{FF2B5EF4-FFF2-40B4-BE49-F238E27FC236}">
                <a16:creationId xmlns:a16="http://schemas.microsoft.com/office/drawing/2014/main" id="{44D30F75-E30C-1C4E-AB11-FDB522375FB5}"/>
              </a:ext>
            </a:extLst>
          </p:cNvPr>
          <p:cNvSpPr>
            <a:spLocks noGrp="1"/>
          </p:cNvSpPr>
          <p:nvPr>
            <p:ph type="body" sz="quarter" idx="14" hasCustomPrompt="1"/>
          </p:nvPr>
        </p:nvSpPr>
        <p:spPr>
          <a:xfrm>
            <a:off x="386083" y="483828"/>
            <a:ext cx="2807970" cy="554354"/>
          </a:xfrm>
          <a:prstGeom prst="rect">
            <a:avLst/>
          </a:prstGeom>
        </p:spPr>
        <p:txBody>
          <a:bodyPr/>
          <a:lstStyle>
            <a:lvl1pPr marL="0" indent="0" algn="l">
              <a:buNone/>
              <a:defRPr sz="4320" b="1" i="0">
                <a:latin typeface="Century Gothic" panose="020B0502020202020204" pitchFamily="34" charset="0"/>
              </a:defRPr>
            </a:lvl1pPr>
            <a:lvl2pPr marL="548668" indent="0">
              <a:buNone/>
              <a:defRPr sz="2880" b="1" i="0">
                <a:latin typeface="Century Gothic" panose="020B0502020202020204" pitchFamily="34" charset="0"/>
              </a:defRPr>
            </a:lvl2pPr>
            <a:lvl3pPr marL="1097335" indent="0">
              <a:buNone/>
              <a:defRPr sz="2880" b="1" i="0">
                <a:latin typeface="Century Gothic" panose="020B0502020202020204" pitchFamily="34" charset="0"/>
              </a:defRPr>
            </a:lvl3pPr>
            <a:lvl4pPr marL="1646003" indent="0">
              <a:buNone/>
              <a:defRPr sz="2880" b="1" i="0">
                <a:latin typeface="Century Gothic" panose="020B0502020202020204" pitchFamily="34" charset="0"/>
              </a:defRPr>
            </a:lvl4pPr>
            <a:lvl5pPr marL="2194669"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16101001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 name="Image 1">
            <a:extLst>
              <a:ext uri="{FF2B5EF4-FFF2-40B4-BE49-F238E27FC236}">
                <a16:creationId xmlns:a16="http://schemas.microsoft.com/office/drawing/2014/main" id="{C2299A02-F26F-8D45-A66E-A32F61E80CAF}"/>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804078"/>
            <a:ext cx="920605" cy="1161677"/>
          </a:xfrm>
          <a:prstGeom prst="rect">
            <a:avLst/>
          </a:prstGeom>
        </p:spPr>
      </p:pic>
      <p:sp>
        <p:nvSpPr>
          <p:cNvPr id="3" name="Espace réservé du texte 4">
            <a:extLst>
              <a:ext uri="{FF2B5EF4-FFF2-40B4-BE49-F238E27FC236}">
                <a16:creationId xmlns:a16="http://schemas.microsoft.com/office/drawing/2014/main" id="{ADB779FF-A364-E646-A60A-667DC1F2E28E}"/>
              </a:ext>
            </a:extLst>
          </p:cNvPr>
          <p:cNvSpPr>
            <a:spLocks noGrp="1"/>
          </p:cNvSpPr>
          <p:nvPr>
            <p:ph type="body" sz="quarter" idx="14" hasCustomPrompt="1"/>
          </p:nvPr>
        </p:nvSpPr>
        <p:spPr>
          <a:xfrm>
            <a:off x="386083" y="483828"/>
            <a:ext cx="2807970" cy="554354"/>
          </a:xfrm>
          <a:prstGeom prst="rect">
            <a:avLst/>
          </a:prstGeom>
        </p:spPr>
        <p:txBody>
          <a:bodyPr/>
          <a:lstStyle>
            <a:lvl1pPr marL="0" indent="0" algn="l">
              <a:buNone/>
              <a:defRPr sz="4320" b="1" i="0">
                <a:latin typeface="Century Gothic" panose="020B0502020202020204" pitchFamily="34" charset="0"/>
              </a:defRPr>
            </a:lvl1pPr>
            <a:lvl2pPr marL="548668" indent="0">
              <a:buNone/>
              <a:defRPr sz="2880" b="1" i="0">
                <a:latin typeface="Century Gothic" panose="020B0502020202020204" pitchFamily="34" charset="0"/>
              </a:defRPr>
            </a:lvl2pPr>
            <a:lvl3pPr marL="1097335" indent="0">
              <a:buNone/>
              <a:defRPr sz="2880" b="1" i="0">
                <a:latin typeface="Century Gothic" panose="020B0502020202020204" pitchFamily="34" charset="0"/>
              </a:defRPr>
            </a:lvl3pPr>
            <a:lvl4pPr marL="1646003" indent="0">
              <a:buNone/>
              <a:defRPr sz="2880" b="1" i="0">
                <a:latin typeface="Century Gothic" panose="020B0502020202020204" pitchFamily="34" charset="0"/>
              </a:defRPr>
            </a:lvl4pPr>
            <a:lvl5pPr marL="2194669"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131763320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Deux contenus">
  <p:cSld name="Deux contenus">
    <p:spTree>
      <p:nvGrpSpPr>
        <p:cNvPr id="1" name="Shape 40"/>
        <p:cNvGrpSpPr/>
        <p:nvPr/>
      </p:nvGrpSpPr>
      <p:grpSpPr>
        <a:xfrm>
          <a:off x="0" y="0"/>
          <a:ext cx="0" cy="0"/>
          <a:chOff x="0" y="0"/>
          <a:chExt cx="0" cy="0"/>
        </a:xfrm>
      </p:grpSpPr>
      <p:sp>
        <p:nvSpPr>
          <p:cNvPr id="41" name="Google Shape;41;p8"/>
          <p:cNvSpPr txBox="1">
            <a:spLocks noGrp="1"/>
          </p:cNvSpPr>
          <p:nvPr>
            <p:ph type="title"/>
          </p:nvPr>
        </p:nvSpPr>
        <p:spPr>
          <a:xfrm>
            <a:off x="1005840" y="438152"/>
            <a:ext cx="12618720" cy="1590676"/>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n-US"/>
              <a:t>Click to edit Master title style</a:t>
            </a:r>
            <a:endParaRPr/>
          </a:p>
        </p:txBody>
      </p:sp>
      <p:sp>
        <p:nvSpPr>
          <p:cNvPr id="42" name="Google Shape;42;p8"/>
          <p:cNvSpPr txBox="1">
            <a:spLocks noGrp="1"/>
          </p:cNvSpPr>
          <p:nvPr>
            <p:ph type="body" idx="1"/>
          </p:nvPr>
        </p:nvSpPr>
        <p:spPr>
          <a:xfrm>
            <a:off x="1005841" y="2190750"/>
            <a:ext cx="6258560" cy="5221606"/>
          </a:xfrm>
          <a:prstGeom prst="rect">
            <a:avLst/>
          </a:prstGeom>
          <a:noFill/>
          <a:ln>
            <a:noFill/>
          </a:ln>
        </p:spPr>
        <p:txBody>
          <a:bodyPr spcFirstLastPara="1" wrap="square" lIns="91425" tIns="45700" rIns="91425" bIns="45700" anchor="t" anchorCtr="0">
            <a:noAutofit/>
          </a:bodyPr>
          <a:lstStyle>
            <a:lvl1pPr marL="548668" lvl="0" indent="-390926" algn="l">
              <a:lnSpc>
                <a:spcPct val="100000"/>
              </a:lnSpc>
              <a:spcBef>
                <a:spcPts val="1200"/>
              </a:spcBef>
              <a:spcAft>
                <a:spcPts val="0"/>
              </a:spcAft>
              <a:buSzPts val="1530"/>
              <a:buChar char="•"/>
              <a:defRPr/>
            </a:lvl1pPr>
            <a:lvl2pPr marL="1097335" lvl="1" indent="-390926" algn="l">
              <a:lnSpc>
                <a:spcPct val="100000"/>
              </a:lnSpc>
              <a:spcBef>
                <a:spcPts val="600"/>
              </a:spcBef>
              <a:spcAft>
                <a:spcPts val="0"/>
              </a:spcAft>
              <a:buClr>
                <a:schemeClr val="dk1"/>
              </a:buClr>
              <a:buSzPts val="1530"/>
              <a:buChar char="•"/>
              <a:defRPr/>
            </a:lvl2pPr>
            <a:lvl3pPr marL="1646003" lvl="2" indent="-390926" algn="l">
              <a:lnSpc>
                <a:spcPct val="100000"/>
              </a:lnSpc>
              <a:spcBef>
                <a:spcPts val="600"/>
              </a:spcBef>
              <a:spcAft>
                <a:spcPts val="0"/>
              </a:spcAft>
              <a:buClr>
                <a:schemeClr val="dk1"/>
              </a:buClr>
              <a:buSzPts val="1530"/>
              <a:buChar char="•"/>
              <a:defRPr/>
            </a:lvl3pPr>
            <a:lvl4pPr marL="2194669" lvl="3" indent="-390926" algn="l">
              <a:lnSpc>
                <a:spcPct val="100000"/>
              </a:lnSpc>
              <a:spcBef>
                <a:spcPts val="600"/>
              </a:spcBef>
              <a:spcAft>
                <a:spcPts val="0"/>
              </a:spcAft>
              <a:buClr>
                <a:schemeClr val="dk1"/>
              </a:buClr>
              <a:buSzPts val="1530"/>
              <a:buChar char="•"/>
              <a:defRPr/>
            </a:lvl4pPr>
            <a:lvl5pPr marL="2743337" lvl="4" indent="-390924" algn="l">
              <a:lnSpc>
                <a:spcPct val="100000"/>
              </a:lnSpc>
              <a:spcBef>
                <a:spcPts val="600"/>
              </a:spcBef>
              <a:spcAft>
                <a:spcPts val="0"/>
              </a:spcAft>
              <a:buClr>
                <a:schemeClr val="dk1"/>
              </a:buClr>
              <a:buSzPts val="1530"/>
              <a:buChar char="•"/>
              <a:defRPr/>
            </a:lvl5pPr>
            <a:lvl6pPr marL="3292004" lvl="5" indent="-411500" algn="l">
              <a:lnSpc>
                <a:spcPct val="90000"/>
              </a:lnSpc>
              <a:spcBef>
                <a:spcPts val="600"/>
              </a:spcBef>
              <a:spcAft>
                <a:spcPts val="0"/>
              </a:spcAft>
              <a:buClr>
                <a:schemeClr val="dk1"/>
              </a:buClr>
              <a:buSzPts val="1800"/>
              <a:buChar char="•"/>
              <a:defRPr/>
            </a:lvl6pPr>
            <a:lvl7pPr marL="3840672" lvl="6" indent="-411500" algn="l">
              <a:lnSpc>
                <a:spcPct val="90000"/>
              </a:lnSpc>
              <a:spcBef>
                <a:spcPts val="600"/>
              </a:spcBef>
              <a:spcAft>
                <a:spcPts val="0"/>
              </a:spcAft>
              <a:buClr>
                <a:schemeClr val="dk1"/>
              </a:buClr>
              <a:buSzPts val="1800"/>
              <a:buChar char="•"/>
              <a:defRPr/>
            </a:lvl7pPr>
            <a:lvl8pPr marL="4389340" lvl="7" indent="-411500" algn="l">
              <a:lnSpc>
                <a:spcPct val="90000"/>
              </a:lnSpc>
              <a:spcBef>
                <a:spcPts val="600"/>
              </a:spcBef>
              <a:spcAft>
                <a:spcPts val="0"/>
              </a:spcAft>
              <a:buClr>
                <a:schemeClr val="dk1"/>
              </a:buClr>
              <a:buSzPts val="1800"/>
              <a:buChar char="•"/>
              <a:defRPr/>
            </a:lvl8pPr>
            <a:lvl9pPr marL="4938007" lvl="8" indent="-411500" algn="l">
              <a:lnSpc>
                <a:spcPct val="90000"/>
              </a:lnSpc>
              <a:spcBef>
                <a:spcPts val="600"/>
              </a:spcBef>
              <a:spcAft>
                <a:spcPts val="0"/>
              </a:spcAft>
              <a:buClr>
                <a:schemeClr val="dk1"/>
              </a:buClr>
              <a:buSzPts val="1800"/>
              <a:buChar char="•"/>
              <a:defRPr/>
            </a:lvl9pPr>
          </a:lstStyle>
          <a:p>
            <a:pPr lvl="0"/>
            <a:r>
              <a:rPr lang="en-US"/>
              <a:t>Click to edit Master text styles</a:t>
            </a:r>
          </a:p>
        </p:txBody>
      </p:sp>
      <p:sp>
        <p:nvSpPr>
          <p:cNvPr id="43" name="Google Shape;43;p8"/>
          <p:cNvSpPr txBox="1">
            <a:spLocks noGrp="1"/>
          </p:cNvSpPr>
          <p:nvPr>
            <p:ph type="body" idx="2"/>
          </p:nvPr>
        </p:nvSpPr>
        <p:spPr>
          <a:xfrm>
            <a:off x="7366002" y="2190750"/>
            <a:ext cx="6258560" cy="5221606"/>
          </a:xfrm>
          <a:prstGeom prst="rect">
            <a:avLst/>
          </a:prstGeom>
          <a:noFill/>
          <a:ln>
            <a:noFill/>
          </a:ln>
        </p:spPr>
        <p:txBody>
          <a:bodyPr spcFirstLastPara="1" wrap="square" lIns="91425" tIns="45700" rIns="91425" bIns="45700" anchor="t" anchorCtr="0">
            <a:noAutofit/>
          </a:bodyPr>
          <a:lstStyle>
            <a:lvl1pPr marL="548668" lvl="0" indent="-390926" algn="l">
              <a:lnSpc>
                <a:spcPct val="100000"/>
              </a:lnSpc>
              <a:spcBef>
                <a:spcPts val="1200"/>
              </a:spcBef>
              <a:spcAft>
                <a:spcPts val="0"/>
              </a:spcAft>
              <a:buSzPts val="1530"/>
              <a:buChar char="•"/>
              <a:defRPr/>
            </a:lvl1pPr>
            <a:lvl2pPr marL="1097335" lvl="1" indent="-390926" algn="l">
              <a:lnSpc>
                <a:spcPct val="100000"/>
              </a:lnSpc>
              <a:spcBef>
                <a:spcPts val="600"/>
              </a:spcBef>
              <a:spcAft>
                <a:spcPts val="0"/>
              </a:spcAft>
              <a:buClr>
                <a:schemeClr val="dk1"/>
              </a:buClr>
              <a:buSzPts val="1530"/>
              <a:buChar char="•"/>
              <a:defRPr/>
            </a:lvl2pPr>
            <a:lvl3pPr marL="1646003" lvl="2" indent="-390926" algn="l">
              <a:lnSpc>
                <a:spcPct val="100000"/>
              </a:lnSpc>
              <a:spcBef>
                <a:spcPts val="600"/>
              </a:spcBef>
              <a:spcAft>
                <a:spcPts val="0"/>
              </a:spcAft>
              <a:buClr>
                <a:schemeClr val="dk1"/>
              </a:buClr>
              <a:buSzPts val="1530"/>
              <a:buChar char="•"/>
              <a:defRPr/>
            </a:lvl3pPr>
            <a:lvl4pPr marL="2194669" lvl="3" indent="-390926" algn="l">
              <a:lnSpc>
                <a:spcPct val="100000"/>
              </a:lnSpc>
              <a:spcBef>
                <a:spcPts val="600"/>
              </a:spcBef>
              <a:spcAft>
                <a:spcPts val="0"/>
              </a:spcAft>
              <a:buClr>
                <a:schemeClr val="dk1"/>
              </a:buClr>
              <a:buSzPts val="1530"/>
              <a:buChar char="•"/>
              <a:defRPr/>
            </a:lvl4pPr>
            <a:lvl5pPr marL="2743337" lvl="4" indent="-390924" algn="l">
              <a:lnSpc>
                <a:spcPct val="100000"/>
              </a:lnSpc>
              <a:spcBef>
                <a:spcPts val="600"/>
              </a:spcBef>
              <a:spcAft>
                <a:spcPts val="0"/>
              </a:spcAft>
              <a:buClr>
                <a:schemeClr val="dk1"/>
              </a:buClr>
              <a:buSzPts val="1530"/>
              <a:buChar char="•"/>
              <a:defRPr/>
            </a:lvl5pPr>
            <a:lvl6pPr marL="3292004" lvl="5" indent="-411500" algn="l">
              <a:lnSpc>
                <a:spcPct val="90000"/>
              </a:lnSpc>
              <a:spcBef>
                <a:spcPts val="600"/>
              </a:spcBef>
              <a:spcAft>
                <a:spcPts val="0"/>
              </a:spcAft>
              <a:buClr>
                <a:schemeClr val="dk1"/>
              </a:buClr>
              <a:buSzPts val="1800"/>
              <a:buChar char="•"/>
              <a:defRPr/>
            </a:lvl6pPr>
            <a:lvl7pPr marL="3840672" lvl="6" indent="-411500" algn="l">
              <a:lnSpc>
                <a:spcPct val="90000"/>
              </a:lnSpc>
              <a:spcBef>
                <a:spcPts val="600"/>
              </a:spcBef>
              <a:spcAft>
                <a:spcPts val="0"/>
              </a:spcAft>
              <a:buClr>
                <a:schemeClr val="dk1"/>
              </a:buClr>
              <a:buSzPts val="1800"/>
              <a:buChar char="•"/>
              <a:defRPr/>
            </a:lvl7pPr>
            <a:lvl8pPr marL="4389340" lvl="7" indent="-411500" algn="l">
              <a:lnSpc>
                <a:spcPct val="90000"/>
              </a:lnSpc>
              <a:spcBef>
                <a:spcPts val="600"/>
              </a:spcBef>
              <a:spcAft>
                <a:spcPts val="0"/>
              </a:spcAft>
              <a:buClr>
                <a:schemeClr val="dk1"/>
              </a:buClr>
              <a:buSzPts val="1800"/>
              <a:buChar char="•"/>
              <a:defRPr/>
            </a:lvl8pPr>
            <a:lvl9pPr marL="4938007" lvl="8" indent="-411500" algn="l">
              <a:lnSpc>
                <a:spcPct val="90000"/>
              </a:lnSpc>
              <a:spcBef>
                <a:spcPts val="600"/>
              </a:spcBef>
              <a:spcAft>
                <a:spcPts val="0"/>
              </a:spcAft>
              <a:buClr>
                <a:schemeClr val="dk1"/>
              </a:buClr>
              <a:buSzPts val="1800"/>
              <a:buChar char="•"/>
              <a:defRPr/>
            </a:lvl9pPr>
          </a:lstStyle>
          <a:p>
            <a:pPr lvl="0"/>
            <a:r>
              <a:rPr lang="en-US"/>
              <a:t>Click to edit Master text styles</a:t>
            </a:r>
          </a:p>
        </p:txBody>
      </p:sp>
    </p:spTree>
    <p:extLst>
      <p:ext uri="{BB962C8B-B14F-4D97-AF65-F5344CB8AC3E}">
        <p14:creationId xmlns:p14="http://schemas.microsoft.com/office/powerpoint/2010/main" val="2365296324"/>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1_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13" name="Espace réservé du contenu 12"/>
          <p:cNvSpPr>
            <a:spLocks noGrp="1"/>
          </p:cNvSpPr>
          <p:nvPr>
            <p:ph sz="quarter" idx="10"/>
          </p:nvPr>
        </p:nvSpPr>
        <p:spPr>
          <a:xfrm>
            <a:off x="1005843" y="2190750"/>
            <a:ext cx="6258560" cy="5221606"/>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14" name="Espace réservé du contenu 12"/>
          <p:cNvSpPr>
            <a:spLocks noGrp="1"/>
          </p:cNvSpPr>
          <p:nvPr>
            <p:ph sz="quarter" idx="11"/>
          </p:nvPr>
        </p:nvSpPr>
        <p:spPr>
          <a:xfrm>
            <a:off x="7366002" y="2190750"/>
            <a:ext cx="6258560" cy="5221606"/>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9470597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21"/>
        <p:cNvGrpSpPr/>
        <p:nvPr/>
      </p:nvGrpSpPr>
      <p:grpSpPr>
        <a:xfrm>
          <a:off x="0" y="0"/>
          <a:ext cx="0" cy="0"/>
          <a:chOff x="0" y="0"/>
          <a:chExt cx="0" cy="0"/>
        </a:xfrm>
      </p:grpSpPr>
      <p:cxnSp>
        <p:nvCxnSpPr>
          <p:cNvPr id="24" name="Google Shape;24;p9"/>
          <p:cNvCxnSpPr/>
          <p:nvPr/>
        </p:nvCxnSpPr>
        <p:spPr>
          <a:xfrm>
            <a:off x="1967040" y="7389640"/>
            <a:ext cx="0" cy="701280"/>
          </a:xfrm>
          <a:prstGeom prst="straightConnector1">
            <a:avLst/>
          </a:prstGeom>
          <a:noFill/>
          <a:ln w="9525" cap="flat" cmpd="sng">
            <a:solidFill>
              <a:srgbClr val="CCCCCC"/>
            </a:solidFill>
            <a:prstDash val="solid"/>
            <a:round/>
            <a:headEnd type="none" w="sm" len="sm"/>
            <a:tailEnd type="none" w="sm" len="sm"/>
          </a:ln>
        </p:spPr>
      </p:cxnSp>
      <p:cxnSp>
        <p:nvCxnSpPr>
          <p:cNvPr id="27" name="Google Shape;27;p9"/>
          <p:cNvCxnSpPr/>
          <p:nvPr/>
        </p:nvCxnSpPr>
        <p:spPr>
          <a:xfrm>
            <a:off x="13850160" y="7389640"/>
            <a:ext cx="0" cy="701280"/>
          </a:xfrm>
          <a:prstGeom prst="straightConnector1">
            <a:avLst/>
          </a:prstGeom>
          <a:noFill/>
          <a:ln w="9525" cap="flat" cmpd="sng">
            <a:solidFill>
              <a:srgbClr val="CCCCCC"/>
            </a:solidFill>
            <a:prstDash val="solid"/>
            <a:round/>
            <a:headEnd type="none" w="sm" len="sm"/>
            <a:tailEnd type="none" w="sm" len="sm"/>
          </a:ln>
        </p:spPr>
      </p:cxnSp>
    </p:spTree>
    <p:extLst>
      <p:ext uri="{BB962C8B-B14F-4D97-AF65-F5344CB8AC3E}">
        <p14:creationId xmlns:p14="http://schemas.microsoft.com/office/powerpoint/2010/main" val="322640373"/>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1_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a:t>Modifiez le style du titre</a:t>
            </a:r>
          </a:p>
        </p:txBody>
      </p:sp>
      <p:sp>
        <p:nvSpPr>
          <p:cNvPr id="5" name="Espace réservé du texte 4"/>
          <p:cNvSpPr>
            <a:spLocks noGrp="1"/>
          </p:cNvSpPr>
          <p:nvPr>
            <p:ph type="body" sz="quarter" idx="10"/>
          </p:nvPr>
        </p:nvSpPr>
        <p:spPr>
          <a:xfrm>
            <a:off x="1005840" y="2171700"/>
            <a:ext cx="12618720" cy="5417820"/>
          </a:xfrm>
        </p:spPr>
        <p:txBody>
          <a:bodyPr/>
          <a:lstStyle/>
          <a:p>
            <a:pPr lvl="0"/>
            <a:r>
              <a:rPr lang="fr-FR"/>
              <a:t>Modifiez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165868292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
        <p:cNvGrpSpPr/>
        <p:nvPr/>
      </p:nvGrpSpPr>
      <p:grpSpPr>
        <a:xfrm>
          <a:off x="0" y="0"/>
          <a:ext cx="0" cy="0"/>
          <a:chOff x="0" y="0"/>
          <a:chExt cx="0" cy="0"/>
        </a:xfrm>
      </p:grpSpPr>
      <p:sp>
        <p:nvSpPr>
          <p:cNvPr id="44" name="Google Shape;44;p11"/>
          <p:cNvSpPr txBox="1">
            <a:spLocks noGrp="1"/>
          </p:cNvSpPr>
          <p:nvPr>
            <p:ph type="title"/>
          </p:nvPr>
        </p:nvSpPr>
        <p:spPr>
          <a:xfrm>
            <a:off x="498720" y="712040"/>
            <a:ext cx="13632960" cy="916320"/>
          </a:xfrm>
          <a:prstGeom prst="rect">
            <a:avLst/>
          </a:prstGeom>
        </p:spPr>
        <p:txBody>
          <a:bodyPr spcFirstLastPara="1" wrap="square" lIns="68575" tIns="34275" rIns="68575" bIns="34275" anchor="ctr" anchorCtr="0">
            <a:noAutofit/>
          </a:bodyPr>
          <a:lstStyle>
            <a:lvl1pPr lvl="0" rtl="0">
              <a:spcBef>
                <a:spcPts val="0"/>
              </a:spcBef>
              <a:spcAft>
                <a:spcPts val="0"/>
              </a:spcAft>
              <a:buSzPts val="33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45" name="Google Shape;45;p11"/>
          <p:cNvSpPr txBox="1">
            <a:spLocks noGrp="1"/>
          </p:cNvSpPr>
          <p:nvPr>
            <p:ph type="body" idx="1"/>
          </p:nvPr>
        </p:nvSpPr>
        <p:spPr>
          <a:xfrm>
            <a:off x="498720" y="1843960"/>
            <a:ext cx="13632960" cy="5466240"/>
          </a:xfrm>
          <a:prstGeom prst="rect">
            <a:avLst/>
          </a:prstGeom>
        </p:spPr>
        <p:txBody>
          <a:bodyPr spcFirstLastPara="1" wrap="square" lIns="68575" tIns="34275" rIns="68575" bIns="34275" anchor="t" anchorCtr="0">
            <a:noAutofit/>
          </a:bodyPr>
          <a:lstStyle>
            <a:lvl1pPr marL="731539" lvl="0" indent="-548654" rtl="0">
              <a:spcBef>
                <a:spcPts val="1280"/>
              </a:spcBef>
              <a:spcAft>
                <a:spcPts val="0"/>
              </a:spcAft>
              <a:buSzPts val="1800"/>
              <a:buChar char="•"/>
              <a:defRPr/>
            </a:lvl1pPr>
            <a:lvl2pPr marL="1463077" lvl="1" indent="-518173" rtl="0">
              <a:spcBef>
                <a:spcPts val="640"/>
              </a:spcBef>
              <a:spcAft>
                <a:spcPts val="0"/>
              </a:spcAft>
              <a:buSzPts val="1500"/>
              <a:buChar char="•"/>
              <a:defRPr/>
            </a:lvl2pPr>
            <a:lvl3pPr marL="2194614" lvl="2" indent="-497852" rtl="0">
              <a:spcBef>
                <a:spcPts val="640"/>
              </a:spcBef>
              <a:spcAft>
                <a:spcPts val="0"/>
              </a:spcAft>
              <a:buSzPts val="1300"/>
              <a:buChar char="•"/>
              <a:defRPr/>
            </a:lvl3pPr>
            <a:lvl4pPr marL="2926153" lvl="3" indent="-477532" rtl="0">
              <a:spcBef>
                <a:spcPts val="640"/>
              </a:spcBef>
              <a:spcAft>
                <a:spcPts val="0"/>
              </a:spcAft>
              <a:buSzPts val="1100"/>
              <a:buChar char="•"/>
              <a:defRPr/>
            </a:lvl4pPr>
            <a:lvl5pPr marL="3657691" lvl="4" indent="-477532" rtl="0">
              <a:spcBef>
                <a:spcPts val="640"/>
              </a:spcBef>
              <a:spcAft>
                <a:spcPts val="0"/>
              </a:spcAft>
              <a:buSzPts val="1100"/>
              <a:buChar char="•"/>
              <a:defRPr/>
            </a:lvl5pPr>
            <a:lvl6pPr marL="4389230" lvl="5" indent="-508013" rtl="0">
              <a:spcBef>
                <a:spcPts val="640"/>
              </a:spcBef>
              <a:spcAft>
                <a:spcPts val="0"/>
              </a:spcAft>
              <a:buSzPts val="1400"/>
              <a:buChar char="•"/>
              <a:defRPr/>
            </a:lvl6pPr>
            <a:lvl7pPr marL="5120768" lvl="6" indent="-508013" rtl="0">
              <a:spcBef>
                <a:spcPts val="640"/>
              </a:spcBef>
              <a:spcAft>
                <a:spcPts val="0"/>
              </a:spcAft>
              <a:buSzPts val="1400"/>
              <a:buChar char="•"/>
              <a:defRPr/>
            </a:lvl7pPr>
            <a:lvl8pPr marL="5852306" lvl="7" indent="-508013" rtl="0">
              <a:spcBef>
                <a:spcPts val="640"/>
              </a:spcBef>
              <a:spcAft>
                <a:spcPts val="0"/>
              </a:spcAft>
              <a:buSzPts val="1400"/>
              <a:buChar char="•"/>
              <a:defRPr/>
            </a:lvl8pPr>
            <a:lvl9pPr marL="6583846" lvl="8" indent="-508013" rtl="0">
              <a:spcBef>
                <a:spcPts val="640"/>
              </a:spcBef>
              <a:spcAft>
                <a:spcPts val="0"/>
              </a:spcAft>
              <a:buSzPts val="1400"/>
              <a:buChar char="•"/>
              <a:defRPr/>
            </a:lvl9pPr>
          </a:lstStyle>
          <a:p>
            <a:endParaRPr/>
          </a:p>
        </p:txBody>
      </p:sp>
      <p:sp>
        <p:nvSpPr>
          <p:cNvPr id="46" name="Google Shape;46;p11"/>
          <p:cNvSpPr txBox="1">
            <a:spLocks noGrp="1"/>
          </p:cNvSpPr>
          <p:nvPr>
            <p:ph type="sldNum" idx="12"/>
          </p:nvPr>
        </p:nvSpPr>
        <p:spPr>
          <a:xfrm>
            <a:off x="13555933" y="7461148"/>
            <a:ext cx="877920" cy="62976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GB" smtClean="0"/>
              <a:pPr/>
              <a:t>‹N°›</a:t>
            </a:fld>
            <a:endParaRPr lang="en-GB"/>
          </a:p>
        </p:txBody>
      </p:sp>
    </p:spTree>
    <p:extLst>
      <p:ext uri="{BB962C8B-B14F-4D97-AF65-F5344CB8AC3E}">
        <p14:creationId xmlns:p14="http://schemas.microsoft.com/office/powerpoint/2010/main" val="355024904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Image avec légende" type="picTx">
  <p:cSld name="Image avec légende">
    <p:spTree>
      <p:nvGrpSpPr>
        <p:cNvPr id="1" name="Shape 36"/>
        <p:cNvGrpSpPr/>
        <p:nvPr/>
      </p:nvGrpSpPr>
      <p:grpSpPr>
        <a:xfrm>
          <a:off x="0" y="0"/>
          <a:ext cx="0" cy="0"/>
          <a:chOff x="0" y="0"/>
          <a:chExt cx="0" cy="0"/>
        </a:xfrm>
      </p:grpSpPr>
      <p:sp>
        <p:nvSpPr>
          <p:cNvPr id="37" name="Google Shape;37;p7"/>
          <p:cNvSpPr txBox="1">
            <a:spLocks noGrp="1"/>
          </p:cNvSpPr>
          <p:nvPr>
            <p:ph type="title"/>
          </p:nvPr>
        </p:nvSpPr>
        <p:spPr>
          <a:xfrm>
            <a:off x="1007748" y="548640"/>
            <a:ext cx="4718684" cy="1920240"/>
          </a:xfrm>
          <a:prstGeom prst="rect">
            <a:avLst/>
          </a:prstGeom>
          <a:noFill/>
          <a:ln>
            <a:noFill/>
          </a:ln>
        </p:spPr>
        <p:txBody>
          <a:bodyPr spcFirstLastPara="1" wrap="square" lIns="91425" tIns="45700" rIns="91425" bIns="45700" anchor="b" anchorCtr="0">
            <a:noAutofit/>
          </a:bodyPr>
          <a:lstStyle>
            <a:lvl1pPr lvl="0" algn="l">
              <a:lnSpc>
                <a:spcPct val="100000"/>
              </a:lnSpc>
              <a:spcBef>
                <a:spcPts val="0"/>
              </a:spcBef>
              <a:spcAft>
                <a:spcPts val="0"/>
              </a:spcAft>
              <a:buClr>
                <a:schemeClr val="dk1"/>
              </a:buClr>
              <a:buSzPts val="3200"/>
              <a:buFont typeface="Century Gothic"/>
              <a:buNone/>
              <a:defRPr sz="384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r>
              <a:rPr lang="en-US"/>
              <a:t>Click to edit Master title style</a:t>
            </a:r>
            <a:endParaRPr/>
          </a:p>
        </p:txBody>
      </p:sp>
      <p:sp>
        <p:nvSpPr>
          <p:cNvPr id="38" name="Google Shape;38;p7"/>
          <p:cNvSpPr>
            <a:spLocks noGrp="1"/>
          </p:cNvSpPr>
          <p:nvPr>
            <p:ph type="pic" idx="2"/>
          </p:nvPr>
        </p:nvSpPr>
        <p:spPr>
          <a:xfrm>
            <a:off x="6219826" y="1184912"/>
            <a:ext cx="7406640" cy="5848350"/>
          </a:xfrm>
          <a:prstGeom prst="rect">
            <a:avLst/>
          </a:prstGeom>
          <a:noFill/>
          <a:ln>
            <a:noFill/>
          </a:ln>
        </p:spPr>
        <p:txBody>
          <a:bodyPr spcFirstLastPara="1" wrap="square" lIns="91425" tIns="45700" rIns="91425" bIns="45700" anchor="t" anchorCtr="0">
            <a:noAutofit/>
          </a:bodyPr>
          <a:lstStyle>
            <a:lvl1pPr marR="0" lvl="0" algn="l" rtl="0">
              <a:lnSpc>
                <a:spcPct val="100000"/>
              </a:lnSpc>
              <a:spcBef>
                <a:spcPts val="1200"/>
              </a:spcBef>
              <a:spcAft>
                <a:spcPts val="0"/>
              </a:spcAft>
              <a:buClr>
                <a:schemeClr val="accent6"/>
              </a:buClr>
              <a:buSzPts val="2720"/>
              <a:buFont typeface="Century Gothic"/>
              <a:buNone/>
              <a:defRPr sz="3840" b="0" i="0" u="none" strike="noStrike" cap="none">
                <a:solidFill>
                  <a:schemeClr val="dk1"/>
                </a:solidFill>
                <a:latin typeface="Century Gothic"/>
                <a:ea typeface="Century Gothic"/>
                <a:cs typeface="Century Gothic"/>
                <a:sym typeface="Century Gothic"/>
              </a:defRPr>
            </a:lvl1pPr>
            <a:lvl2pPr marR="0" lvl="1" algn="l" rtl="0">
              <a:lnSpc>
                <a:spcPct val="100000"/>
              </a:lnSpc>
              <a:spcBef>
                <a:spcPts val="600"/>
              </a:spcBef>
              <a:spcAft>
                <a:spcPts val="0"/>
              </a:spcAft>
              <a:buClr>
                <a:schemeClr val="dk1"/>
              </a:buClr>
              <a:buSzPts val="2380"/>
              <a:buFont typeface="Century Gothic"/>
              <a:buNone/>
              <a:defRPr sz="3360" b="0" i="0" u="none" strike="noStrike" cap="none">
                <a:solidFill>
                  <a:schemeClr val="dk1"/>
                </a:solidFill>
                <a:latin typeface="Century Gothic"/>
                <a:ea typeface="Century Gothic"/>
                <a:cs typeface="Century Gothic"/>
                <a:sym typeface="Century Gothic"/>
              </a:defRPr>
            </a:lvl2pPr>
            <a:lvl3pPr marR="0" lvl="2" algn="l" rtl="0">
              <a:lnSpc>
                <a:spcPct val="100000"/>
              </a:lnSpc>
              <a:spcBef>
                <a:spcPts val="600"/>
              </a:spcBef>
              <a:spcAft>
                <a:spcPts val="0"/>
              </a:spcAft>
              <a:buClr>
                <a:schemeClr val="dk1"/>
              </a:buClr>
              <a:buSzPts val="2040"/>
              <a:buFont typeface="Century Gothic"/>
              <a:buNone/>
              <a:defRPr sz="2880" b="0" i="0" u="none" strike="noStrike" cap="none">
                <a:solidFill>
                  <a:schemeClr val="dk1"/>
                </a:solidFill>
                <a:latin typeface="Century Gothic"/>
                <a:ea typeface="Century Gothic"/>
                <a:cs typeface="Century Gothic"/>
                <a:sym typeface="Century Gothic"/>
              </a:defRPr>
            </a:lvl3pPr>
            <a:lvl4pPr marR="0" lvl="3" algn="l" rtl="0">
              <a:lnSpc>
                <a:spcPct val="100000"/>
              </a:lnSpc>
              <a:spcBef>
                <a:spcPts val="600"/>
              </a:spcBef>
              <a:spcAft>
                <a:spcPts val="0"/>
              </a:spcAft>
              <a:buClr>
                <a:schemeClr val="dk1"/>
              </a:buClr>
              <a:buSzPts val="1700"/>
              <a:buFont typeface="Century Gothic"/>
              <a:buNone/>
              <a:defRPr sz="2400" b="0" i="0" u="none" strike="noStrike" cap="none">
                <a:solidFill>
                  <a:schemeClr val="dk1"/>
                </a:solidFill>
                <a:latin typeface="Century Gothic"/>
                <a:ea typeface="Century Gothic"/>
                <a:cs typeface="Century Gothic"/>
                <a:sym typeface="Century Gothic"/>
              </a:defRPr>
            </a:lvl4pPr>
            <a:lvl5pPr marR="0" lvl="4" algn="l" rtl="0">
              <a:lnSpc>
                <a:spcPct val="100000"/>
              </a:lnSpc>
              <a:spcBef>
                <a:spcPts val="600"/>
              </a:spcBef>
              <a:spcAft>
                <a:spcPts val="0"/>
              </a:spcAft>
              <a:buClr>
                <a:schemeClr val="dk1"/>
              </a:buClr>
              <a:buSzPts val="1700"/>
              <a:buFont typeface="Century Gothic"/>
              <a:buNone/>
              <a:defRPr sz="2400" b="0" i="0" u="none" strike="noStrike" cap="none">
                <a:solidFill>
                  <a:schemeClr val="dk1"/>
                </a:solidFill>
                <a:latin typeface="Century Gothic"/>
                <a:ea typeface="Century Gothic"/>
                <a:cs typeface="Century Gothic"/>
                <a:sym typeface="Century Gothic"/>
              </a:defRPr>
            </a:lvl5pPr>
            <a:lvl6pPr marR="0" lvl="5" algn="l" rtl="0">
              <a:lnSpc>
                <a:spcPct val="90000"/>
              </a:lnSpc>
              <a:spcBef>
                <a:spcPts val="600"/>
              </a:spcBef>
              <a:spcAft>
                <a:spcPts val="0"/>
              </a:spcAft>
              <a:buClr>
                <a:schemeClr val="dk1"/>
              </a:buClr>
              <a:buSzPts val="2000"/>
              <a:buFont typeface="Arial"/>
              <a:buNone/>
              <a:defRPr sz="2400" b="0" i="0" u="none" strike="noStrike" cap="none">
                <a:solidFill>
                  <a:schemeClr val="dk1"/>
                </a:solidFill>
                <a:latin typeface="Century Gothic"/>
                <a:ea typeface="Century Gothic"/>
                <a:cs typeface="Century Gothic"/>
                <a:sym typeface="Century Gothic"/>
              </a:defRPr>
            </a:lvl6pPr>
            <a:lvl7pPr marR="0" lvl="6" algn="l" rtl="0">
              <a:lnSpc>
                <a:spcPct val="90000"/>
              </a:lnSpc>
              <a:spcBef>
                <a:spcPts val="600"/>
              </a:spcBef>
              <a:spcAft>
                <a:spcPts val="0"/>
              </a:spcAft>
              <a:buClr>
                <a:schemeClr val="dk1"/>
              </a:buClr>
              <a:buSzPts val="2000"/>
              <a:buFont typeface="Arial"/>
              <a:buNone/>
              <a:defRPr sz="2400" b="0" i="0" u="none" strike="noStrike" cap="none">
                <a:solidFill>
                  <a:schemeClr val="dk1"/>
                </a:solidFill>
                <a:latin typeface="Century Gothic"/>
                <a:ea typeface="Century Gothic"/>
                <a:cs typeface="Century Gothic"/>
                <a:sym typeface="Century Gothic"/>
              </a:defRPr>
            </a:lvl7pPr>
            <a:lvl8pPr marR="0" lvl="7" algn="l" rtl="0">
              <a:lnSpc>
                <a:spcPct val="90000"/>
              </a:lnSpc>
              <a:spcBef>
                <a:spcPts val="600"/>
              </a:spcBef>
              <a:spcAft>
                <a:spcPts val="0"/>
              </a:spcAft>
              <a:buClr>
                <a:schemeClr val="dk1"/>
              </a:buClr>
              <a:buSzPts val="2000"/>
              <a:buFont typeface="Arial"/>
              <a:buNone/>
              <a:defRPr sz="2400" b="0" i="0" u="none" strike="noStrike" cap="none">
                <a:solidFill>
                  <a:schemeClr val="dk1"/>
                </a:solidFill>
                <a:latin typeface="Century Gothic"/>
                <a:ea typeface="Century Gothic"/>
                <a:cs typeface="Century Gothic"/>
                <a:sym typeface="Century Gothic"/>
              </a:defRPr>
            </a:lvl8pPr>
            <a:lvl9pPr marR="0" lvl="8" algn="l" rtl="0">
              <a:lnSpc>
                <a:spcPct val="90000"/>
              </a:lnSpc>
              <a:spcBef>
                <a:spcPts val="600"/>
              </a:spcBef>
              <a:spcAft>
                <a:spcPts val="0"/>
              </a:spcAft>
              <a:buClr>
                <a:schemeClr val="dk1"/>
              </a:buClr>
              <a:buSzPts val="2000"/>
              <a:buFont typeface="Arial"/>
              <a:buNone/>
              <a:defRPr sz="2400" b="0" i="0" u="none" strike="noStrike" cap="none">
                <a:solidFill>
                  <a:schemeClr val="dk1"/>
                </a:solidFill>
                <a:latin typeface="Century Gothic"/>
                <a:ea typeface="Century Gothic"/>
                <a:cs typeface="Century Gothic"/>
                <a:sym typeface="Century Gothic"/>
              </a:defRPr>
            </a:lvl9pPr>
          </a:lstStyle>
          <a:p>
            <a:r>
              <a:rPr lang="en-US"/>
              <a:t>Click icon to add picture</a:t>
            </a:r>
            <a:endParaRPr/>
          </a:p>
        </p:txBody>
      </p:sp>
      <p:sp>
        <p:nvSpPr>
          <p:cNvPr id="39" name="Google Shape;39;p7"/>
          <p:cNvSpPr txBox="1">
            <a:spLocks noGrp="1"/>
          </p:cNvSpPr>
          <p:nvPr>
            <p:ph type="body" idx="1"/>
          </p:nvPr>
        </p:nvSpPr>
        <p:spPr>
          <a:xfrm>
            <a:off x="1007748" y="2468880"/>
            <a:ext cx="4718684" cy="4573906"/>
          </a:xfrm>
          <a:prstGeom prst="rect">
            <a:avLst/>
          </a:prstGeom>
          <a:noFill/>
          <a:ln>
            <a:noFill/>
          </a:ln>
        </p:spPr>
        <p:txBody>
          <a:bodyPr spcFirstLastPara="1" wrap="square" lIns="91425" tIns="45700" rIns="91425" bIns="45700" anchor="t" anchorCtr="0">
            <a:noAutofit/>
          </a:bodyPr>
          <a:lstStyle>
            <a:lvl1pPr marL="548668" lvl="0" indent="-274333" algn="l">
              <a:lnSpc>
                <a:spcPct val="100000"/>
              </a:lnSpc>
              <a:spcBef>
                <a:spcPts val="1200"/>
              </a:spcBef>
              <a:spcAft>
                <a:spcPts val="0"/>
              </a:spcAft>
              <a:buSzPts val="1360"/>
              <a:buFont typeface="Century Gothic"/>
              <a:buNone/>
              <a:defRPr sz="1920"/>
            </a:lvl1pPr>
            <a:lvl2pPr marL="1097335" lvl="1" indent="-274333" algn="l">
              <a:lnSpc>
                <a:spcPct val="100000"/>
              </a:lnSpc>
              <a:spcBef>
                <a:spcPts val="600"/>
              </a:spcBef>
              <a:spcAft>
                <a:spcPts val="0"/>
              </a:spcAft>
              <a:buClr>
                <a:schemeClr val="dk1"/>
              </a:buClr>
              <a:buSzPts val="1190"/>
              <a:buFont typeface="Century Gothic"/>
              <a:buNone/>
              <a:defRPr sz="1680"/>
            </a:lvl2pPr>
            <a:lvl3pPr marL="1646003" lvl="2" indent="-274333" algn="l">
              <a:lnSpc>
                <a:spcPct val="100000"/>
              </a:lnSpc>
              <a:spcBef>
                <a:spcPts val="600"/>
              </a:spcBef>
              <a:spcAft>
                <a:spcPts val="0"/>
              </a:spcAft>
              <a:buClr>
                <a:schemeClr val="dk1"/>
              </a:buClr>
              <a:buSzPts val="1020"/>
              <a:buFont typeface="Century Gothic"/>
              <a:buNone/>
              <a:defRPr sz="1440"/>
            </a:lvl3pPr>
            <a:lvl4pPr marL="2194669" lvl="3" indent="-274333" algn="l">
              <a:lnSpc>
                <a:spcPct val="100000"/>
              </a:lnSpc>
              <a:spcBef>
                <a:spcPts val="600"/>
              </a:spcBef>
              <a:spcAft>
                <a:spcPts val="0"/>
              </a:spcAft>
              <a:buClr>
                <a:schemeClr val="dk1"/>
              </a:buClr>
              <a:buSzPts val="850"/>
              <a:buFont typeface="Century Gothic"/>
              <a:buNone/>
              <a:defRPr sz="1200"/>
            </a:lvl4pPr>
            <a:lvl5pPr marL="2743337" lvl="4" indent="-274333" algn="l">
              <a:lnSpc>
                <a:spcPct val="100000"/>
              </a:lnSpc>
              <a:spcBef>
                <a:spcPts val="600"/>
              </a:spcBef>
              <a:spcAft>
                <a:spcPts val="0"/>
              </a:spcAft>
              <a:buClr>
                <a:schemeClr val="dk1"/>
              </a:buClr>
              <a:buSzPts val="850"/>
              <a:buFont typeface="Century Gothic"/>
              <a:buNone/>
              <a:defRPr sz="1200"/>
            </a:lvl5pPr>
            <a:lvl6pPr marL="3292004" lvl="5" indent="-274333" algn="l">
              <a:lnSpc>
                <a:spcPct val="90000"/>
              </a:lnSpc>
              <a:spcBef>
                <a:spcPts val="600"/>
              </a:spcBef>
              <a:spcAft>
                <a:spcPts val="0"/>
              </a:spcAft>
              <a:buClr>
                <a:schemeClr val="dk1"/>
              </a:buClr>
              <a:buSzPts val="1000"/>
              <a:buNone/>
              <a:defRPr sz="1200"/>
            </a:lvl6pPr>
            <a:lvl7pPr marL="3840672" lvl="6" indent="-274333" algn="l">
              <a:lnSpc>
                <a:spcPct val="90000"/>
              </a:lnSpc>
              <a:spcBef>
                <a:spcPts val="600"/>
              </a:spcBef>
              <a:spcAft>
                <a:spcPts val="0"/>
              </a:spcAft>
              <a:buClr>
                <a:schemeClr val="dk1"/>
              </a:buClr>
              <a:buSzPts val="1000"/>
              <a:buNone/>
              <a:defRPr sz="1200"/>
            </a:lvl7pPr>
            <a:lvl8pPr marL="4389340" lvl="7" indent="-274333" algn="l">
              <a:lnSpc>
                <a:spcPct val="90000"/>
              </a:lnSpc>
              <a:spcBef>
                <a:spcPts val="600"/>
              </a:spcBef>
              <a:spcAft>
                <a:spcPts val="0"/>
              </a:spcAft>
              <a:buClr>
                <a:schemeClr val="dk1"/>
              </a:buClr>
              <a:buSzPts val="1000"/>
              <a:buNone/>
              <a:defRPr sz="1200"/>
            </a:lvl8pPr>
            <a:lvl9pPr marL="4938007" lvl="8" indent="-274333" algn="l">
              <a:lnSpc>
                <a:spcPct val="90000"/>
              </a:lnSpc>
              <a:spcBef>
                <a:spcPts val="600"/>
              </a:spcBef>
              <a:spcAft>
                <a:spcPts val="0"/>
              </a:spcAft>
              <a:buClr>
                <a:schemeClr val="dk1"/>
              </a:buClr>
              <a:buSzPts val="1000"/>
              <a:buNone/>
              <a:defRPr sz="1200"/>
            </a:lvl9pPr>
          </a:lstStyle>
          <a:p>
            <a:pPr lvl="0"/>
            <a:r>
              <a:rPr lang="en-US"/>
              <a:t>Click to edit Master text styles</a:t>
            </a:r>
          </a:p>
        </p:txBody>
      </p:sp>
    </p:spTree>
    <p:extLst>
      <p:ext uri="{BB962C8B-B14F-4D97-AF65-F5344CB8AC3E}">
        <p14:creationId xmlns:p14="http://schemas.microsoft.com/office/powerpoint/2010/main" val="27293784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cSld name="1_Diapositive de titre">
    <p:bg>
      <p:bgPr>
        <a:solidFill>
          <a:schemeClr val="tx2"/>
        </a:solidFill>
        <a:effectLst/>
      </p:bgPr>
    </p:bg>
    <p:spTree>
      <p:nvGrpSpPr>
        <p:cNvPr id="1" name=""/>
        <p:cNvGrpSpPr/>
        <p:nvPr/>
      </p:nvGrpSpPr>
      <p:grpSpPr>
        <a:xfrm>
          <a:off x="0" y="0"/>
          <a:ext cx="0" cy="0"/>
          <a:chOff x="0" y="0"/>
          <a:chExt cx="0" cy="0"/>
        </a:xfrm>
      </p:grpSpPr>
      <p:sp>
        <p:nvSpPr>
          <p:cNvPr id="2" name="Titre 1"/>
          <p:cNvSpPr>
            <a:spLocks noGrp="1"/>
          </p:cNvSpPr>
          <p:nvPr>
            <p:ph type="ctrTitle"/>
          </p:nvPr>
        </p:nvSpPr>
        <p:spPr>
          <a:xfrm>
            <a:off x="1828800" y="1346836"/>
            <a:ext cx="10972800" cy="2865120"/>
          </a:xfrm>
        </p:spPr>
        <p:txBody>
          <a:bodyPr anchor="b"/>
          <a:lstStyle>
            <a:lvl1pPr algn="ctr">
              <a:lnSpc>
                <a:spcPct val="100000"/>
              </a:lnSpc>
              <a:defRPr sz="7200">
                <a:solidFill>
                  <a:schemeClr val="bg1"/>
                </a:solidFill>
                <a:latin typeface="Century Gothic" panose="020B0502020202020204" pitchFamily="34" charset="0"/>
              </a:defRPr>
            </a:lvl1pPr>
          </a:lstStyle>
          <a:p>
            <a:r>
              <a:rPr lang="fr-FR"/>
              <a:t>Modifiez le style du titre</a:t>
            </a:r>
          </a:p>
        </p:txBody>
      </p:sp>
      <p:sp>
        <p:nvSpPr>
          <p:cNvPr id="3" name="Sous-titre 2"/>
          <p:cNvSpPr>
            <a:spLocks noGrp="1"/>
          </p:cNvSpPr>
          <p:nvPr>
            <p:ph type="subTitle" idx="1"/>
          </p:nvPr>
        </p:nvSpPr>
        <p:spPr>
          <a:xfrm>
            <a:off x="1828800" y="4322446"/>
            <a:ext cx="10972800" cy="1986914"/>
          </a:xfrm>
          <a:prstGeom prst="rect">
            <a:avLst/>
          </a:prstGeom>
        </p:spPr>
        <p:txBody>
          <a:bodyPr/>
          <a:lstStyle>
            <a:lvl1pPr marL="0" indent="0" algn="ctr">
              <a:lnSpc>
                <a:spcPct val="100000"/>
              </a:lnSpc>
              <a:buNone/>
              <a:defRPr sz="2880">
                <a:solidFill>
                  <a:schemeClr val="bg1"/>
                </a:solidFill>
              </a:defRPr>
            </a:lvl1pPr>
            <a:lvl2pPr marL="548641" indent="0" algn="ctr">
              <a:buNone/>
              <a:defRPr sz="2400"/>
            </a:lvl2pPr>
            <a:lvl3pPr marL="1097280" indent="0" algn="ctr">
              <a:buNone/>
              <a:defRPr sz="2160"/>
            </a:lvl3pPr>
            <a:lvl4pPr marL="1645921" indent="0" algn="ctr">
              <a:buNone/>
              <a:defRPr sz="1920"/>
            </a:lvl4pPr>
            <a:lvl5pPr marL="2194561" indent="0" algn="ctr">
              <a:buNone/>
              <a:defRPr sz="1920"/>
            </a:lvl5pPr>
            <a:lvl6pPr marL="2743200" indent="0" algn="ctr">
              <a:buNone/>
              <a:defRPr sz="1920"/>
            </a:lvl6pPr>
            <a:lvl7pPr marL="3291839" indent="0" algn="ctr">
              <a:buNone/>
              <a:defRPr sz="1920"/>
            </a:lvl7pPr>
            <a:lvl8pPr marL="3840480" indent="0" algn="ctr">
              <a:buNone/>
              <a:defRPr sz="1920"/>
            </a:lvl8pPr>
            <a:lvl9pPr marL="4389121" indent="0" algn="ctr">
              <a:buNone/>
              <a:defRPr sz="1920"/>
            </a:lvl9pPr>
          </a:lstStyle>
          <a:p>
            <a:r>
              <a:rPr lang="fr-FR"/>
              <a:t>Modifiez le style des sous-titres du masque</a:t>
            </a:r>
          </a:p>
        </p:txBody>
      </p:sp>
      <p:pic>
        <p:nvPicPr>
          <p:cNvPr id="9" name="Image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3" y="7270724"/>
            <a:ext cx="4317431" cy="958890"/>
          </a:xfrm>
          <a:prstGeom prst="rect">
            <a:avLst/>
          </a:prstGeom>
        </p:spPr>
      </p:pic>
    </p:spTree>
    <p:extLst>
      <p:ext uri="{BB962C8B-B14F-4D97-AF65-F5344CB8AC3E}">
        <p14:creationId xmlns:p14="http://schemas.microsoft.com/office/powerpoint/2010/main" val="33033029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2 lines title + 1 Column">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6FF300D3-06AC-96E7-9E8B-DB46AF6EDE3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605039125"/>
      </p:ext>
    </p:extLst>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Diapositive de titr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21" name="Image 20">
            <a:extLst>
              <a:ext uri="{FF2B5EF4-FFF2-40B4-BE49-F238E27FC236}">
                <a16:creationId xmlns:a16="http://schemas.microsoft.com/office/drawing/2014/main" id="{C9AD21AA-B481-A843-A292-A5BD4175DC9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21920" y="69049"/>
            <a:ext cx="920605" cy="1161677"/>
          </a:xfrm>
          <a:prstGeom prst="rect">
            <a:avLst/>
          </a:prstGeom>
        </p:spPr>
      </p:pic>
      <p:sp>
        <p:nvSpPr>
          <p:cNvPr id="3" name="Espace réservé du texte 2">
            <a:extLst>
              <a:ext uri="{FF2B5EF4-FFF2-40B4-BE49-F238E27FC236}">
                <a16:creationId xmlns:a16="http://schemas.microsoft.com/office/drawing/2014/main" id="{A7A4B601-598D-2544-AD58-8356C2AD4F22}"/>
              </a:ext>
            </a:extLst>
          </p:cNvPr>
          <p:cNvSpPr>
            <a:spLocks noGrp="1"/>
          </p:cNvSpPr>
          <p:nvPr>
            <p:ph type="body" sz="quarter" idx="10" hasCustomPrompt="1"/>
          </p:nvPr>
        </p:nvSpPr>
        <p:spPr>
          <a:xfrm>
            <a:off x="304800" y="2563605"/>
            <a:ext cx="6070536" cy="3102388"/>
          </a:xfrm>
          <a:prstGeom prst="rect">
            <a:avLst/>
          </a:prstGeom>
        </p:spPr>
        <p:txBody>
          <a:bodyPr/>
          <a:lstStyle>
            <a:lvl1pPr marL="0" indent="0" algn="just">
              <a:buNone/>
              <a:defRPr sz="2160" b="0" i="0">
                <a:latin typeface="Century Gothic" panose="020B0502020202020204" pitchFamily="34" charset="0"/>
              </a:defRPr>
            </a:lvl1pPr>
            <a:lvl2pPr marL="548640" indent="0" algn="just">
              <a:buNone/>
              <a:defRPr sz="2160" b="0" i="0">
                <a:latin typeface="Century Gothic" panose="020B0502020202020204" pitchFamily="34" charset="0"/>
              </a:defRPr>
            </a:lvl2pPr>
            <a:lvl3pPr marL="1097280" indent="0" algn="just">
              <a:buNone/>
              <a:defRPr sz="2160" b="0" i="0">
                <a:latin typeface="Century Gothic" panose="020B0502020202020204" pitchFamily="34" charset="0"/>
              </a:defRPr>
            </a:lvl3pPr>
            <a:lvl4pPr marL="1645920" indent="0" algn="just">
              <a:buNone/>
              <a:defRPr sz="2160" b="0" i="0">
                <a:latin typeface="Century Gothic" panose="020B0502020202020204" pitchFamily="34" charset="0"/>
              </a:defRPr>
            </a:lvl4pPr>
            <a:lvl5pPr marL="2194560" indent="0" algn="just">
              <a:buNone/>
              <a:defRPr sz="2160" b="0" i="0">
                <a:latin typeface="Century Gothic" panose="020B0502020202020204" pitchFamily="34" charset="0"/>
              </a:defRPr>
            </a:lvl5pPr>
          </a:lstStyle>
          <a:p>
            <a:pPr algn="just"/>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p:txBody>
      </p:sp>
      <p:sp>
        <p:nvSpPr>
          <p:cNvPr id="10" name="Espace réservé du texte 2">
            <a:extLst>
              <a:ext uri="{FF2B5EF4-FFF2-40B4-BE49-F238E27FC236}">
                <a16:creationId xmlns:a16="http://schemas.microsoft.com/office/drawing/2014/main" id="{47CE239A-C835-A84D-8434-BB98BEE08807}"/>
              </a:ext>
            </a:extLst>
          </p:cNvPr>
          <p:cNvSpPr>
            <a:spLocks noGrp="1"/>
          </p:cNvSpPr>
          <p:nvPr>
            <p:ph type="body" sz="quarter" idx="11" hasCustomPrompt="1"/>
          </p:nvPr>
        </p:nvSpPr>
        <p:spPr>
          <a:xfrm>
            <a:off x="6875363" y="2563605"/>
            <a:ext cx="7333718" cy="3102388"/>
          </a:xfrm>
          <a:prstGeom prst="rect">
            <a:avLst/>
          </a:prstGeom>
        </p:spPr>
        <p:txBody>
          <a:bodyPr/>
          <a:lstStyle>
            <a:lvl1pPr marL="0" marR="0" indent="0" algn="just" defTabSz="1097280" rtl="0" eaLnBrk="1" fontAlgn="auto" latinLnBrk="0" hangingPunct="1">
              <a:lnSpc>
                <a:spcPct val="90000"/>
              </a:lnSpc>
              <a:spcBef>
                <a:spcPts val="1200"/>
              </a:spcBef>
              <a:spcAft>
                <a:spcPts val="0"/>
              </a:spcAft>
              <a:buClrTx/>
              <a:buSzTx/>
              <a:buFont typeface="Arial" panose="020B0604020202020204" pitchFamily="34" charset="0"/>
              <a:buNone/>
              <a:tabLst/>
              <a:defRPr sz="2160" b="0" i="0">
                <a:solidFill>
                  <a:schemeClr val="bg1"/>
                </a:solidFill>
                <a:latin typeface="Century Gothic" panose="020B0502020202020204" pitchFamily="34" charset="0"/>
              </a:defRPr>
            </a:lvl1pPr>
            <a:lvl2pPr algn="just">
              <a:defRPr sz="2160" b="0" i="0">
                <a:solidFill>
                  <a:schemeClr val="bg1"/>
                </a:solidFill>
                <a:latin typeface="Century Gothic" panose="020B0502020202020204" pitchFamily="34" charset="0"/>
              </a:defRPr>
            </a:lvl2pPr>
            <a:lvl3pPr algn="just">
              <a:defRPr sz="2160" b="0" i="0">
                <a:solidFill>
                  <a:schemeClr val="bg1"/>
                </a:solidFill>
                <a:latin typeface="Century Gothic" panose="020B0502020202020204" pitchFamily="34" charset="0"/>
              </a:defRPr>
            </a:lvl3pPr>
            <a:lvl4pPr algn="just">
              <a:defRPr sz="2160" b="0" i="0">
                <a:solidFill>
                  <a:schemeClr val="bg1"/>
                </a:solidFill>
                <a:latin typeface="Century Gothic" panose="020B0502020202020204" pitchFamily="34" charset="0"/>
              </a:defRPr>
            </a:lvl4pPr>
            <a:lvl5pPr algn="just">
              <a:defRPr sz="2160" b="0" i="0">
                <a:solidFill>
                  <a:schemeClr val="bg1"/>
                </a:solidFill>
                <a:latin typeface="Century Gothic" panose="020B0502020202020204" pitchFamily="34" charset="0"/>
              </a:defRPr>
            </a:lvl5pPr>
          </a:lstStyle>
          <a:p>
            <a:pPr marL="0" marR="0" lvl="0" indent="0" algn="just" defTabSz="1097280" rtl="0" eaLnBrk="1" fontAlgn="auto" latinLnBrk="0" hangingPunct="1">
              <a:lnSpc>
                <a:spcPct val="90000"/>
              </a:lnSpc>
              <a:spcBef>
                <a:spcPts val="1200"/>
              </a:spcBef>
              <a:spcAft>
                <a:spcPts val="0"/>
              </a:spcAft>
              <a:buClrTx/>
              <a:buSzTx/>
              <a:buFont typeface="Arial" panose="020B0604020202020204" pitchFamily="34" charset="0"/>
              <a:buNone/>
              <a:tabLst/>
              <a:defRPr/>
            </a:pPr>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a:p>
            <a:pPr lvl="0"/>
            <a:endParaRPr lang="fr-FR"/>
          </a:p>
        </p:txBody>
      </p:sp>
      <p:sp>
        <p:nvSpPr>
          <p:cNvPr id="5" name="Espace réservé du texte 4">
            <a:extLst>
              <a:ext uri="{FF2B5EF4-FFF2-40B4-BE49-F238E27FC236}">
                <a16:creationId xmlns:a16="http://schemas.microsoft.com/office/drawing/2014/main" id="{1427B86E-9069-C741-8EDF-6EF5C1FB1368}"/>
              </a:ext>
            </a:extLst>
          </p:cNvPr>
          <p:cNvSpPr>
            <a:spLocks noGrp="1"/>
          </p:cNvSpPr>
          <p:nvPr>
            <p:ph type="body" sz="quarter" idx="12" hasCustomPrompt="1"/>
          </p:nvPr>
        </p:nvSpPr>
        <p:spPr>
          <a:xfrm>
            <a:off x="344806" y="2009776"/>
            <a:ext cx="2807970" cy="554354"/>
          </a:xfrm>
          <a:prstGeom prst="rect">
            <a:avLst/>
          </a:prstGeom>
        </p:spPr>
        <p:txBody>
          <a:bodyPr/>
          <a:lstStyle>
            <a:lvl1pPr marL="0" indent="0">
              <a:buNone/>
              <a:defRPr sz="2880" b="1" i="0">
                <a:latin typeface="Century Gothic" panose="020B0502020202020204" pitchFamily="34" charset="0"/>
              </a:defRPr>
            </a:lvl1pPr>
            <a:lvl2pPr marL="548640" indent="0">
              <a:buNone/>
              <a:defRPr sz="2880" b="1" i="0">
                <a:latin typeface="Century Gothic" panose="020B0502020202020204" pitchFamily="34" charset="0"/>
              </a:defRPr>
            </a:lvl2pPr>
            <a:lvl3pPr marL="1097280" indent="0">
              <a:buNone/>
              <a:defRPr sz="2880" b="1" i="0">
                <a:latin typeface="Century Gothic" panose="020B0502020202020204" pitchFamily="34" charset="0"/>
              </a:defRPr>
            </a:lvl3pPr>
            <a:lvl4pPr marL="1645920" indent="0">
              <a:buNone/>
              <a:defRPr sz="2880" b="1" i="0">
                <a:latin typeface="Century Gothic" panose="020B0502020202020204" pitchFamily="34" charset="0"/>
              </a:defRPr>
            </a:lvl4pPr>
            <a:lvl5pPr marL="2194560" indent="0">
              <a:buNone/>
              <a:defRPr sz="2880" b="1" i="0">
                <a:latin typeface="Century Gothic" panose="020B0502020202020204" pitchFamily="34" charset="0"/>
              </a:defRPr>
            </a:lvl5pPr>
          </a:lstStyle>
          <a:p>
            <a:pPr lvl="0"/>
            <a:r>
              <a:rPr lang="fr-FR" err="1"/>
              <a:t>Subtitle</a:t>
            </a:r>
            <a:endParaRPr lang="fr-FR"/>
          </a:p>
        </p:txBody>
      </p:sp>
      <p:sp>
        <p:nvSpPr>
          <p:cNvPr id="13" name="Espace réservé du texte 4">
            <a:extLst>
              <a:ext uri="{FF2B5EF4-FFF2-40B4-BE49-F238E27FC236}">
                <a16:creationId xmlns:a16="http://schemas.microsoft.com/office/drawing/2014/main" id="{53F64CE5-632D-564F-B6F5-6E6EA59390EB}"/>
              </a:ext>
            </a:extLst>
          </p:cNvPr>
          <p:cNvSpPr>
            <a:spLocks noGrp="1"/>
          </p:cNvSpPr>
          <p:nvPr>
            <p:ph type="body" sz="quarter" idx="13" hasCustomPrompt="1"/>
          </p:nvPr>
        </p:nvSpPr>
        <p:spPr>
          <a:xfrm>
            <a:off x="6875363" y="2009250"/>
            <a:ext cx="2807970" cy="554354"/>
          </a:xfrm>
          <a:prstGeom prst="rect">
            <a:avLst/>
          </a:prstGeom>
        </p:spPr>
        <p:txBody>
          <a:bodyPr/>
          <a:lstStyle>
            <a:lvl1pPr marL="0" indent="0">
              <a:buNone/>
              <a:defRPr sz="2880" b="1" i="0">
                <a:solidFill>
                  <a:schemeClr val="bg1"/>
                </a:solidFill>
                <a:latin typeface="Century Gothic" panose="020B0502020202020204" pitchFamily="34" charset="0"/>
              </a:defRPr>
            </a:lvl1pPr>
            <a:lvl2pPr marL="548640" indent="0">
              <a:buNone/>
              <a:defRPr sz="2880" b="1" i="0">
                <a:latin typeface="Century Gothic" panose="020B0502020202020204" pitchFamily="34" charset="0"/>
              </a:defRPr>
            </a:lvl2pPr>
            <a:lvl3pPr marL="1097280" indent="0">
              <a:buNone/>
              <a:defRPr sz="2880" b="1" i="0">
                <a:latin typeface="Century Gothic" panose="020B0502020202020204" pitchFamily="34" charset="0"/>
              </a:defRPr>
            </a:lvl3pPr>
            <a:lvl4pPr marL="1645920" indent="0">
              <a:buNone/>
              <a:defRPr sz="2880" b="1" i="0">
                <a:latin typeface="Century Gothic" panose="020B0502020202020204" pitchFamily="34" charset="0"/>
              </a:defRPr>
            </a:lvl4pPr>
            <a:lvl5pPr marL="2194560" indent="0">
              <a:buNone/>
              <a:defRPr sz="2880" b="1" i="0">
                <a:latin typeface="Century Gothic" panose="020B0502020202020204" pitchFamily="34" charset="0"/>
              </a:defRPr>
            </a:lvl5pPr>
          </a:lstStyle>
          <a:p>
            <a:pPr lvl="0"/>
            <a:r>
              <a:rPr lang="fr-FR" err="1"/>
              <a:t>Subtitle</a:t>
            </a:r>
            <a:endParaRPr lang="fr-FR"/>
          </a:p>
        </p:txBody>
      </p:sp>
      <p:sp>
        <p:nvSpPr>
          <p:cNvPr id="14" name="Espace réservé du texte 4">
            <a:extLst>
              <a:ext uri="{FF2B5EF4-FFF2-40B4-BE49-F238E27FC236}">
                <a16:creationId xmlns:a16="http://schemas.microsoft.com/office/drawing/2014/main" id="{8A320FF9-83ED-C146-9710-0A38F4E6C6B5}"/>
              </a:ext>
            </a:extLst>
          </p:cNvPr>
          <p:cNvSpPr>
            <a:spLocks noGrp="1"/>
          </p:cNvSpPr>
          <p:nvPr>
            <p:ph type="body" sz="quarter" idx="14" hasCustomPrompt="1"/>
          </p:nvPr>
        </p:nvSpPr>
        <p:spPr>
          <a:xfrm>
            <a:off x="3340069" y="372711"/>
            <a:ext cx="2807970" cy="554354"/>
          </a:xfrm>
          <a:prstGeom prst="rect">
            <a:avLst/>
          </a:prstGeom>
        </p:spPr>
        <p:txBody>
          <a:bodyPr/>
          <a:lstStyle>
            <a:lvl1pPr marL="0" indent="0" algn="r">
              <a:buNone/>
              <a:defRPr sz="4320" b="1" i="0">
                <a:latin typeface="Century Gothic" panose="020B0502020202020204" pitchFamily="34" charset="0"/>
              </a:defRPr>
            </a:lvl1pPr>
            <a:lvl2pPr marL="548640" indent="0">
              <a:buNone/>
              <a:defRPr sz="2880" b="1" i="0">
                <a:latin typeface="Century Gothic" panose="020B0502020202020204" pitchFamily="34" charset="0"/>
              </a:defRPr>
            </a:lvl2pPr>
            <a:lvl3pPr marL="1097280" indent="0">
              <a:buNone/>
              <a:defRPr sz="2880" b="1" i="0">
                <a:latin typeface="Century Gothic" panose="020B0502020202020204" pitchFamily="34" charset="0"/>
              </a:defRPr>
            </a:lvl3pPr>
            <a:lvl4pPr marL="1645920" indent="0">
              <a:buNone/>
              <a:defRPr sz="2880" b="1" i="0">
                <a:latin typeface="Century Gothic" panose="020B0502020202020204" pitchFamily="34" charset="0"/>
              </a:defRPr>
            </a:lvl4pPr>
            <a:lvl5pPr marL="2194560"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49311496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itre et contenu">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9" name="Image 8">
            <a:extLst>
              <a:ext uri="{FF2B5EF4-FFF2-40B4-BE49-F238E27FC236}">
                <a16:creationId xmlns:a16="http://schemas.microsoft.com/office/drawing/2014/main" id="{49512C17-E05E-FF41-9495-A2B9FF7ECCBB}"/>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88337" y="6966323"/>
            <a:ext cx="920605" cy="1161677"/>
          </a:xfrm>
          <a:prstGeom prst="rect">
            <a:avLst/>
          </a:prstGeom>
        </p:spPr>
      </p:pic>
      <p:sp>
        <p:nvSpPr>
          <p:cNvPr id="5" name="Espace réservé du texte 2">
            <a:extLst>
              <a:ext uri="{FF2B5EF4-FFF2-40B4-BE49-F238E27FC236}">
                <a16:creationId xmlns:a16="http://schemas.microsoft.com/office/drawing/2014/main" id="{5CE1C945-F607-D64F-A463-8E256BA6DC42}"/>
              </a:ext>
            </a:extLst>
          </p:cNvPr>
          <p:cNvSpPr>
            <a:spLocks noGrp="1"/>
          </p:cNvSpPr>
          <p:nvPr>
            <p:ph type="body" sz="quarter" idx="10" hasCustomPrompt="1"/>
          </p:nvPr>
        </p:nvSpPr>
        <p:spPr>
          <a:xfrm>
            <a:off x="386081" y="2958974"/>
            <a:ext cx="10445766" cy="2311652"/>
          </a:xfrm>
          <a:prstGeom prst="rect">
            <a:avLst/>
          </a:prstGeom>
        </p:spPr>
        <p:txBody>
          <a:bodyPr/>
          <a:lstStyle>
            <a:lvl1pPr marL="0" indent="0" algn="just">
              <a:buNone/>
              <a:defRPr sz="2160" b="0" i="0">
                <a:latin typeface="Century Gothic" panose="020B0502020202020204" pitchFamily="34" charset="0"/>
              </a:defRPr>
            </a:lvl1pPr>
            <a:lvl2pPr marL="548640" indent="0" algn="just">
              <a:buNone/>
              <a:defRPr sz="2160" b="0" i="0">
                <a:latin typeface="Century Gothic" panose="020B0502020202020204" pitchFamily="34" charset="0"/>
              </a:defRPr>
            </a:lvl2pPr>
            <a:lvl3pPr marL="1097280" indent="0" algn="just">
              <a:buNone/>
              <a:defRPr sz="2160" b="0" i="0">
                <a:latin typeface="Century Gothic" panose="020B0502020202020204" pitchFamily="34" charset="0"/>
              </a:defRPr>
            </a:lvl3pPr>
            <a:lvl4pPr marL="1645920" indent="0" algn="just">
              <a:buNone/>
              <a:defRPr sz="2160" b="0" i="0">
                <a:latin typeface="Century Gothic" panose="020B0502020202020204" pitchFamily="34" charset="0"/>
              </a:defRPr>
            </a:lvl4pPr>
            <a:lvl5pPr marL="2194560" indent="0" algn="just">
              <a:buNone/>
              <a:defRPr sz="2160" b="0" i="0">
                <a:latin typeface="Century Gothic" panose="020B0502020202020204" pitchFamily="34" charset="0"/>
              </a:defRPr>
            </a:lvl5pPr>
          </a:lstStyle>
          <a:p>
            <a:pPr algn="just"/>
            <a:r>
              <a:rPr lang="fr-FR" err="1">
                <a:latin typeface="Century Gothic" panose="020B0502020202020204" pitchFamily="34" charset="0"/>
              </a:rPr>
              <a:t>Lorem</a:t>
            </a:r>
            <a:r>
              <a:rPr lang="fr-FR">
                <a:latin typeface="Century Gothic" panose="020B0502020202020204" pitchFamily="34" charset="0"/>
              </a:rPr>
              <a:t> </a:t>
            </a:r>
            <a:r>
              <a:rPr lang="fr-FR" err="1">
                <a:latin typeface="Century Gothic" panose="020B0502020202020204" pitchFamily="34" charset="0"/>
              </a:rPr>
              <a:t>ipsum</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a:t>
            </a:r>
            <a:r>
              <a:rPr lang="fr-FR" err="1">
                <a:latin typeface="Century Gothic" panose="020B0502020202020204" pitchFamily="34" charset="0"/>
              </a:rPr>
              <a:t>sit</a:t>
            </a:r>
            <a:r>
              <a:rPr lang="fr-FR">
                <a:latin typeface="Century Gothic" panose="020B0502020202020204" pitchFamily="34" charset="0"/>
              </a:rPr>
              <a:t> </a:t>
            </a:r>
            <a:r>
              <a:rPr lang="fr-FR" err="1">
                <a:latin typeface="Century Gothic" panose="020B0502020202020204" pitchFamily="34" charset="0"/>
              </a:rPr>
              <a:t>amet</a:t>
            </a:r>
            <a:r>
              <a:rPr lang="fr-FR">
                <a:latin typeface="Century Gothic" panose="020B0502020202020204" pitchFamily="34" charset="0"/>
              </a:rPr>
              <a:t>, </a:t>
            </a:r>
            <a:r>
              <a:rPr lang="fr-FR" err="1">
                <a:latin typeface="Century Gothic" panose="020B0502020202020204" pitchFamily="34" charset="0"/>
              </a:rPr>
              <a:t>consectetur</a:t>
            </a:r>
            <a:r>
              <a:rPr lang="fr-FR">
                <a:latin typeface="Century Gothic" panose="020B0502020202020204" pitchFamily="34" charset="0"/>
              </a:rPr>
              <a:t> </a:t>
            </a:r>
            <a:r>
              <a:rPr lang="fr-FR" err="1">
                <a:latin typeface="Century Gothic" panose="020B0502020202020204" pitchFamily="34" charset="0"/>
              </a:rPr>
              <a:t>adipiscing</a:t>
            </a:r>
            <a:r>
              <a:rPr lang="fr-FR">
                <a:latin typeface="Century Gothic" panose="020B0502020202020204" pitchFamily="34" charset="0"/>
              </a:rPr>
              <a:t> </a:t>
            </a:r>
            <a:r>
              <a:rPr lang="fr-FR" err="1">
                <a:latin typeface="Century Gothic" panose="020B0502020202020204" pitchFamily="34" charset="0"/>
              </a:rPr>
              <a:t>elit</a:t>
            </a:r>
            <a:r>
              <a:rPr lang="fr-FR">
                <a:latin typeface="Century Gothic" panose="020B0502020202020204" pitchFamily="34" charset="0"/>
              </a:rPr>
              <a:t>, </a:t>
            </a:r>
            <a:r>
              <a:rPr lang="fr-FR" err="1">
                <a:latin typeface="Century Gothic" panose="020B0502020202020204" pitchFamily="34" charset="0"/>
              </a:rPr>
              <a:t>sed</a:t>
            </a:r>
            <a:r>
              <a:rPr lang="fr-FR">
                <a:latin typeface="Century Gothic" panose="020B0502020202020204" pitchFamily="34" charset="0"/>
              </a:rPr>
              <a:t> do </a:t>
            </a:r>
            <a:r>
              <a:rPr lang="fr-FR" err="1">
                <a:latin typeface="Century Gothic" panose="020B0502020202020204" pitchFamily="34" charset="0"/>
              </a:rPr>
              <a:t>eiusmod</a:t>
            </a:r>
            <a:r>
              <a:rPr lang="fr-FR">
                <a:latin typeface="Century Gothic" panose="020B0502020202020204" pitchFamily="34" charset="0"/>
              </a:rPr>
              <a:t> </a:t>
            </a:r>
            <a:r>
              <a:rPr lang="fr-FR" err="1">
                <a:latin typeface="Century Gothic" panose="020B0502020202020204" pitchFamily="34" charset="0"/>
              </a:rPr>
              <a:t>tempor</a:t>
            </a:r>
            <a:r>
              <a:rPr lang="fr-FR">
                <a:latin typeface="Century Gothic" panose="020B0502020202020204" pitchFamily="34" charset="0"/>
              </a:rPr>
              <a:t> </a:t>
            </a:r>
            <a:r>
              <a:rPr lang="fr-FR" err="1">
                <a:latin typeface="Century Gothic" panose="020B0502020202020204" pitchFamily="34" charset="0"/>
              </a:rPr>
              <a:t>incididunt</a:t>
            </a:r>
            <a:r>
              <a:rPr lang="fr-FR">
                <a:latin typeface="Century Gothic" panose="020B0502020202020204" pitchFamily="34" charset="0"/>
              </a:rPr>
              <a:t> ut </a:t>
            </a:r>
            <a:r>
              <a:rPr lang="fr-FR" err="1">
                <a:latin typeface="Century Gothic" panose="020B0502020202020204" pitchFamily="34" charset="0"/>
              </a:rPr>
              <a:t>labore</a:t>
            </a:r>
            <a:r>
              <a:rPr lang="fr-FR">
                <a:latin typeface="Century Gothic" panose="020B0502020202020204" pitchFamily="34" charset="0"/>
              </a:rPr>
              <a:t> et </a:t>
            </a:r>
            <a:r>
              <a:rPr lang="fr-FR" err="1">
                <a:latin typeface="Century Gothic" panose="020B0502020202020204" pitchFamily="34" charset="0"/>
              </a:rPr>
              <a:t>dolore</a:t>
            </a:r>
            <a:r>
              <a:rPr lang="fr-FR">
                <a:latin typeface="Century Gothic" panose="020B0502020202020204" pitchFamily="34" charset="0"/>
              </a:rPr>
              <a:t> magna </a:t>
            </a:r>
            <a:r>
              <a:rPr lang="fr-FR" err="1">
                <a:latin typeface="Century Gothic" panose="020B0502020202020204" pitchFamily="34" charset="0"/>
              </a:rPr>
              <a:t>aliqua</a:t>
            </a:r>
            <a:r>
              <a:rPr lang="fr-FR">
                <a:latin typeface="Century Gothic" panose="020B0502020202020204" pitchFamily="34" charset="0"/>
              </a:rPr>
              <a:t>. Ut </a:t>
            </a:r>
            <a:r>
              <a:rPr lang="fr-FR" err="1">
                <a:latin typeface="Century Gothic" panose="020B0502020202020204" pitchFamily="34" charset="0"/>
              </a:rPr>
              <a:t>enim</a:t>
            </a:r>
            <a:r>
              <a:rPr lang="fr-FR">
                <a:latin typeface="Century Gothic" panose="020B0502020202020204" pitchFamily="34" charset="0"/>
              </a:rPr>
              <a:t> ad </a:t>
            </a:r>
            <a:r>
              <a:rPr lang="fr-FR" err="1">
                <a:latin typeface="Century Gothic" panose="020B0502020202020204" pitchFamily="34" charset="0"/>
              </a:rPr>
              <a:t>minim</a:t>
            </a:r>
            <a:r>
              <a:rPr lang="fr-FR">
                <a:latin typeface="Century Gothic" panose="020B0502020202020204" pitchFamily="34" charset="0"/>
              </a:rPr>
              <a:t> </a:t>
            </a:r>
            <a:r>
              <a:rPr lang="fr-FR" err="1">
                <a:latin typeface="Century Gothic" panose="020B0502020202020204" pitchFamily="34" charset="0"/>
              </a:rPr>
              <a:t>veniam</a:t>
            </a:r>
            <a:r>
              <a:rPr lang="fr-FR">
                <a:latin typeface="Century Gothic" panose="020B0502020202020204" pitchFamily="34" charset="0"/>
              </a:rPr>
              <a:t>, </a:t>
            </a:r>
            <a:r>
              <a:rPr lang="fr-FR" err="1">
                <a:latin typeface="Century Gothic" panose="020B0502020202020204" pitchFamily="34" charset="0"/>
              </a:rPr>
              <a:t>quis</a:t>
            </a:r>
            <a:r>
              <a:rPr lang="fr-FR">
                <a:latin typeface="Century Gothic" panose="020B0502020202020204" pitchFamily="34" charset="0"/>
              </a:rPr>
              <a:t> </a:t>
            </a:r>
            <a:r>
              <a:rPr lang="fr-FR" err="1">
                <a:latin typeface="Century Gothic" panose="020B0502020202020204" pitchFamily="34" charset="0"/>
              </a:rPr>
              <a:t>nostrud</a:t>
            </a:r>
            <a:r>
              <a:rPr lang="fr-FR">
                <a:latin typeface="Century Gothic" panose="020B0502020202020204" pitchFamily="34" charset="0"/>
              </a:rPr>
              <a:t> </a:t>
            </a:r>
            <a:r>
              <a:rPr lang="fr-FR" err="1">
                <a:latin typeface="Century Gothic" panose="020B0502020202020204" pitchFamily="34" charset="0"/>
              </a:rPr>
              <a:t>exercitation</a:t>
            </a:r>
            <a:r>
              <a:rPr lang="fr-FR">
                <a:latin typeface="Century Gothic" panose="020B0502020202020204" pitchFamily="34" charset="0"/>
              </a:rPr>
              <a:t> </a:t>
            </a:r>
            <a:r>
              <a:rPr lang="fr-FR" err="1">
                <a:latin typeface="Century Gothic" panose="020B0502020202020204" pitchFamily="34" charset="0"/>
              </a:rPr>
              <a:t>ullamco</a:t>
            </a:r>
            <a:r>
              <a:rPr lang="fr-FR">
                <a:latin typeface="Century Gothic" panose="020B0502020202020204" pitchFamily="34" charset="0"/>
              </a:rPr>
              <a:t> </a:t>
            </a:r>
            <a:r>
              <a:rPr lang="fr-FR" err="1">
                <a:latin typeface="Century Gothic" panose="020B0502020202020204" pitchFamily="34" charset="0"/>
              </a:rPr>
              <a:t>laboris</a:t>
            </a:r>
            <a:r>
              <a:rPr lang="fr-FR">
                <a:latin typeface="Century Gothic" panose="020B0502020202020204" pitchFamily="34" charset="0"/>
              </a:rPr>
              <a:t> </a:t>
            </a:r>
            <a:r>
              <a:rPr lang="fr-FR" err="1">
                <a:latin typeface="Century Gothic" panose="020B0502020202020204" pitchFamily="34" charset="0"/>
              </a:rPr>
              <a:t>nisi</a:t>
            </a:r>
            <a:r>
              <a:rPr lang="fr-FR">
                <a:latin typeface="Century Gothic" panose="020B0502020202020204" pitchFamily="34" charset="0"/>
              </a:rPr>
              <a:t> ut </a:t>
            </a:r>
            <a:r>
              <a:rPr lang="fr-FR" err="1">
                <a:latin typeface="Century Gothic" panose="020B0502020202020204" pitchFamily="34" charset="0"/>
              </a:rPr>
              <a:t>aliquip</a:t>
            </a:r>
            <a:r>
              <a:rPr lang="fr-FR">
                <a:latin typeface="Century Gothic" panose="020B0502020202020204" pitchFamily="34" charset="0"/>
              </a:rPr>
              <a:t> ex </a:t>
            </a:r>
            <a:r>
              <a:rPr lang="fr-FR" err="1">
                <a:latin typeface="Century Gothic" panose="020B0502020202020204" pitchFamily="34" charset="0"/>
              </a:rPr>
              <a:t>ea</a:t>
            </a:r>
            <a:r>
              <a:rPr lang="fr-FR">
                <a:latin typeface="Century Gothic" panose="020B0502020202020204" pitchFamily="34" charset="0"/>
              </a:rPr>
              <a:t> </a:t>
            </a:r>
            <a:r>
              <a:rPr lang="fr-FR" err="1">
                <a:latin typeface="Century Gothic" panose="020B0502020202020204" pitchFamily="34" charset="0"/>
              </a:rPr>
              <a:t>commodo</a:t>
            </a:r>
            <a:r>
              <a:rPr lang="fr-FR">
                <a:latin typeface="Century Gothic" panose="020B0502020202020204" pitchFamily="34" charset="0"/>
              </a:rPr>
              <a:t> </a:t>
            </a:r>
            <a:r>
              <a:rPr lang="fr-FR" err="1">
                <a:latin typeface="Century Gothic" panose="020B0502020202020204" pitchFamily="34" charset="0"/>
              </a:rPr>
              <a:t>consequat</a:t>
            </a:r>
            <a:r>
              <a:rPr lang="fr-FR">
                <a:latin typeface="Century Gothic" panose="020B0502020202020204" pitchFamily="34" charset="0"/>
              </a:rPr>
              <a:t>. Duis </a:t>
            </a:r>
            <a:r>
              <a:rPr lang="fr-FR" err="1">
                <a:latin typeface="Century Gothic" panose="020B0502020202020204" pitchFamily="34" charset="0"/>
              </a:rPr>
              <a:t>aute</a:t>
            </a:r>
            <a:r>
              <a:rPr lang="fr-FR">
                <a:latin typeface="Century Gothic" panose="020B0502020202020204" pitchFamily="34" charset="0"/>
              </a:rPr>
              <a:t> </a:t>
            </a:r>
            <a:r>
              <a:rPr lang="fr-FR" err="1">
                <a:latin typeface="Century Gothic" panose="020B0502020202020204" pitchFamily="34" charset="0"/>
              </a:rPr>
              <a:t>irure</a:t>
            </a:r>
            <a:r>
              <a:rPr lang="fr-FR">
                <a:latin typeface="Century Gothic" panose="020B0502020202020204" pitchFamily="34" charset="0"/>
              </a:rPr>
              <a:t> </a:t>
            </a:r>
            <a:r>
              <a:rPr lang="fr-FR" err="1">
                <a:latin typeface="Century Gothic" panose="020B0502020202020204" pitchFamily="34" charset="0"/>
              </a:rPr>
              <a:t>dolor</a:t>
            </a:r>
            <a:r>
              <a:rPr lang="fr-FR">
                <a:latin typeface="Century Gothic" panose="020B0502020202020204" pitchFamily="34" charset="0"/>
              </a:rPr>
              <a:t> in </a:t>
            </a:r>
            <a:r>
              <a:rPr lang="fr-FR" err="1">
                <a:latin typeface="Century Gothic" panose="020B0502020202020204" pitchFamily="34" charset="0"/>
              </a:rPr>
              <a:t>reprehenderit</a:t>
            </a:r>
            <a:r>
              <a:rPr lang="fr-FR">
                <a:latin typeface="Century Gothic" panose="020B0502020202020204" pitchFamily="34" charset="0"/>
              </a:rPr>
              <a:t> in </a:t>
            </a:r>
            <a:r>
              <a:rPr lang="fr-FR" err="1">
                <a:latin typeface="Century Gothic" panose="020B0502020202020204" pitchFamily="34" charset="0"/>
              </a:rPr>
              <a:t>voluptate</a:t>
            </a:r>
            <a:r>
              <a:rPr lang="fr-FR">
                <a:latin typeface="Century Gothic" panose="020B0502020202020204" pitchFamily="34" charset="0"/>
              </a:rPr>
              <a:t> </a:t>
            </a:r>
            <a:r>
              <a:rPr lang="fr-FR" err="1">
                <a:latin typeface="Century Gothic" panose="020B0502020202020204" pitchFamily="34" charset="0"/>
              </a:rPr>
              <a:t>velit</a:t>
            </a:r>
            <a:r>
              <a:rPr lang="fr-FR">
                <a:latin typeface="Century Gothic" panose="020B0502020202020204" pitchFamily="34" charset="0"/>
              </a:rPr>
              <a:t> esse </a:t>
            </a:r>
            <a:r>
              <a:rPr lang="fr-FR" err="1">
                <a:latin typeface="Century Gothic" panose="020B0502020202020204" pitchFamily="34" charset="0"/>
              </a:rPr>
              <a:t>cillum</a:t>
            </a:r>
            <a:r>
              <a:rPr lang="fr-FR">
                <a:latin typeface="Century Gothic" panose="020B0502020202020204" pitchFamily="34" charset="0"/>
              </a:rPr>
              <a:t> </a:t>
            </a:r>
            <a:r>
              <a:rPr lang="fr-FR" err="1">
                <a:latin typeface="Century Gothic" panose="020B0502020202020204" pitchFamily="34" charset="0"/>
              </a:rPr>
              <a:t>dolore</a:t>
            </a:r>
            <a:r>
              <a:rPr lang="fr-FR">
                <a:latin typeface="Century Gothic" panose="020B0502020202020204" pitchFamily="34" charset="0"/>
              </a:rPr>
              <a:t> eu </a:t>
            </a:r>
            <a:r>
              <a:rPr lang="fr-FR" err="1">
                <a:latin typeface="Century Gothic" panose="020B0502020202020204" pitchFamily="34" charset="0"/>
              </a:rPr>
              <a:t>fugiat</a:t>
            </a:r>
            <a:r>
              <a:rPr lang="fr-FR">
                <a:latin typeface="Century Gothic" panose="020B0502020202020204" pitchFamily="34" charset="0"/>
              </a:rPr>
              <a:t> </a:t>
            </a:r>
            <a:r>
              <a:rPr lang="fr-FR" err="1">
                <a:latin typeface="Century Gothic" panose="020B0502020202020204" pitchFamily="34" charset="0"/>
              </a:rPr>
              <a:t>nulla</a:t>
            </a:r>
            <a:r>
              <a:rPr lang="fr-FR">
                <a:latin typeface="Century Gothic" panose="020B0502020202020204" pitchFamily="34" charset="0"/>
              </a:rPr>
              <a:t> </a:t>
            </a:r>
            <a:r>
              <a:rPr lang="fr-FR" err="1">
                <a:latin typeface="Century Gothic" panose="020B0502020202020204" pitchFamily="34" charset="0"/>
              </a:rPr>
              <a:t>pariatur</a:t>
            </a:r>
            <a:r>
              <a:rPr lang="fr-FR">
                <a:latin typeface="Century Gothic" panose="020B0502020202020204" pitchFamily="34" charset="0"/>
              </a:rPr>
              <a:t>. </a:t>
            </a:r>
            <a:r>
              <a:rPr lang="fr-FR" err="1">
                <a:latin typeface="Century Gothic" panose="020B0502020202020204" pitchFamily="34" charset="0"/>
              </a:rPr>
              <a:t>Excepteur</a:t>
            </a:r>
            <a:r>
              <a:rPr lang="fr-FR">
                <a:latin typeface="Century Gothic" panose="020B0502020202020204" pitchFamily="34" charset="0"/>
              </a:rPr>
              <a:t> </a:t>
            </a:r>
            <a:r>
              <a:rPr lang="fr-FR" err="1">
                <a:latin typeface="Century Gothic" panose="020B0502020202020204" pitchFamily="34" charset="0"/>
              </a:rPr>
              <a:t>sint</a:t>
            </a:r>
            <a:r>
              <a:rPr lang="fr-FR">
                <a:latin typeface="Century Gothic" panose="020B0502020202020204" pitchFamily="34" charset="0"/>
              </a:rPr>
              <a:t> </a:t>
            </a:r>
            <a:r>
              <a:rPr lang="fr-FR" err="1">
                <a:latin typeface="Century Gothic" panose="020B0502020202020204" pitchFamily="34" charset="0"/>
              </a:rPr>
              <a:t>occaecat</a:t>
            </a:r>
            <a:r>
              <a:rPr lang="fr-FR">
                <a:latin typeface="Century Gothic" panose="020B0502020202020204" pitchFamily="34" charset="0"/>
              </a:rPr>
              <a:t> </a:t>
            </a:r>
            <a:r>
              <a:rPr lang="fr-FR" err="1">
                <a:latin typeface="Century Gothic" panose="020B0502020202020204" pitchFamily="34" charset="0"/>
              </a:rPr>
              <a:t>cupidatat</a:t>
            </a:r>
            <a:r>
              <a:rPr lang="fr-FR">
                <a:latin typeface="Century Gothic" panose="020B0502020202020204" pitchFamily="34" charset="0"/>
              </a:rPr>
              <a:t> non </a:t>
            </a:r>
            <a:r>
              <a:rPr lang="fr-FR" err="1">
                <a:latin typeface="Century Gothic" panose="020B0502020202020204" pitchFamily="34" charset="0"/>
              </a:rPr>
              <a:t>proident</a:t>
            </a:r>
            <a:r>
              <a:rPr lang="fr-FR">
                <a:latin typeface="Century Gothic" panose="020B0502020202020204" pitchFamily="34" charset="0"/>
              </a:rPr>
              <a:t>, </a:t>
            </a:r>
            <a:r>
              <a:rPr lang="fr-FR" err="1">
                <a:latin typeface="Century Gothic" panose="020B0502020202020204" pitchFamily="34" charset="0"/>
              </a:rPr>
              <a:t>sunt</a:t>
            </a:r>
            <a:r>
              <a:rPr lang="fr-FR">
                <a:latin typeface="Century Gothic" panose="020B0502020202020204" pitchFamily="34" charset="0"/>
              </a:rPr>
              <a:t> in culpa qui officia </a:t>
            </a:r>
            <a:r>
              <a:rPr lang="fr-FR" err="1">
                <a:latin typeface="Century Gothic" panose="020B0502020202020204" pitchFamily="34" charset="0"/>
              </a:rPr>
              <a:t>deserunt</a:t>
            </a:r>
            <a:r>
              <a:rPr lang="fr-FR">
                <a:latin typeface="Century Gothic" panose="020B0502020202020204" pitchFamily="34" charset="0"/>
              </a:rPr>
              <a:t> mollit </a:t>
            </a:r>
            <a:r>
              <a:rPr lang="fr-FR" err="1">
                <a:latin typeface="Century Gothic" panose="020B0502020202020204" pitchFamily="34" charset="0"/>
              </a:rPr>
              <a:t>anim</a:t>
            </a:r>
            <a:r>
              <a:rPr lang="fr-FR">
                <a:latin typeface="Century Gothic" panose="020B0502020202020204" pitchFamily="34" charset="0"/>
              </a:rPr>
              <a:t> id est </a:t>
            </a:r>
            <a:r>
              <a:rPr lang="fr-FR" err="1">
                <a:latin typeface="Century Gothic" panose="020B0502020202020204" pitchFamily="34" charset="0"/>
              </a:rPr>
              <a:t>laborum</a:t>
            </a:r>
            <a:r>
              <a:rPr lang="fr-FR">
                <a:latin typeface="Century Gothic" panose="020B0502020202020204" pitchFamily="34" charset="0"/>
              </a:rPr>
              <a:t>.</a:t>
            </a:r>
          </a:p>
        </p:txBody>
      </p:sp>
      <p:sp>
        <p:nvSpPr>
          <p:cNvPr id="6" name="Espace réservé du texte 4">
            <a:extLst>
              <a:ext uri="{FF2B5EF4-FFF2-40B4-BE49-F238E27FC236}">
                <a16:creationId xmlns:a16="http://schemas.microsoft.com/office/drawing/2014/main" id="{D646511D-B8DE-5746-AC2A-EB5A6CCF1B6D}"/>
              </a:ext>
            </a:extLst>
          </p:cNvPr>
          <p:cNvSpPr>
            <a:spLocks noGrp="1"/>
          </p:cNvSpPr>
          <p:nvPr>
            <p:ph type="body" sz="quarter" idx="14" hasCustomPrompt="1"/>
          </p:nvPr>
        </p:nvSpPr>
        <p:spPr>
          <a:xfrm>
            <a:off x="386081" y="483828"/>
            <a:ext cx="2807970" cy="554354"/>
          </a:xfrm>
          <a:prstGeom prst="rect">
            <a:avLst/>
          </a:prstGeom>
        </p:spPr>
        <p:txBody>
          <a:bodyPr/>
          <a:lstStyle>
            <a:lvl1pPr marL="0" indent="0" algn="l">
              <a:buNone/>
              <a:defRPr sz="4320" b="1" i="0">
                <a:latin typeface="Century Gothic" panose="020B0502020202020204" pitchFamily="34" charset="0"/>
              </a:defRPr>
            </a:lvl1pPr>
            <a:lvl2pPr marL="548640" indent="0">
              <a:buNone/>
              <a:defRPr sz="2880" b="1" i="0">
                <a:latin typeface="Century Gothic" panose="020B0502020202020204" pitchFamily="34" charset="0"/>
              </a:defRPr>
            </a:lvl2pPr>
            <a:lvl3pPr marL="1097280" indent="0">
              <a:buNone/>
              <a:defRPr sz="2880" b="1" i="0">
                <a:latin typeface="Century Gothic" panose="020B0502020202020204" pitchFamily="34" charset="0"/>
              </a:defRPr>
            </a:lvl3pPr>
            <a:lvl4pPr marL="1645920" indent="0">
              <a:buNone/>
              <a:defRPr sz="2880" b="1" i="0">
                <a:latin typeface="Century Gothic" panose="020B0502020202020204" pitchFamily="34" charset="0"/>
              </a:defRPr>
            </a:lvl4pPr>
            <a:lvl5pPr marL="2194560"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68858629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Titre de section">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7" name="Image 6">
            <a:extLst>
              <a:ext uri="{FF2B5EF4-FFF2-40B4-BE49-F238E27FC236}">
                <a16:creationId xmlns:a16="http://schemas.microsoft.com/office/drawing/2014/main" id="{DBBFE92B-942B-EA46-A44B-8942F9FE8567}"/>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 y="6804078"/>
            <a:ext cx="920605" cy="1161677"/>
          </a:xfrm>
          <a:prstGeom prst="rect">
            <a:avLst/>
          </a:prstGeom>
        </p:spPr>
      </p:pic>
      <p:sp>
        <p:nvSpPr>
          <p:cNvPr id="4" name="Espace réservé du texte 4">
            <a:extLst>
              <a:ext uri="{FF2B5EF4-FFF2-40B4-BE49-F238E27FC236}">
                <a16:creationId xmlns:a16="http://schemas.microsoft.com/office/drawing/2014/main" id="{9B14CC3E-1911-464C-9B08-C242CDDA10BD}"/>
              </a:ext>
            </a:extLst>
          </p:cNvPr>
          <p:cNvSpPr>
            <a:spLocks noGrp="1"/>
          </p:cNvSpPr>
          <p:nvPr>
            <p:ph type="body" sz="quarter" idx="14" hasCustomPrompt="1"/>
          </p:nvPr>
        </p:nvSpPr>
        <p:spPr>
          <a:xfrm>
            <a:off x="386081" y="483828"/>
            <a:ext cx="2807970" cy="554354"/>
          </a:xfrm>
          <a:prstGeom prst="rect">
            <a:avLst/>
          </a:prstGeom>
        </p:spPr>
        <p:txBody>
          <a:bodyPr/>
          <a:lstStyle>
            <a:lvl1pPr marL="0" indent="0" algn="l">
              <a:buNone/>
              <a:defRPr sz="4320" b="1" i="0">
                <a:latin typeface="Century Gothic" panose="020B0502020202020204" pitchFamily="34" charset="0"/>
              </a:defRPr>
            </a:lvl1pPr>
            <a:lvl2pPr marL="548640" indent="0">
              <a:buNone/>
              <a:defRPr sz="2880" b="1" i="0">
                <a:latin typeface="Century Gothic" panose="020B0502020202020204" pitchFamily="34" charset="0"/>
              </a:defRPr>
            </a:lvl2pPr>
            <a:lvl3pPr marL="1097280" indent="0">
              <a:buNone/>
              <a:defRPr sz="2880" b="1" i="0">
                <a:latin typeface="Century Gothic" panose="020B0502020202020204" pitchFamily="34" charset="0"/>
              </a:defRPr>
            </a:lvl3pPr>
            <a:lvl4pPr marL="1645920" indent="0">
              <a:buNone/>
              <a:defRPr sz="2880" b="1" i="0">
                <a:latin typeface="Century Gothic" panose="020B0502020202020204" pitchFamily="34" charset="0"/>
              </a:defRPr>
            </a:lvl4pPr>
            <a:lvl5pPr marL="2194560" indent="0">
              <a:buNone/>
              <a:defRPr sz="2880" b="1" i="0">
                <a:latin typeface="Century Gothic" panose="020B0502020202020204" pitchFamily="34" charset="0"/>
              </a:defRPr>
            </a:lvl5pPr>
          </a:lstStyle>
          <a:p>
            <a:pPr lvl="0"/>
            <a:r>
              <a:rPr lang="fr-FR" err="1"/>
              <a:t>Title</a:t>
            </a:r>
            <a:endParaRPr lang="fr-FR"/>
          </a:p>
        </p:txBody>
      </p:sp>
    </p:spTree>
    <p:extLst>
      <p:ext uri="{BB962C8B-B14F-4D97-AF65-F5344CB8AC3E}">
        <p14:creationId xmlns:p14="http://schemas.microsoft.com/office/powerpoint/2010/main" val="179193322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9D85492E-3CBD-A27B-E74A-365554DC42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33231000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2 lines title + 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6FF300D3-06AC-96E7-9E8B-DB46AF6EDE3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3697651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Title &amp; Subtitle">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A5FEBAC4-88DA-FC9F-6BE7-582EA0A1BE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5671329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Picture lef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CD906B70-1C08-742C-4BCD-2EA2FC912E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89421843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Picture righ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FAD272DC-DFF6-15C3-E46C-743159638DAA}"/>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12590215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List">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6AB22-F9E5-9F39-A9BB-79C06504A6A0}"/>
              </a:ext>
            </a:extLst>
          </p:cNvPr>
          <p:cNvGrpSpPr/>
          <p:nvPr/>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9EDC0C81-C24A-617B-8478-73D1FA616492}"/>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A456977B-0DF3-39DB-5C16-D4B456A60583}"/>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D7B42A4E-C520-8C74-1A05-378167E17DEF}"/>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US"/>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US"/>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US"/>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US"/>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US"/>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grpSp>
        <p:nvGrpSpPr>
          <p:cNvPr id="9" name="Group 8">
            <a:extLst>
              <a:ext uri="{FF2B5EF4-FFF2-40B4-BE49-F238E27FC236}">
                <a16:creationId xmlns:a16="http://schemas.microsoft.com/office/drawing/2014/main" id="{C7F37C50-77DE-1C0C-DDC9-D47929D2295A}"/>
              </a:ext>
            </a:extLst>
          </p:cNvPr>
          <p:cNvGrpSpPr/>
          <p:nvPr userDrawn="1"/>
        </p:nvGrpSpPr>
        <p:grpSpPr>
          <a:xfrm>
            <a:off x="1887416" y="0"/>
            <a:ext cx="12124790" cy="7010400"/>
            <a:chOff x="1572846" y="0"/>
            <a:chExt cx="10154512" cy="5871210"/>
          </a:xfrm>
          <a:solidFill>
            <a:schemeClr val="bg2">
              <a:alpha val="30000"/>
            </a:schemeClr>
          </a:solidFill>
        </p:grpSpPr>
        <p:sp>
          <p:nvSpPr>
            <p:cNvPr id="13" name="Freeform 12">
              <a:extLst>
                <a:ext uri="{FF2B5EF4-FFF2-40B4-BE49-F238E27FC236}">
                  <a16:creationId xmlns:a16="http://schemas.microsoft.com/office/drawing/2014/main" id="{E4BF513A-F10E-08B3-F284-9CFF015DDF13}"/>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11EA638-2FDE-48E9-2693-39C845026294}"/>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6A10FA14-75F7-90AE-0AFB-FC4F3E08E06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Tree>
    <p:extLst>
      <p:ext uri="{BB962C8B-B14F-4D97-AF65-F5344CB8AC3E}">
        <p14:creationId xmlns:p14="http://schemas.microsoft.com/office/powerpoint/2010/main" val="91728105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1_Section title">
    <p:bg>
      <p:bgPr>
        <a:solidFill>
          <a:schemeClr val="accent1"/>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userDrawn="1"/>
        </p:nvGrpSpPr>
        <p:grpSpPr>
          <a:xfrm>
            <a:off x="1887416" y="0"/>
            <a:ext cx="12124790" cy="7010400"/>
            <a:chOff x="1572846" y="0"/>
            <a:chExt cx="10154512" cy="5871210"/>
          </a:xfrm>
          <a:solidFill>
            <a:schemeClr val="bg1">
              <a:alpha val="5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62D0A91F-FA30-7869-989C-729EF0351B0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sp>
        <p:nvSpPr>
          <p:cNvPr id="85" name="Title 84">
            <a:extLst>
              <a:ext uri="{FF2B5EF4-FFF2-40B4-BE49-F238E27FC236}">
                <a16:creationId xmlns:a16="http://schemas.microsoft.com/office/drawing/2014/main" id="{9F14251A-2689-9EBC-3C0B-6B4804E082D5}"/>
              </a:ext>
            </a:extLst>
          </p:cNvPr>
          <p:cNvSpPr>
            <a:spLocks noGrp="1"/>
          </p:cNvSpPr>
          <p:nvPr userDrawn="1">
            <p:ph type="title" hasCustomPrompt="1"/>
          </p:nvPr>
        </p:nvSpPr>
        <p:spPr>
          <a:xfrm>
            <a:off x="765963" y="2684710"/>
            <a:ext cx="13172045" cy="787909"/>
          </a:xfrm>
        </p:spPr>
        <p:txBody>
          <a:bodyPr anchor="b" anchorCtr="0">
            <a:noAutofit/>
          </a:bodyPr>
          <a:lstStyle>
            <a:lvl1pPr algn="ctr">
              <a:defRPr sz="5120">
                <a:solidFill>
                  <a:schemeClr val="bg1"/>
                </a:solidFill>
              </a:defRPr>
            </a:lvl1pPr>
          </a:lstStyle>
          <a:p>
            <a:r>
              <a:rPr lang="en-GB"/>
              <a:t>Click to edit section title</a:t>
            </a:r>
          </a:p>
        </p:txBody>
      </p:sp>
      <p:sp>
        <p:nvSpPr>
          <p:cNvPr id="87" name="Text Placeholder 86">
            <a:extLst>
              <a:ext uri="{FF2B5EF4-FFF2-40B4-BE49-F238E27FC236}">
                <a16:creationId xmlns:a16="http://schemas.microsoft.com/office/drawing/2014/main" id="{21204F89-F8C5-2BF3-3102-65480894FB53}"/>
              </a:ext>
            </a:extLst>
          </p:cNvPr>
          <p:cNvSpPr>
            <a:spLocks noGrp="1"/>
          </p:cNvSpPr>
          <p:nvPr userDrawn="1">
            <p:ph type="body" sz="quarter" idx="10" hasCustomPrompt="1"/>
          </p:nvPr>
        </p:nvSpPr>
        <p:spPr>
          <a:xfrm>
            <a:off x="765963" y="3671116"/>
            <a:ext cx="13172045" cy="433144"/>
          </a:xfrm>
          <a:prstGeom prst="rect">
            <a:avLst/>
          </a:prstGeom>
        </p:spPr>
        <p:txBody>
          <a:bodyPr lIns="0" tIns="0" rIns="0" bIns="0">
            <a:noAutofit/>
          </a:bodyPr>
          <a:lstStyle>
            <a:lvl1pPr marL="0" indent="0" algn="ctr">
              <a:buNone/>
              <a:defRPr sz="224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text</a:t>
            </a:r>
          </a:p>
        </p:txBody>
      </p:sp>
      <p:grpSp>
        <p:nvGrpSpPr>
          <p:cNvPr id="88" name="Graphic 4">
            <a:extLst>
              <a:ext uri="{FF2B5EF4-FFF2-40B4-BE49-F238E27FC236}">
                <a16:creationId xmlns:a16="http://schemas.microsoft.com/office/drawing/2014/main" id="{F3416654-D107-1E2A-AE64-29DA93494D1F}"/>
              </a:ext>
            </a:extLst>
          </p:cNvPr>
          <p:cNvGrpSpPr>
            <a:grpSpLocks noChangeAspect="1"/>
          </p:cNvGrpSpPr>
          <p:nvPr userDrawn="1"/>
        </p:nvGrpSpPr>
        <p:grpSpPr>
          <a:xfrm>
            <a:off x="864001" y="7411781"/>
            <a:ext cx="4460446" cy="374400"/>
            <a:chOff x="638302" y="6272366"/>
            <a:chExt cx="3044222" cy="255525"/>
          </a:xfrm>
        </p:grpSpPr>
        <p:sp>
          <p:nvSpPr>
            <p:cNvPr id="89" name="Freeform 88">
              <a:extLst>
                <a:ext uri="{FF2B5EF4-FFF2-40B4-BE49-F238E27FC236}">
                  <a16:creationId xmlns:a16="http://schemas.microsoft.com/office/drawing/2014/main" id="{91AAB7AC-85C0-9634-D12B-01B1BFFA5AD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082079B8-16AF-613B-5378-5ADBA23747F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73AF5AB8-C4F7-E025-97E2-824DAD97126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F7B5636A-CDF2-9AA4-CB8B-FFD53F22E1F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77778D8D-7D2E-D727-90BD-E6663001BA2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0D8A78C2-61DF-EDD7-AFC1-E195CFBB9F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472E3A58-06C4-0F51-D805-3C51A026FF5A}"/>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85E5C0DD-22A1-7A5B-75AA-B6C817146DF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8D4CDD97-9629-4C36-C9B5-FD047361D50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946C88BE-4BC0-0BA4-669D-EC3C29693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36D9EBD4-167A-40C4-DF6B-69351EB7A86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1E6A3A74-59E0-CFF3-C7C8-8C22AC4BAB36}"/>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CF05F0E8-F054-4285-D5E4-F4D85DAEA2D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129C3F80-200A-CD3D-7480-A9219D17DB9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552BFC74-A93A-1170-4AFD-F6EF6585F32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792C3087-C918-085B-D5B1-90EAC30C675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A468BCCA-666B-464D-FFD0-99D7C5B65C9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54F00DC2-283D-F286-0BBA-F4DE50934983}"/>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B3B0398E-C516-6103-8A18-95B193C2B201}"/>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DE05A18C-8779-5422-B108-DCD05008464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814C792E-C43B-CABA-A764-13E882078C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B08E6D7F-AE4F-897F-D7D5-039480CBBBA8}"/>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48A7AFC3-5417-7DD4-4CD8-245507CB0450}"/>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2197E793-41E5-37E6-A8BD-6A415D467E1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87CF7D4C-D081-C0D1-6729-0D478CA0D05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1DEC3380-6758-5114-6E0A-A8AF70CE9628}"/>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A1F24BF-A911-7EBD-AEF5-AB35803D160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B30E7400-5964-B06D-A7AD-1525CFC0679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B4474117-1ADF-F75D-935B-AB03C29EA17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B2AA9E43-2AE4-45CE-B6C4-AEBF719FCA2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B88111D-AC6E-56C2-7341-0D12A450E85D}"/>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EE2EE158-E07F-1AF2-2452-1DDF7F93A80B}"/>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033F5081-A114-73B1-3D4B-2523C4CDFC8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2C4BBF29-93D3-3B65-E9A5-CD8C6C2EC35B}"/>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85F7B22C-C002-DE27-47C2-E1EC256408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94DB244B-F291-FCF7-1597-85B786CDF0D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8C0EF85-FDD7-6570-2BFB-73A744349C3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445ECAF2-A1DC-557E-744B-EAFD41DA0CE2}"/>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BFCC0062-A533-E832-6AAD-E27259D1E9C5}"/>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F7FE9176-60B1-807D-4513-D3A8A7D77BD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3A81DB83-7B35-4234-193B-51A34B5A140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30" name="Freeform 129">
              <a:extLst>
                <a:ext uri="{FF2B5EF4-FFF2-40B4-BE49-F238E27FC236}">
                  <a16:creationId xmlns:a16="http://schemas.microsoft.com/office/drawing/2014/main" id="{C76C556F-1EEB-8956-81C1-5C0D31A81F0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31" name="Freeform 130">
              <a:extLst>
                <a:ext uri="{FF2B5EF4-FFF2-40B4-BE49-F238E27FC236}">
                  <a16:creationId xmlns:a16="http://schemas.microsoft.com/office/drawing/2014/main" id="{04BCA299-9F19-43FA-D15E-D8F63D4DB6D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32" name="Freeform 131">
              <a:extLst>
                <a:ext uri="{FF2B5EF4-FFF2-40B4-BE49-F238E27FC236}">
                  <a16:creationId xmlns:a16="http://schemas.microsoft.com/office/drawing/2014/main" id="{F0531F93-C028-C9BF-2CD6-0E23F5BA58A9}"/>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1BC8AAF4-FC6A-31CF-6181-7D53F2ECA0AB}"/>
              </a:ext>
            </a:extLst>
          </p:cNvPr>
          <p:cNvSpPr>
            <a:spLocks noGrp="1"/>
          </p:cNvSpPr>
          <p:nvPr>
            <p:ph type="sldNum" sz="quarter" idx="11"/>
          </p:nvPr>
        </p:nvSpPr>
        <p:spPr/>
        <p:txBody>
          <a:bodyPr/>
          <a:lstStyle/>
          <a:p>
            <a:fld id="{33DC2AB1-3121-DC42-81EB-8FDD8A73E93A}" type="slidenum">
              <a:rPr lang="en-GB"/>
              <a:pPr/>
              <a:t>‹N°›</a:t>
            </a:fld>
            <a:endParaRPr lang="en-GB"/>
          </a:p>
        </p:txBody>
      </p:sp>
    </p:spTree>
    <p:extLst>
      <p:ext uri="{BB962C8B-B14F-4D97-AF65-F5344CB8AC3E}">
        <p14:creationId xmlns:p14="http://schemas.microsoft.com/office/powerpoint/2010/main" val="2675476779"/>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Title &amp; Subtitle">
    <p:bg>
      <p:bgRef idx="1001">
        <a:schemeClr val="bg1"/>
      </p:bgRef>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A5FEBAC4-88DA-FC9F-6BE7-582EA0A1BE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537459171"/>
      </p:ext>
    </p:extLst>
  </p:cSld>
  <p:clrMapOvr>
    <a:overrideClrMapping bg1="lt1" tx1="dk1" bg2="lt2" tx2="dk2" accent1="accent1" accent2="accent2" accent3="accent3" accent4="accent4" accent5="accent5" accent6="accent6" hlink="hlink" folHlink="folHlink"/>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Big quote">
    <p:bg>
      <p:bgPr>
        <a:solidFill>
          <a:schemeClr val="accent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10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90018266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Quote + picture left">
    <p:bg>
      <p:bgPr>
        <a:solidFill>
          <a:schemeClr val="tx1"/>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18979130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2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68B99832-5751-2B30-D049-D44B8233D3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40247288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3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BF5A43E2-6A8A-C43E-88CC-1081D2EA0C0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41643401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3 columns + 3 row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DE5F01BF-6E99-17A3-128F-0BF3862EC6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59226004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3 Main Point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2F47B43B-0AC7-493C-C619-FC319D41A890}"/>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Tree>
    <p:extLst>
      <p:ext uri="{BB962C8B-B14F-4D97-AF65-F5344CB8AC3E}">
        <p14:creationId xmlns:p14="http://schemas.microsoft.com/office/powerpoint/2010/main" val="399742730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3 Main Points bi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6" name="Freeform 5">
            <a:extLst>
              <a:ext uri="{FF2B5EF4-FFF2-40B4-BE49-F238E27FC236}">
                <a16:creationId xmlns:a16="http://schemas.microsoft.com/office/drawing/2014/main" id="{FB56C177-45DA-E564-780E-21146B0E97DA}"/>
              </a:ext>
            </a:extLst>
          </p:cNvPr>
          <p:cNvSpPr/>
          <p:nvPr/>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2099575"/>
            <a:ext cx="1587499" cy="1521461"/>
          </a:xfrm>
          <a:prstGeom prst="rect">
            <a:avLst/>
          </a:prstGeom>
        </p:spPr>
        <p:txBody>
          <a:bodyPr anchor="ctr" anchorCtr="0">
            <a:normAutofit/>
          </a:bodyPr>
          <a:lstStyle>
            <a:lvl1pPr marL="0" indent="0" algn="ctr">
              <a:buNone/>
              <a:defRPr sz="7680" b="1">
                <a:solidFill>
                  <a:schemeClr val="accent2"/>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498EAD9D-E0D1-54C3-097D-7B28C8DF41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159964308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4 picture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en-US"/>
              <a:t>Click icon to add picture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US"/>
              <a:t>Click icon to add picture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US"/>
              <a:t>Click icon to add picture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US"/>
              <a:t>Click icon to add picture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sp>
        <p:nvSpPr>
          <p:cNvPr id="6" name="Freeform 5">
            <a:extLst>
              <a:ext uri="{FF2B5EF4-FFF2-40B4-BE49-F238E27FC236}">
                <a16:creationId xmlns:a16="http://schemas.microsoft.com/office/drawing/2014/main" id="{DD132802-8AFC-F8EA-3201-0CBD64047E8F}"/>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52033310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10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393976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1_Frontpag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731BB3-FA62-A993-9912-5414886E76A6}"/>
              </a:ext>
            </a:extLst>
          </p:cNvPr>
          <p:cNvGrpSpPr/>
          <p:nvPr userDrawn="1"/>
        </p:nvGrpSpPr>
        <p:grpSpPr>
          <a:xfrm>
            <a:off x="1882922" y="0"/>
            <a:ext cx="12124790" cy="7010400"/>
            <a:chOff x="1572846" y="0"/>
            <a:chExt cx="10154512" cy="5871210"/>
          </a:xfrm>
          <a:solidFill>
            <a:schemeClr val="bg2">
              <a:alpha val="20000"/>
            </a:schemeClr>
          </a:solidFill>
        </p:grpSpPr>
        <p:sp>
          <p:nvSpPr>
            <p:cNvPr id="3" name="Freeform 2">
              <a:extLst>
                <a:ext uri="{FF2B5EF4-FFF2-40B4-BE49-F238E27FC236}">
                  <a16:creationId xmlns:a16="http://schemas.microsoft.com/office/drawing/2014/main" id="{CD050B99-988A-02DF-EE98-3DD997EDB4CB}"/>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789A904C-469D-064B-68C4-1A562EE0A295}"/>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5ED60823-D272-6087-4FF8-BC22247A0FD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sp>
        <p:nvSpPr>
          <p:cNvPr id="148" name="Rectangle 147">
            <a:extLst>
              <a:ext uri="{FF2B5EF4-FFF2-40B4-BE49-F238E27FC236}">
                <a16:creationId xmlns:a16="http://schemas.microsoft.com/office/drawing/2014/main" id="{0D127246-CD5C-13AC-226D-A902F8DEFDD0}"/>
              </a:ext>
            </a:extLst>
          </p:cNvPr>
          <p:cNvSpPr/>
          <p:nvPr userDrawn="1"/>
        </p:nvSpPr>
        <p:spPr>
          <a:xfrm>
            <a:off x="0" y="6963818"/>
            <a:ext cx="14630400" cy="1265782"/>
          </a:xfrm>
          <a:prstGeom prst="rect">
            <a:avLst/>
          </a:prstGeom>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AD" sz="1621"/>
          </a:p>
        </p:txBody>
      </p:sp>
      <p:sp>
        <p:nvSpPr>
          <p:cNvPr id="9" name="Freeform 8">
            <a:extLst>
              <a:ext uri="{FF2B5EF4-FFF2-40B4-BE49-F238E27FC236}">
                <a16:creationId xmlns:a16="http://schemas.microsoft.com/office/drawing/2014/main" id="{4F7163C9-7765-DD7E-60AE-25BA8DB52292}"/>
              </a:ext>
            </a:extLst>
          </p:cNvPr>
          <p:cNvSpPr/>
          <p:nvPr userDrawn="1"/>
        </p:nvSpPr>
        <p:spPr>
          <a:xfrm>
            <a:off x="7822988" y="7272709"/>
            <a:ext cx="6126" cy="648000"/>
          </a:xfrm>
          <a:custGeom>
            <a:avLst/>
            <a:gdLst>
              <a:gd name="connsiteX0" fmla="*/ 0 w 5105"/>
              <a:gd name="connsiteY0" fmla="*/ 0 h 446722"/>
              <a:gd name="connsiteX1" fmla="*/ 5106 w 5105"/>
              <a:gd name="connsiteY1" fmla="*/ 0 h 446722"/>
              <a:gd name="connsiteX2" fmla="*/ 5106 w 5105"/>
              <a:gd name="connsiteY2" fmla="*/ 446723 h 446722"/>
              <a:gd name="connsiteX3" fmla="*/ 0 w 5105"/>
              <a:gd name="connsiteY3" fmla="*/ 446723 h 446722"/>
            </a:gdLst>
            <a:ahLst/>
            <a:cxnLst>
              <a:cxn ang="0">
                <a:pos x="connsiteX0" y="connsiteY0"/>
              </a:cxn>
              <a:cxn ang="0">
                <a:pos x="connsiteX1" y="connsiteY1"/>
              </a:cxn>
              <a:cxn ang="0">
                <a:pos x="connsiteX2" y="connsiteY2"/>
              </a:cxn>
              <a:cxn ang="0">
                <a:pos x="connsiteX3" y="connsiteY3"/>
              </a:cxn>
            </a:cxnLst>
            <a:rect l="l" t="t" r="r" b="b"/>
            <a:pathLst>
              <a:path w="5105" h="446722">
                <a:moveTo>
                  <a:pt x="0" y="0"/>
                </a:moveTo>
                <a:lnTo>
                  <a:pt x="5106" y="0"/>
                </a:lnTo>
                <a:lnTo>
                  <a:pt x="5106" y="446723"/>
                </a:lnTo>
                <a:lnTo>
                  <a:pt x="0" y="446723"/>
                </a:lnTo>
                <a:close/>
              </a:path>
            </a:pathLst>
          </a:custGeom>
          <a:noFill/>
          <a:ln w="6350" cap="flat">
            <a:solidFill>
              <a:schemeClr val="bg1"/>
            </a:solidFill>
            <a:prstDash val="solid"/>
            <a:miter/>
          </a:ln>
        </p:spPr>
        <p:txBody>
          <a:bodyPr rtlCol="0" anchor="ctr"/>
          <a:lstStyle/>
          <a:p>
            <a:endParaRPr lang="en-GB" sz="1621">
              <a:solidFill>
                <a:schemeClr val="bg1"/>
              </a:solidFill>
            </a:endParaRPr>
          </a:p>
        </p:txBody>
      </p:sp>
      <p:grpSp>
        <p:nvGrpSpPr>
          <p:cNvPr id="44" name="Group 43">
            <a:extLst>
              <a:ext uri="{FF2B5EF4-FFF2-40B4-BE49-F238E27FC236}">
                <a16:creationId xmlns:a16="http://schemas.microsoft.com/office/drawing/2014/main" id="{DAE3FBDE-CB1B-3838-EF4B-77221475E832}"/>
              </a:ext>
            </a:extLst>
          </p:cNvPr>
          <p:cNvGrpSpPr>
            <a:grpSpLocks noChangeAspect="1"/>
          </p:cNvGrpSpPr>
          <p:nvPr userDrawn="1"/>
        </p:nvGrpSpPr>
        <p:grpSpPr>
          <a:xfrm>
            <a:off x="864002" y="7406854"/>
            <a:ext cx="2099821" cy="432000"/>
            <a:chOff x="650794" y="6104645"/>
            <a:chExt cx="2169815" cy="447422"/>
          </a:xfrm>
        </p:grpSpPr>
        <p:sp>
          <p:nvSpPr>
            <p:cNvPr id="12" name="Freeform 11">
              <a:extLst>
                <a:ext uri="{FF2B5EF4-FFF2-40B4-BE49-F238E27FC236}">
                  <a16:creationId xmlns:a16="http://schemas.microsoft.com/office/drawing/2014/main" id="{D3D41741-20D5-3A35-52FE-14ED670F13F1}"/>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3" name="Freeform 12">
              <a:extLst>
                <a:ext uri="{FF2B5EF4-FFF2-40B4-BE49-F238E27FC236}">
                  <a16:creationId xmlns:a16="http://schemas.microsoft.com/office/drawing/2014/main" id="{8E1C3589-881E-9CCC-3D9D-86781705096C}"/>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4" name="Freeform 13">
              <a:extLst>
                <a:ext uri="{FF2B5EF4-FFF2-40B4-BE49-F238E27FC236}">
                  <a16:creationId xmlns:a16="http://schemas.microsoft.com/office/drawing/2014/main" id="{C0A8A8BF-AB3B-8E9D-33CA-C774D34B2E9B}"/>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5" name="Freeform 14">
              <a:extLst>
                <a:ext uri="{FF2B5EF4-FFF2-40B4-BE49-F238E27FC236}">
                  <a16:creationId xmlns:a16="http://schemas.microsoft.com/office/drawing/2014/main" id="{80AD900A-6CB8-2517-B5A7-A2D613F6BEA4}"/>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6" name="Freeform 15">
              <a:extLst>
                <a:ext uri="{FF2B5EF4-FFF2-40B4-BE49-F238E27FC236}">
                  <a16:creationId xmlns:a16="http://schemas.microsoft.com/office/drawing/2014/main" id="{36D10E23-4E00-B7C4-3619-7E00DBDA41DC}"/>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7" name="Freeform 16">
              <a:extLst>
                <a:ext uri="{FF2B5EF4-FFF2-40B4-BE49-F238E27FC236}">
                  <a16:creationId xmlns:a16="http://schemas.microsoft.com/office/drawing/2014/main" id="{A65780C5-E115-6262-D382-E585E77B2DD4}"/>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8" name="Freeform 17">
              <a:extLst>
                <a:ext uri="{FF2B5EF4-FFF2-40B4-BE49-F238E27FC236}">
                  <a16:creationId xmlns:a16="http://schemas.microsoft.com/office/drawing/2014/main" id="{2142FA29-F662-FEEE-BF02-F14E693E932E}"/>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19" name="Freeform 18">
              <a:extLst>
                <a:ext uri="{FF2B5EF4-FFF2-40B4-BE49-F238E27FC236}">
                  <a16:creationId xmlns:a16="http://schemas.microsoft.com/office/drawing/2014/main" id="{13384D64-703E-2299-289B-65B39D27640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0" name="Freeform 19">
              <a:extLst>
                <a:ext uri="{FF2B5EF4-FFF2-40B4-BE49-F238E27FC236}">
                  <a16:creationId xmlns:a16="http://schemas.microsoft.com/office/drawing/2014/main" id="{1800093D-4353-E177-893A-8169D3E49222}"/>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1" name="Freeform 20">
              <a:extLst>
                <a:ext uri="{FF2B5EF4-FFF2-40B4-BE49-F238E27FC236}">
                  <a16:creationId xmlns:a16="http://schemas.microsoft.com/office/drawing/2014/main" id="{841AB889-0461-D43A-DF3C-9D8AD36C1AC5}"/>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2" name="Freeform 21">
              <a:extLst>
                <a:ext uri="{FF2B5EF4-FFF2-40B4-BE49-F238E27FC236}">
                  <a16:creationId xmlns:a16="http://schemas.microsoft.com/office/drawing/2014/main" id="{95B111A8-B8E4-13DF-CBDE-02BB1DC00F4E}"/>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3" name="Freeform 22">
              <a:extLst>
                <a:ext uri="{FF2B5EF4-FFF2-40B4-BE49-F238E27FC236}">
                  <a16:creationId xmlns:a16="http://schemas.microsoft.com/office/drawing/2014/main" id="{91A6CEB0-4870-2A65-A901-31EDE1821090}"/>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4" name="Freeform 23">
              <a:extLst>
                <a:ext uri="{FF2B5EF4-FFF2-40B4-BE49-F238E27FC236}">
                  <a16:creationId xmlns:a16="http://schemas.microsoft.com/office/drawing/2014/main" id="{910B5EA2-07F7-7860-61CA-6BEA4B58BF9E}"/>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5" name="Freeform 24">
              <a:extLst>
                <a:ext uri="{FF2B5EF4-FFF2-40B4-BE49-F238E27FC236}">
                  <a16:creationId xmlns:a16="http://schemas.microsoft.com/office/drawing/2014/main" id="{EBCDE1AF-907C-A7AF-8350-BA96DE5132B4}"/>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6" name="Freeform 25">
              <a:extLst>
                <a:ext uri="{FF2B5EF4-FFF2-40B4-BE49-F238E27FC236}">
                  <a16:creationId xmlns:a16="http://schemas.microsoft.com/office/drawing/2014/main" id="{85D4EF0A-C11C-4E20-E449-5AAC8118FE8F}"/>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7" name="Freeform 26">
              <a:extLst>
                <a:ext uri="{FF2B5EF4-FFF2-40B4-BE49-F238E27FC236}">
                  <a16:creationId xmlns:a16="http://schemas.microsoft.com/office/drawing/2014/main" id="{ADAA7FEA-D017-E825-005E-4D583782162D}"/>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8" name="Freeform 27">
              <a:extLst>
                <a:ext uri="{FF2B5EF4-FFF2-40B4-BE49-F238E27FC236}">
                  <a16:creationId xmlns:a16="http://schemas.microsoft.com/office/drawing/2014/main" id="{959D6C42-0410-3787-61F4-895F05005D49}"/>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29" name="Freeform 28">
              <a:extLst>
                <a:ext uri="{FF2B5EF4-FFF2-40B4-BE49-F238E27FC236}">
                  <a16:creationId xmlns:a16="http://schemas.microsoft.com/office/drawing/2014/main" id="{65AAF058-B5CB-411C-7D34-48DCA7EDCAB8}"/>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0" name="Freeform 29">
              <a:extLst>
                <a:ext uri="{FF2B5EF4-FFF2-40B4-BE49-F238E27FC236}">
                  <a16:creationId xmlns:a16="http://schemas.microsoft.com/office/drawing/2014/main" id="{EB5A1371-3A49-2F9E-A809-A75F40299BEF}"/>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1" name="Freeform 30">
              <a:extLst>
                <a:ext uri="{FF2B5EF4-FFF2-40B4-BE49-F238E27FC236}">
                  <a16:creationId xmlns:a16="http://schemas.microsoft.com/office/drawing/2014/main" id="{E2729746-F598-D474-0B0E-F2F96E5E72E8}"/>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2" name="Freeform 31">
              <a:extLst>
                <a:ext uri="{FF2B5EF4-FFF2-40B4-BE49-F238E27FC236}">
                  <a16:creationId xmlns:a16="http://schemas.microsoft.com/office/drawing/2014/main" id="{14C68D05-3D55-32F7-73E2-B37E418A13E2}"/>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3" name="Freeform 32">
              <a:extLst>
                <a:ext uri="{FF2B5EF4-FFF2-40B4-BE49-F238E27FC236}">
                  <a16:creationId xmlns:a16="http://schemas.microsoft.com/office/drawing/2014/main" id="{81FD2A1E-2DBE-402F-D74E-564156A82FDF}"/>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4" name="Freeform 33">
              <a:extLst>
                <a:ext uri="{FF2B5EF4-FFF2-40B4-BE49-F238E27FC236}">
                  <a16:creationId xmlns:a16="http://schemas.microsoft.com/office/drawing/2014/main" id="{472AB136-489D-1EAC-E5A2-9AB2849ED68A}"/>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5" name="Freeform 34">
              <a:extLst>
                <a:ext uri="{FF2B5EF4-FFF2-40B4-BE49-F238E27FC236}">
                  <a16:creationId xmlns:a16="http://schemas.microsoft.com/office/drawing/2014/main" id="{45C12B69-15F6-EE80-1B16-9BD17C833131}"/>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6" name="Freeform 35">
              <a:extLst>
                <a:ext uri="{FF2B5EF4-FFF2-40B4-BE49-F238E27FC236}">
                  <a16:creationId xmlns:a16="http://schemas.microsoft.com/office/drawing/2014/main" id="{EADCD0E0-DB5C-FA97-9E8F-CAA1C6E33EDC}"/>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7" name="Freeform 36">
              <a:extLst>
                <a:ext uri="{FF2B5EF4-FFF2-40B4-BE49-F238E27FC236}">
                  <a16:creationId xmlns:a16="http://schemas.microsoft.com/office/drawing/2014/main" id="{5B073E18-F00C-9EAD-3739-6922418B68D6}"/>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8" name="Freeform 37">
              <a:extLst>
                <a:ext uri="{FF2B5EF4-FFF2-40B4-BE49-F238E27FC236}">
                  <a16:creationId xmlns:a16="http://schemas.microsoft.com/office/drawing/2014/main" id="{F8393384-44CA-D899-BD9C-0A7EB03A62D1}"/>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39" name="Freeform 38">
              <a:extLst>
                <a:ext uri="{FF2B5EF4-FFF2-40B4-BE49-F238E27FC236}">
                  <a16:creationId xmlns:a16="http://schemas.microsoft.com/office/drawing/2014/main" id="{CC14635D-B382-BA27-641D-205782263261}"/>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sp>
          <p:nvSpPr>
            <p:cNvPr id="40" name="Freeform 39">
              <a:extLst>
                <a:ext uri="{FF2B5EF4-FFF2-40B4-BE49-F238E27FC236}">
                  <a16:creationId xmlns:a16="http://schemas.microsoft.com/office/drawing/2014/main" id="{95049E49-0EEE-C29B-648D-5A1B12F30119}"/>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0" tIns="0" rIns="0" bIns="0" rtlCol="0" anchor="ctr"/>
            <a:lstStyle/>
            <a:p>
              <a:endParaRPr lang="en-GB" sz="1621">
                <a:solidFill>
                  <a:schemeClr val="bg1"/>
                </a:solidFill>
              </a:endParaRPr>
            </a:p>
          </p:txBody>
        </p:sp>
      </p:grpSp>
      <p:sp>
        <p:nvSpPr>
          <p:cNvPr id="11" name="TextBox 10">
            <a:extLst>
              <a:ext uri="{FF2B5EF4-FFF2-40B4-BE49-F238E27FC236}">
                <a16:creationId xmlns:a16="http://schemas.microsoft.com/office/drawing/2014/main" id="{0C5D935E-7228-18C1-D111-399C0A83D777}"/>
              </a:ext>
            </a:extLst>
          </p:cNvPr>
          <p:cNvSpPr txBox="1"/>
          <p:nvPr userDrawn="1"/>
        </p:nvSpPr>
        <p:spPr>
          <a:xfrm>
            <a:off x="8045133" y="7264579"/>
            <a:ext cx="5721267" cy="654603"/>
          </a:xfrm>
          <a:prstGeom prst="rect">
            <a:avLst/>
          </a:prstGeom>
          <a:noFill/>
        </p:spPr>
        <p:txBody>
          <a:bodyPr wrap="square" lIns="0" tIns="0" rIns="0" bIns="0" rtlCol="0">
            <a:spAutoFit/>
          </a:bodyPr>
          <a:lstStyle/>
          <a:p>
            <a:pPr>
              <a:lnSpc>
                <a:spcPts val="1320"/>
              </a:lnSpc>
            </a:pPr>
            <a:r>
              <a:rPr lang="en-GB" sz="960">
                <a:solidFill>
                  <a:schemeClr val="bg1"/>
                </a:solidFill>
              </a:rPr>
              <a:t>ERDERA has received funding from the European Union’s Horizon Europe research and innovation programme under grant agreement N°101156595.</a:t>
            </a:r>
          </a:p>
          <a:p>
            <a:pPr>
              <a:lnSpc>
                <a:spcPts val="1320"/>
              </a:lnSpc>
            </a:pPr>
            <a:r>
              <a:rPr lang="en-GB" sz="960">
                <a:solidFill>
                  <a:schemeClr val="bg1"/>
                </a:solidFill>
              </a:rPr>
              <a:t>Views and opinions expressed are those of the author(s) only and do not necessarily reflect those of the European Union or any other granting authority, who cannot be held responsible for them.</a:t>
            </a:r>
          </a:p>
        </p:txBody>
      </p:sp>
      <p:sp>
        <p:nvSpPr>
          <p:cNvPr id="6" name="Title 5">
            <a:extLst>
              <a:ext uri="{FF2B5EF4-FFF2-40B4-BE49-F238E27FC236}">
                <a16:creationId xmlns:a16="http://schemas.microsoft.com/office/drawing/2014/main" id="{AF053022-EED1-8CFB-1074-72D4835F48FF}"/>
              </a:ext>
            </a:extLst>
          </p:cNvPr>
          <p:cNvSpPr>
            <a:spLocks noGrp="1"/>
          </p:cNvSpPr>
          <p:nvPr userDrawn="1">
            <p:ph type="title" hasCustomPrompt="1"/>
          </p:nvPr>
        </p:nvSpPr>
        <p:spPr>
          <a:xfrm>
            <a:off x="820800" y="3441219"/>
            <a:ext cx="7998080" cy="1477328"/>
          </a:xfrm>
        </p:spPr>
        <p:txBody>
          <a:bodyPr anchor="b" anchorCtr="0">
            <a:noAutofit/>
          </a:bodyPr>
          <a:lstStyle>
            <a:lvl1pPr>
              <a:lnSpc>
                <a:spcPts val="5760"/>
              </a:lnSpc>
              <a:defRPr sz="5120">
                <a:solidFill>
                  <a:schemeClr val="accent2"/>
                </a:solidFill>
              </a:defRPr>
            </a:lvl1pPr>
          </a:lstStyle>
          <a:p>
            <a:r>
              <a:rPr lang="en-GB"/>
              <a:t>Click to edit Presentation Title</a:t>
            </a:r>
          </a:p>
        </p:txBody>
      </p:sp>
      <p:sp>
        <p:nvSpPr>
          <p:cNvPr id="41" name="Text Placeholder 40">
            <a:extLst>
              <a:ext uri="{FF2B5EF4-FFF2-40B4-BE49-F238E27FC236}">
                <a16:creationId xmlns:a16="http://schemas.microsoft.com/office/drawing/2014/main" id="{A12531B3-E45C-C141-4108-E4E428B96BEE}"/>
              </a:ext>
            </a:extLst>
          </p:cNvPr>
          <p:cNvSpPr>
            <a:spLocks noGrp="1"/>
          </p:cNvSpPr>
          <p:nvPr userDrawn="1">
            <p:ph type="body" sz="quarter" idx="10" hasCustomPrompt="1"/>
          </p:nvPr>
        </p:nvSpPr>
        <p:spPr>
          <a:xfrm>
            <a:off x="820800" y="5096504"/>
            <a:ext cx="7998080" cy="873990"/>
          </a:xfrm>
          <a:prstGeom prst="rect">
            <a:avLst/>
          </a:prstGeom>
        </p:spPr>
        <p:txBody>
          <a:bodyPr lIns="0" tIns="0" rIns="0" bIns="0">
            <a:noAutofit/>
          </a:bodyPr>
          <a:lstStyle>
            <a:lvl1pPr marL="0" indent="0">
              <a:lnSpc>
                <a:spcPct val="100000"/>
              </a:lnSpc>
              <a:spcBef>
                <a:spcPts val="0"/>
              </a:spcBef>
              <a:buNone/>
              <a:defRPr sz="2560"/>
            </a:lvl1pPr>
            <a:lvl2pPr marL="548640" indent="0">
              <a:buNone/>
              <a:defRPr/>
            </a:lvl2pPr>
            <a:lvl3pPr marL="1097280" indent="0">
              <a:buNone/>
              <a:defRPr/>
            </a:lvl3pPr>
            <a:lvl4pPr marL="1645920" indent="0">
              <a:buNone/>
              <a:defRPr/>
            </a:lvl4pPr>
            <a:lvl5pPr marL="2194560" indent="0">
              <a:buNone/>
              <a:defRPr/>
            </a:lvl5pPr>
          </a:lstStyle>
          <a:p>
            <a:pPr lvl="0"/>
            <a:r>
              <a:rPr lang="en-GB"/>
              <a:t>Click to edit Presentation Subtitle</a:t>
            </a:r>
          </a:p>
        </p:txBody>
      </p:sp>
      <p:pic>
        <p:nvPicPr>
          <p:cNvPr id="43" name="Graphic 42">
            <a:extLst>
              <a:ext uri="{FF2B5EF4-FFF2-40B4-BE49-F238E27FC236}">
                <a16:creationId xmlns:a16="http://schemas.microsoft.com/office/drawing/2014/main" id="{85E91611-D533-81A5-386A-0E6C614C266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64000" y="648001"/>
            <a:ext cx="3286646" cy="1161282"/>
          </a:xfrm>
          <a:prstGeom prst="rect">
            <a:avLst/>
          </a:prstGeom>
        </p:spPr>
      </p:pic>
    </p:spTree>
    <p:extLst>
      <p:ext uri="{BB962C8B-B14F-4D97-AF65-F5344CB8AC3E}">
        <p14:creationId xmlns:p14="http://schemas.microsoft.com/office/powerpoint/2010/main" val="14881456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Picture left">
    <p:bg>
      <p:bgRef idx="1001">
        <a:schemeClr val="bg1"/>
      </p:bgRef>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CD906B70-1C08-742C-4BCD-2EA2FC912E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321718472"/>
      </p:ext>
    </p:extLst>
  </p:cSld>
  <p:clrMapOvr>
    <a:overrideClrMapping bg1="lt1" tx1="dk1" bg2="lt2" tx2="dk2" accent1="accent1" accent2="accent2" accent3="accent3" accent4="accent4" accent5="accent5" accent6="accent6" hlink="hlink" folHlink="folHlink"/>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p:spTree>
      <p:nvGrpSpPr>
        <p:cNvPr id="1" name=""/>
        <p:cNvGrpSpPr/>
        <p:nvPr/>
      </p:nvGrpSpPr>
      <p:grpSpPr>
        <a:xfrm>
          <a:off x="0" y="0"/>
          <a:ext cx="0" cy="0"/>
          <a:chOff x="0" y="0"/>
          <a:chExt cx="0" cy="0"/>
        </a:xfrm>
      </p:grpSpPr>
      <p:pic>
        <p:nvPicPr>
          <p:cNvPr id="2050" name="Picture 2" descr="\\Mac\Home\Documents\_Firma\_Jobs\Man-beißt-Hund\2018-06-EraLearn-Office\Input\PPT\Links\Cover-PPT.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3811" y="16438"/>
            <a:ext cx="14626590" cy="8213163"/>
          </a:xfrm>
          <a:prstGeom prst="rect">
            <a:avLst/>
          </a:prstGeom>
          <a:noFill/>
          <a:extLst>
            <a:ext uri="{909E8E84-426E-40DD-AFC4-6F175D3DCCD1}">
              <a14:hiddenFill xmlns:a14="http://schemas.microsoft.com/office/drawing/2010/main">
                <a:solidFill>
                  <a:srgbClr val="FFFFFF"/>
                </a:solidFill>
              </a14:hiddenFill>
            </a:ext>
          </a:extLst>
        </p:spPr>
      </p:pic>
      <p:sp>
        <p:nvSpPr>
          <p:cNvPr id="2" name="Titel 1"/>
          <p:cNvSpPr>
            <a:spLocks noGrp="1"/>
          </p:cNvSpPr>
          <p:nvPr>
            <p:ph type="ctrTitle"/>
          </p:nvPr>
        </p:nvSpPr>
        <p:spPr>
          <a:xfrm>
            <a:off x="4637201" y="2556512"/>
            <a:ext cx="9416136" cy="1385510"/>
          </a:xfrm>
        </p:spPr>
        <p:txBody>
          <a:bodyPr>
            <a:normAutofit/>
          </a:bodyPr>
          <a:lstStyle>
            <a:lvl1pPr algn="l">
              <a:lnSpc>
                <a:spcPts val="3958"/>
              </a:lnSpc>
              <a:defRPr sz="3598" b="1">
                <a:solidFill>
                  <a:srgbClr val="333333"/>
                </a:solidFill>
              </a:defRPr>
            </a:lvl1pPr>
          </a:lstStyle>
          <a:p>
            <a:r>
              <a:rPr lang="de-DE" noProof="0" dirty="0"/>
              <a:t>Titelmasterformat durch Klicken bearbeiten</a:t>
            </a:r>
            <a:endParaRPr lang="en-GB" noProof="0" dirty="0"/>
          </a:p>
        </p:txBody>
      </p:sp>
      <p:sp>
        <p:nvSpPr>
          <p:cNvPr id="3" name="Untertitel 2"/>
          <p:cNvSpPr>
            <a:spLocks noGrp="1"/>
          </p:cNvSpPr>
          <p:nvPr>
            <p:ph type="subTitle" idx="1"/>
          </p:nvPr>
        </p:nvSpPr>
        <p:spPr>
          <a:xfrm>
            <a:off x="4637199" y="4362191"/>
            <a:ext cx="9416136" cy="1048454"/>
          </a:xfrm>
        </p:spPr>
        <p:txBody>
          <a:bodyPr>
            <a:normAutofit/>
          </a:bodyPr>
          <a:lstStyle>
            <a:lvl1pPr marL="0" indent="0" algn="l">
              <a:buNone/>
              <a:defRPr sz="2640" b="0">
                <a:solidFill>
                  <a:srgbClr val="333333"/>
                </a:solidFill>
              </a:defRPr>
            </a:lvl1pPr>
            <a:lvl2pPr marL="653091" indent="0" algn="ctr">
              <a:buNone/>
              <a:defRPr>
                <a:solidFill>
                  <a:schemeClr val="tx1">
                    <a:tint val="75000"/>
                  </a:schemeClr>
                </a:solidFill>
              </a:defRPr>
            </a:lvl2pPr>
            <a:lvl3pPr marL="1306182" indent="0" algn="ctr">
              <a:buNone/>
              <a:defRPr>
                <a:solidFill>
                  <a:schemeClr val="tx1">
                    <a:tint val="75000"/>
                  </a:schemeClr>
                </a:solidFill>
              </a:defRPr>
            </a:lvl3pPr>
            <a:lvl4pPr marL="1959274" indent="0" algn="ctr">
              <a:buNone/>
              <a:defRPr>
                <a:solidFill>
                  <a:schemeClr val="tx1">
                    <a:tint val="75000"/>
                  </a:schemeClr>
                </a:solidFill>
              </a:defRPr>
            </a:lvl4pPr>
            <a:lvl5pPr marL="2612365" indent="0" algn="ctr">
              <a:buNone/>
              <a:defRPr>
                <a:solidFill>
                  <a:schemeClr val="tx1">
                    <a:tint val="75000"/>
                  </a:schemeClr>
                </a:solidFill>
              </a:defRPr>
            </a:lvl5pPr>
            <a:lvl6pPr marL="3265458" indent="0" algn="ctr">
              <a:buNone/>
              <a:defRPr>
                <a:solidFill>
                  <a:schemeClr val="tx1">
                    <a:tint val="75000"/>
                  </a:schemeClr>
                </a:solidFill>
              </a:defRPr>
            </a:lvl6pPr>
            <a:lvl7pPr marL="3918549" indent="0" algn="ctr">
              <a:buNone/>
              <a:defRPr>
                <a:solidFill>
                  <a:schemeClr val="tx1">
                    <a:tint val="75000"/>
                  </a:schemeClr>
                </a:solidFill>
              </a:defRPr>
            </a:lvl7pPr>
            <a:lvl8pPr marL="4571640" indent="0" algn="ctr">
              <a:buNone/>
              <a:defRPr>
                <a:solidFill>
                  <a:schemeClr val="tx1">
                    <a:tint val="75000"/>
                  </a:schemeClr>
                </a:solidFill>
              </a:defRPr>
            </a:lvl8pPr>
            <a:lvl9pPr marL="5224731" indent="0" algn="ctr">
              <a:buNone/>
              <a:defRPr>
                <a:solidFill>
                  <a:schemeClr val="tx1">
                    <a:tint val="75000"/>
                  </a:schemeClr>
                </a:solidFill>
              </a:defRPr>
            </a:lvl9pPr>
          </a:lstStyle>
          <a:p>
            <a:r>
              <a:rPr lang="de-DE" noProof="0" dirty="0"/>
              <a:t>Formatvorlage des Untertitelmasters durch Klicken bearbeiten</a:t>
            </a:r>
            <a:endParaRPr lang="en-GB" noProof="0" dirty="0"/>
          </a:p>
        </p:txBody>
      </p:sp>
      <p:pic>
        <p:nvPicPr>
          <p:cNvPr id="2051" name="Picture 3" descr="\\Mac\Home\Documents\_Firma\_Jobs\Man-beißt-Hund\2018-06-EraLearn-Office\Grafiken\ERA-Logo-RGB.emf"/>
          <p:cNvPicPr>
            <a:picLocks noChangeAspect="1" noChangeArrowheads="1"/>
          </p:cNvPicPr>
          <p:nvPr userDrawn="1"/>
        </p:nvPicPr>
        <p:blipFill>
          <a:blip r:embed="rId3" cstate="print">
            <a:extLst>
              <a:ext uri="{28A0092B-C50C-407E-A947-70E740481C1C}">
                <a14:useLocalDpi xmlns:a14="http://schemas.microsoft.com/office/drawing/2010/main" val="0"/>
              </a:ext>
            </a:extLst>
          </a:blip>
          <a:srcRect/>
          <a:stretch>
            <a:fillRect/>
          </a:stretch>
        </p:blipFill>
        <p:spPr bwMode="auto">
          <a:xfrm>
            <a:off x="484981" y="7232280"/>
            <a:ext cx="1835522" cy="776141"/>
          </a:xfrm>
          <a:prstGeom prst="rect">
            <a:avLst/>
          </a:prstGeom>
          <a:noFill/>
          <a:extLst>
            <a:ext uri="{909E8E84-426E-40DD-AFC4-6F175D3DCCD1}">
              <a14:hiddenFill xmlns:a14="http://schemas.microsoft.com/office/drawing/2010/main">
                <a:solidFill>
                  <a:srgbClr val="FFFFFF"/>
                </a:solidFill>
              </a14:hiddenFill>
            </a:ext>
          </a:extLst>
        </p:spPr>
      </p:pic>
      <p:sp>
        <p:nvSpPr>
          <p:cNvPr id="9" name="Textplatzhalter 8"/>
          <p:cNvSpPr>
            <a:spLocks noGrp="1"/>
          </p:cNvSpPr>
          <p:nvPr>
            <p:ph type="body" sz="quarter" idx="11"/>
          </p:nvPr>
        </p:nvSpPr>
        <p:spPr>
          <a:xfrm>
            <a:off x="4637197" y="6953591"/>
            <a:ext cx="9416138" cy="557381"/>
          </a:xfrm>
        </p:spPr>
        <p:txBody>
          <a:bodyPr/>
          <a:lstStyle>
            <a:lvl1pPr>
              <a:defRPr b="0">
                <a:solidFill>
                  <a:srgbClr val="333333"/>
                </a:solidFill>
              </a:defRPr>
            </a:lvl1pPr>
          </a:lstStyle>
          <a:p>
            <a:pPr lvl="0"/>
            <a:r>
              <a:rPr lang="de-DE" noProof="0" dirty="0"/>
              <a:t>Textmasterformat bearbeiten</a:t>
            </a:r>
          </a:p>
        </p:txBody>
      </p:sp>
      <p:pic>
        <p:nvPicPr>
          <p:cNvPr id="10" name="Grafik 9">
            <a:extLst>
              <a:ext uri="{FF2B5EF4-FFF2-40B4-BE49-F238E27FC236}">
                <a16:creationId xmlns:a16="http://schemas.microsoft.com/office/drawing/2014/main" id="{BFDA427C-67B2-4543-808F-074B46A50BA1}"/>
              </a:ext>
            </a:extLst>
          </p:cNvPr>
          <p:cNvPicPr/>
          <p:nvPr userDrawn="1"/>
        </p:nvPicPr>
        <p:blipFill>
          <a:blip r:embed="rId4" cstate="print">
            <a:extLst>
              <a:ext uri="{28A0092B-C50C-407E-A947-70E740481C1C}">
                <a14:useLocalDpi xmlns:a14="http://schemas.microsoft.com/office/drawing/2010/main" val="0"/>
              </a:ext>
            </a:extLst>
          </a:blip>
          <a:srcRect/>
          <a:stretch>
            <a:fillRect/>
          </a:stretch>
        </p:blipFill>
        <p:spPr bwMode="auto">
          <a:xfrm>
            <a:off x="317843" y="335379"/>
            <a:ext cx="3369098" cy="669395"/>
          </a:xfrm>
          <a:prstGeom prst="rect">
            <a:avLst/>
          </a:prstGeom>
          <a:noFill/>
          <a:ln>
            <a:noFill/>
          </a:ln>
        </p:spPr>
      </p:pic>
    </p:spTree>
    <p:extLst>
      <p:ext uri="{BB962C8B-B14F-4D97-AF65-F5344CB8AC3E}">
        <p14:creationId xmlns:p14="http://schemas.microsoft.com/office/powerpoint/2010/main" val="6184091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 preserve="1">
  <p:cSld name="Inhalt">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Titelmasterformat durch Klicken bearbeiten</a:t>
            </a:r>
            <a:endParaRPr lang="en-GB" noProof="0" dirty="0"/>
          </a:p>
        </p:txBody>
      </p:sp>
      <p:sp>
        <p:nvSpPr>
          <p:cNvPr id="3" name="Inhaltsplatzhalter 2"/>
          <p:cNvSpPr>
            <a:spLocks noGrp="1"/>
          </p:cNvSpPr>
          <p:nvPr>
            <p:ph idx="1"/>
          </p:nvPr>
        </p:nvSpPr>
        <p:spPr/>
        <p:txBody>
          <a:bodyPr/>
          <a:lstStyle/>
          <a:p>
            <a:pPr lvl="0"/>
            <a:r>
              <a:rPr lang="de-DE" noProof="0"/>
              <a:t>Textmasterformat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dirty="0"/>
          </a:p>
        </p:txBody>
      </p:sp>
      <p:sp>
        <p:nvSpPr>
          <p:cNvPr id="8" name="Foliennummernplatzhalter 7"/>
          <p:cNvSpPr>
            <a:spLocks noGrp="1"/>
          </p:cNvSpPr>
          <p:nvPr>
            <p:ph type="sldNum" sz="quarter" idx="11"/>
          </p:nvPr>
        </p:nvSpPr>
        <p:spPr/>
        <p:txBody>
          <a:bodyPr/>
          <a:lstStyle/>
          <a:p>
            <a:r>
              <a:rPr lang="de-DE"/>
              <a:t>Page </a:t>
            </a:r>
            <a:fld id="{4FD5A239-7AD7-42A0-A4A7-D7654C28CBE3}" type="slidenum">
              <a:rPr lang="de-DE" smtClean="0"/>
              <a:pPr/>
              <a:t>‹N°›</a:t>
            </a:fld>
            <a:endParaRPr lang="de-DE" dirty="0"/>
          </a:p>
        </p:txBody>
      </p:sp>
    </p:spTree>
    <p:extLst>
      <p:ext uri="{BB962C8B-B14F-4D97-AF65-F5344CB8AC3E}">
        <p14:creationId xmlns:p14="http://schemas.microsoft.com/office/powerpoint/2010/main" val="11840190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 preserve="1">
  <p:cSld name="2-Content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Titelmasterformat durch Klicken bearbeiten</a:t>
            </a:r>
            <a:endParaRPr lang="en-GB" noProof="0" dirty="0"/>
          </a:p>
        </p:txBody>
      </p:sp>
      <p:sp>
        <p:nvSpPr>
          <p:cNvPr id="3" name="Inhaltsplatzhalter 2"/>
          <p:cNvSpPr>
            <a:spLocks noGrp="1"/>
          </p:cNvSpPr>
          <p:nvPr>
            <p:ph idx="1"/>
          </p:nvPr>
        </p:nvSpPr>
        <p:spPr>
          <a:xfrm>
            <a:off x="577065" y="2039784"/>
            <a:ext cx="6564826" cy="5269914"/>
          </a:xfrm>
        </p:spPr>
        <p:txBody>
          <a:bodyPr/>
          <a:lstStyle/>
          <a:p>
            <a:pPr lvl="0"/>
            <a:r>
              <a:rPr lang="de-DE" noProof="0"/>
              <a:t>Textmasterformat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dirty="0"/>
          </a:p>
        </p:txBody>
      </p:sp>
      <p:sp>
        <p:nvSpPr>
          <p:cNvPr id="8" name="Foliennummernplatzhalter 7"/>
          <p:cNvSpPr>
            <a:spLocks noGrp="1"/>
          </p:cNvSpPr>
          <p:nvPr>
            <p:ph type="sldNum" sz="quarter" idx="11"/>
          </p:nvPr>
        </p:nvSpPr>
        <p:spPr>
          <a:xfrm>
            <a:off x="12895053" y="755827"/>
            <a:ext cx="1141293" cy="172779"/>
          </a:xfrm>
        </p:spPr>
        <p:txBody>
          <a:bodyPr/>
          <a:lstStyle/>
          <a:p>
            <a:r>
              <a:rPr lang="de-DE"/>
              <a:t>Page </a:t>
            </a:r>
            <a:fld id="{4FD5A239-7AD7-42A0-A4A7-D7654C28CBE3}" type="slidenum">
              <a:rPr lang="de-DE" smtClean="0"/>
              <a:pPr/>
              <a:t>‹N°›</a:t>
            </a:fld>
            <a:endParaRPr lang="de-DE" dirty="0"/>
          </a:p>
        </p:txBody>
      </p:sp>
      <p:sp>
        <p:nvSpPr>
          <p:cNvPr id="6" name="Inhaltsplatzhalter 2"/>
          <p:cNvSpPr>
            <a:spLocks noGrp="1"/>
          </p:cNvSpPr>
          <p:nvPr>
            <p:ph idx="12"/>
          </p:nvPr>
        </p:nvSpPr>
        <p:spPr>
          <a:xfrm>
            <a:off x="7488511" y="2039784"/>
            <a:ext cx="6547835" cy="5269914"/>
          </a:xfrm>
        </p:spPr>
        <p:txBody>
          <a:bodyPr/>
          <a:lstStyle/>
          <a:p>
            <a:pPr lvl="0"/>
            <a:r>
              <a:rPr lang="de-DE" noProof="0"/>
              <a:t>Textmasterformat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dirty="0"/>
          </a:p>
        </p:txBody>
      </p:sp>
    </p:spTree>
    <p:extLst>
      <p:ext uri="{BB962C8B-B14F-4D97-AF65-F5344CB8AC3E}">
        <p14:creationId xmlns:p14="http://schemas.microsoft.com/office/powerpoint/2010/main" val="86728899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Contents + textbox_blue">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Titelmasterformat durch Klicken bearbeiten</a:t>
            </a:r>
            <a:endParaRPr lang="en-GB" noProof="0" dirty="0"/>
          </a:p>
        </p:txBody>
      </p:sp>
      <p:sp>
        <p:nvSpPr>
          <p:cNvPr id="3" name="Inhaltsplatzhalter 2"/>
          <p:cNvSpPr>
            <a:spLocks noGrp="1"/>
          </p:cNvSpPr>
          <p:nvPr>
            <p:ph idx="1"/>
          </p:nvPr>
        </p:nvSpPr>
        <p:spPr>
          <a:xfrm>
            <a:off x="577065" y="2039784"/>
            <a:ext cx="6564826" cy="5269914"/>
          </a:xfrm>
        </p:spPr>
        <p:txBody>
          <a:bodyPr/>
          <a:lstStyle/>
          <a:p>
            <a:pPr lvl="0"/>
            <a:r>
              <a:rPr lang="de-DE" noProof="0"/>
              <a:t>Textmasterformat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dirty="0"/>
          </a:p>
        </p:txBody>
      </p:sp>
      <p:sp>
        <p:nvSpPr>
          <p:cNvPr id="8" name="Foliennummernplatzhalter 7"/>
          <p:cNvSpPr>
            <a:spLocks noGrp="1"/>
          </p:cNvSpPr>
          <p:nvPr>
            <p:ph type="sldNum" sz="quarter" idx="11"/>
          </p:nvPr>
        </p:nvSpPr>
        <p:spPr>
          <a:xfrm>
            <a:off x="12895053" y="755827"/>
            <a:ext cx="1141293" cy="172779"/>
          </a:xfrm>
        </p:spPr>
        <p:txBody>
          <a:bodyPr/>
          <a:lstStyle/>
          <a:p>
            <a:r>
              <a:rPr lang="de-DE"/>
              <a:t>Page </a:t>
            </a:r>
            <a:fld id="{4FD5A239-7AD7-42A0-A4A7-D7654C28CBE3}" type="slidenum">
              <a:rPr lang="de-DE" smtClean="0"/>
              <a:pPr/>
              <a:t>‹N°›</a:t>
            </a:fld>
            <a:endParaRPr lang="de-DE" dirty="0"/>
          </a:p>
        </p:txBody>
      </p:sp>
      <p:sp>
        <p:nvSpPr>
          <p:cNvPr id="6" name="Inhaltsplatzhalter 2"/>
          <p:cNvSpPr>
            <a:spLocks noGrp="1"/>
          </p:cNvSpPr>
          <p:nvPr>
            <p:ph idx="12"/>
          </p:nvPr>
        </p:nvSpPr>
        <p:spPr>
          <a:xfrm>
            <a:off x="7488511" y="2039784"/>
            <a:ext cx="6547835" cy="5269914"/>
          </a:xfrm>
        </p:spPr>
        <p:txBody>
          <a:bodyPr/>
          <a:lstStyle/>
          <a:p>
            <a:pPr lvl="0"/>
            <a:r>
              <a:rPr lang="de-DE" noProof="0"/>
              <a:t>Textmasterformat bearbeiten</a:t>
            </a:r>
          </a:p>
          <a:p>
            <a:pPr lvl="1"/>
            <a:r>
              <a:rPr lang="de-DE" noProof="0"/>
              <a:t>Zweite Ebene</a:t>
            </a:r>
          </a:p>
          <a:p>
            <a:pPr lvl="2"/>
            <a:r>
              <a:rPr lang="de-DE" noProof="0"/>
              <a:t>Dritte Ebene</a:t>
            </a:r>
          </a:p>
          <a:p>
            <a:pPr lvl="3"/>
            <a:r>
              <a:rPr lang="de-DE" noProof="0"/>
              <a:t>Vierte Ebene</a:t>
            </a:r>
          </a:p>
          <a:p>
            <a:pPr lvl="4"/>
            <a:r>
              <a:rPr lang="de-DE" noProof="0"/>
              <a:t>Fünfte Ebene</a:t>
            </a:r>
            <a:endParaRPr lang="en-GB" noProof="0" dirty="0"/>
          </a:p>
        </p:txBody>
      </p:sp>
      <p:sp>
        <p:nvSpPr>
          <p:cNvPr id="5" name="Textplatzhalter 4"/>
          <p:cNvSpPr>
            <a:spLocks noGrp="1"/>
          </p:cNvSpPr>
          <p:nvPr>
            <p:ph type="body" sz="quarter" idx="13"/>
          </p:nvPr>
        </p:nvSpPr>
        <p:spPr>
          <a:xfrm>
            <a:off x="5587458" y="4517244"/>
            <a:ext cx="4664131" cy="1191678"/>
          </a:xfrm>
          <a:solidFill>
            <a:srgbClr val="134093"/>
          </a:solidFill>
          <a:ln>
            <a:noFill/>
          </a:ln>
        </p:spPr>
        <p:txBody>
          <a:bodyPr lIns="180000" tIns="216000" rIns="216000" bIns="252000" anchor="ctr" anchorCtr="0">
            <a:spAutoFit/>
          </a:bodyPr>
          <a:lstStyle>
            <a:lvl1pPr>
              <a:lnSpc>
                <a:spcPts val="2280"/>
              </a:lnSpc>
              <a:spcBef>
                <a:spcPts val="0"/>
              </a:spcBef>
              <a:defRPr>
                <a:solidFill>
                  <a:schemeClr val="bg1"/>
                </a:solidFill>
              </a:defRPr>
            </a:lvl1pPr>
            <a:lvl2pPr>
              <a:lnSpc>
                <a:spcPts val="2280"/>
              </a:lnSpc>
              <a:spcAft>
                <a:spcPts val="840"/>
              </a:spcAft>
              <a:defRPr sz="1680">
                <a:solidFill>
                  <a:schemeClr val="bg1"/>
                </a:solidFill>
              </a:defRPr>
            </a:lvl2pPr>
            <a:lvl3pPr>
              <a:lnSpc>
                <a:spcPts val="2280"/>
              </a:lnSpc>
              <a:spcAft>
                <a:spcPts val="840"/>
              </a:spcAft>
              <a:defRPr sz="1680">
                <a:solidFill>
                  <a:schemeClr val="tx2"/>
                </a:solidFill>
              </a:defRPr>
            </a:lvl3pPr>
            <a:lvl4pPr>
              <a:lnSpc>
                <a:spcPts val="2280"/>
              </a:lnSpc>
              <a:spcAft>
                <a:spcPts val="840"/>
              </a:spcAft>
              <a:defRPr sz="1680">
                <a:solidFill>
                  <a:schemeClr val="tx2"/>
                </a:solidFill>
              </a:defRPr>
            </a:lvl4pPr>
            <a:lvl5pPr>
              <a:lnSpc>
                <a:spcPts val="2280"/>
              </a:lnSpc>
              <a:spcAft>
                <a:spcPts val="840"/>
              </a:spcAft>
              <a:defRPr sz="1680">
                <a:solidFill>
                  <a:schemeClr val="tx2"/>
                </a:solidFill>
              </a:defRPr>
            </a:lvl5pPr>
          </a:lstStyle>
          <a:p>
            <a:pPr lvl="0"/>
            <a:r>
              <a:rPr lang="de-DE" noProof="0" dirty="0"/>
              <a:t>Textmasterformat bearbeiten</a:t>
            </a:r>
          </a:p>
          <a:p>
            <a:pPr lvl="1"/>
            <a:r>
              <a:rPr lang="de-DE" noProof="0" dirty="0"/>
              <a:t>Zweite Ebene</a:t>
            </a:r>
          </a:p>
        </p:txBody>
      </p:sp>
    </p:spTree>
    <p:extLst>
      <p:ext uri="{BB962C8B-B14F-4D97-AF65-F5344CB8AC3E}">
        <p14:creationId xmlns:p14="http://schemas.microsoft.com/office/powerpoint/2010/main" val="3264110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Contents-bullet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Titelmasterformat durch Klicken bearbeiten</a:t>
            </a:r>
            <a:endParaRPr lang="en-GB" noProof="0" dirty="0"/>
          </a:p>
        </p:txBody>
      </p:sp>
      <p:sp>
        <p:nvSpPr>
          <p:cNvPr id="3" name="Inhaltsplatzhalter 2"/>
          <p:cNvSpPr>
            <a:spLocks noGrp="1"/>
          </p:cNvSpPr>
          <p:nvPr>
            <p:ph idx="1"/>
          </p:nvPr>
        </p:nvSpPr>
        <p:spPr>
          <a:xfrm>
            <a:off x="577065" y="2936920"/>
            <a:ext cx="6564826" cy="4372778"/>
          </a:xfrm>
        </p:spPr>
        <p:txBody>
          <a:bodyPr/>
          <a:lstStyle>
            <a:lvl1pPr>
              <a:lnSpc>
                <a:spcPts val="2280"/>
              </a:lnSpc>
              <a:spcBef>
                <a:spcPts val="0"/>
              </a:spcBef>
              <a:spcAft>
                <a:spcPts val="840"/>
              </a:spcAft>
              <a:defRPr sz="1680" b="0">
                <a:solidFill>
                  <a:schemeClr val="tx1"/>
                </a:solidFill>
              </a:defRPr>
            </a:lvl1pPr>
            <a:lvl2pPr marL="1079848" indent="-318051">
              <a:lnSpc>
                <a:spcPts val="2280"/>
              </a:lnSpc>
              <a:spcAft>
                <a:spcPts val="840"/>
              </a:spcAft>
              <a:buClr>
                <a:srgbClr val="134093"/>
              </a:buClr>
              <a:buFont typeface="Arial" panose="020B0604020202020204" pitchFamily="34" charset="0"/>
              <a:buChar char="▬"/>
              <a:defRPr lang="de-DE" sz="1680" b="0" kern="1200" dirty="0" smtClean="0">
                <a:solidFill>
                  <a:schemeClr val="tx1"/>
                </a:solidFill>
                <a:latin typeface="+mn-lt"/>
                <a:ea typeface="+mn-ea"/>
                <a:cs typeface="+mn-cs"/>
              </a:defRPr>
            </a:lvl2pPr>
            <a:lvl3pPr marL="1291245" indent="-211400">
              <a:lnSpc>
                <a:spcPts val="2280"/>
              </a:lnSpc>
              <a:spcBef>
                <a:spcPts val="0"/>
              </a:spcBef>
              <a:spcAft>
                <a:spcPts val="0"/>
              </a:spcAft>
              <a:buClr>
                <a:srgbClr val="134093"/>
              </a:buClr>
              <a:buSzPct val="70000"/>
              <a:buFont typeface="Arial" panose="020B0604020202020204" pitchFamily="34" charset="0"/>
              <a:buChar char="►"/>
              <a:defRPr sz="1680" b="0">
                <a:solidFill>
                  <a:schemeClr val="tx1"/>
                </a:solidFill>
              </a:defRPr>
            </a:lvl3pPr>
            <a:lvl4pPr marL="1613106" indent="-319955">
              <a:lnSpc>
                <a:spcPts val="2280"/>
              </a:lnSpc>
              <a:spcAft>
                <a:spcPts val="840"/>
              </a:spcAft>
              <a:buClr>
                <a:srgbClr val="134093"/>
              </a:buClr>
              <a:buSzPct val="70000"/>
              <a:buFont typeface="Arial" panose="020B0604020202020204" pitchFamily="34" charset="0"/>
              <a:buChar char="▬"/>
              <a:defRPr sz="1680" b="0">
                <a:solidFill>
                  <a:schemeClr val="tx1"/>
                </a:solidFill>
              </a:defRPr>
            </a:lvl4pPr>
            <a:lvl5pPr marL="1832122" indent="-222826">
              <a:lnSpc>
                <a:spcPts val="2280"/>
              </a:lnSpc>
              <a:spcAft>
                <a:spcPts val="0"/>
              </a:spcAft>
              <a:buClr>
                <a:srgbClr val="134093"/>
              </a:buClr>
              <a:buSzPct val="70000"/>
              <a:buFont typeface="Arial" panose="020B0604020202020204" pitchFamily="34" charset="0"/>
              <a:buChar char="►"/>
              <a:defRPr lang="de-DE" sz="1680" b="0" kern="1200" dirty="0">
                <a:solidFill>
                  <a:schemeClr val="tx1"/>
                </a:solidFill>
                <a:latin typeface="+mn-lt"/>
                <a:ea typeface="+mn-ea"/>
                <a:cs typeface="+mn-cs"/>
              </a:defRPr>
            </a:lvl5pPr>
          </a:lstStyle>
          <a:p>
            <a:pPr lvl="0"/>
            <a:r>
              <a:rPr lang="de-DE" noProof="0" dirty="0"/>
              <a:t>Textmasterformat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GB" noProof="0" dirty="0"/>
          </a:p>
        </p:txBody>
      </p:sp>
      <p:sp>
        <p:nvSpPr>
          <p:cNvPr id="11" name="Foliennummernplatzhalter 10"/>
          <p:cNvSpPr>
            <a:spLocks noGrp="1"/>
          </p:cNvSpPr>
          <p:nvPr>
            <p:ph type="sldNum" sz="quarter" idx="15"/>
          </p:nvPr>
        </p:nvSpPr>
        <p:spPr>
          <a:xfrm>
            <a:off x="12895054" y="755827"/>
            <a:ext cx="1158283" cy="172779"/>
          </a:xfrm>
        </p:spPr>
        <p:txBody>
          <a:bodyPr/>
          <a:lstStyle/>
          <a:p>
            <a:r>
              <a:rPr lang="de-DE"/>
              <a:t>Page </a:t>
            </a:r>
            <a:fld id="{4FD5A239-7AD7-42A0-A4A7-D7654C28CBE3}" type="slidenum">
              <a:rPr lang="de-DE" smtClean="0"/>
              <a:pPr/>
              <a:t>‹N°›</a:t>
            </a:fld>
            <a:endParaRPr lang="de-DE" dirty="0"/>
          </a:p>
        </p:txBody>
      </p:sp>
      <p:sp>
        <p:nvSpPr>
          <p:cNvPr id="13" name="Textplatzhalter 12"/>
          <p:cNvSpPr>
            <a:spLocks noGrp="1"/>
          </p:cNvSpPr>
          <p:nvPr>
            <p:ph type="body" sz="quarter" idx="16"/>
          </p:nvPr>
        </p:nvSpPr>
        <p:spPr>
          <a:xfrm>
            <a:off x="577066" y="2039785"/>
            <a:ext cx="9156856" cy="692782"/>
          </a:xfrm>
        </p:spPr>
        <p:txBody>
          <a:bodyPr/>
          <a:lstStyle>
            <a:lvl1pPr>
              <a:spcBef>
                <a:spcPts val="0"/>
              </a:spcBef>
              <a:spcAft>
                <a:spcPts val="0"/>
              </a:spcAft>
              <a:defRPr/>
            </a:lvl1pPr>
          </a:lstStyle>
          <a:p>
            <a:pPr lvl="0"/>
            <a:r>
              <a:rPr lang="de-DE" noProof="0"/>
              <a:t>Textmasterformat bearbeiten</a:t>
            </a:r>
          </a:p>
        </p:txBody>
      </p:sp>
      <p:sp>
        <p:nvSpPr>
          <p:cNvPr id="9" name="Inhaltsplatzhalter 2"/>
          <p:cNvSpPr>
            <a:spLocks noGrp="1"/>
          </p:cNvSpPr>
          <p:nvPr>
            <p:ph idx="17"/>
          </p:nvPr>
        </p:nvSpPr>
        <p:spPr>
          <a:xfrm>
            <a:off x="7488510" y="2936920"/>
            <a:ext cx="6564826" cy="4372778"/>
          </a:xfrm>
        </p:spPr>
        <p:txBody>
          <a:bodyPr/>
          <a:lstStyle>
            <a:lvl1pPr>
              <a:lnSpc>
                <a:spcPts val="2280"/>
              </a:lnSpc>
              <a:spcBef>
                <a:spcPts val="0"/>
              </a:spcBef>
              <a:spcAft>
                <a:spcPts val="840"/>
              </a:spcAft>
              <a:defRPr sz="1680" b="0">
                <a:solidFill>
                  <a:schemeClr val="tx1"/>
                </a:solidFill>
              </a:defRPr>
            </a:lvl1pPr>
            <a:lvl2pPr marL="1079848" indent="-318051">
              <a:lnSpc>
                <a:spcPts val="2280"/>
              </a:lnSpc>
              <a:spcAft>
                <a:spcPts val="840"/>
              </a:spcAft>
              <a:buClr>
                <a:srgbClr val="134093"/>
              </a:buClr>
              <a:buFont typeface="Arial" panose="020B0604020202020204" pitchFamily="34" charset="0"/>
              <a:buChar char="▬"/>
              <a:defRPr lang="de-DE" sz="1680" b="0" kern="1200" dirty="0" smtClean="0">
                <a:solidFill>
                  <a:schemeClr val="tx1"/>
                </a:solidFill>
                <a:latin typeface="+mn-lt"/>
                <a:ea typeface="+mn-ea"/>
                <a:cs typeface="+mn-cs"/>
              </a:defRPr>
            </a:lvl2pPr>
            <a:lvl3pPr marL="1291245" indent="-211400">
              <a:lnSpc>
                <a:spcPts val="2280"/>
              </a:lnSpc>
              <a:spcBef>
                <a:spcPts val="0"/>
              </a:spcBef>
              <a:spcAft>
                <a:spcPts val="0"/>
              </a:spcAft>
              <a:buClr>
                <a:srgbClr val="134093"/>
              </a:buClr>
              <a:buSzPct val="70000"/>
              <a:buFont typeface="Arial" panose="020B0604020202020204" pitchFamily="34" charset="0"/>
              <a:buChar char="►"/>
              <a:defRPr sz="1680" b="0">
                <a:solidFill>
                  <a:schemeClr val="tx1"/>
                </a:solidFill>
              </a:defRPr>
            </a:lvl3pPr>
            <a:lvl4pPr marL="1613106" indent="-319955">
              <a:lnSpc>
                <a:spcPts val="2280"/>
              </a:lnSpc>
              <a:spcAft>
                <a:spcPts val="840"/>
              </a:spcAft>
              <a:buClr>
                <a:srgbClr val="134093"/>
              </a:buClr>
              <a:buSzPct val="70000"/>
              <a:buFont typeface="Arial" panose="020B0604020202020204" pitchFamily="34" charset="0"/>
              <a:buChar char="▬"/>
              <a:defRPr sz="1680" b="0">
                <a:solidFill>
                  <a:schemeClr val="tx1"/>
                </a:solidFill>
              </a:defRPr>
            </a:lvl4pPr>
            <a:lvl5pPr marL="1832122" indent="-222826">
              <a:lnSpc>
                <a:spcPts val="2280"/>
              </a:lnSpc>
              <a:spcAft>
                <a:spcPts val="0"/>
              </a:spcAft>
              <a:buClr>
                <a:srgbClr val="134093"/>
              </a:buClr>
              <a:buSzPct val="70000"/>
              <a:buFont typeface="Arial" panose="020B0604020202020204" pitchFamily="34" charset="0"/>
              <a:buChar char="►"/>
              <a:defRPr lang="de-DE" sz="1680" b="0" kern="1200" dirty="0">
                <a:solidFill>
                  <a:schemeClr val="tx1"/>
                </a:solidFill>
                <a:latin typeface="+mn-lt"/>
                <a:ea typeface="+mn-ea"/>
                <a:cs typeface="+mn-cs"/>
              </a:defRPr>
            </a:lvl5pPr>
          </a:lstStyle>
          <a:p>
            <a:pPr lvl="0"/>
            <a:r>
              <a:rPr lang="de-DE" noProof="0" dirty="0"/>
              <a:t>Textmasterformat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GB" noProof="0" dirty="0"/>
          </a:p>
        </p:txBody>
      </p:sp>
    </p:spTree>
    <p:extLst>
      <p:ext uri="{BB962C8B-B14F-4D97-AF65-F5344CB8AC3E}">
        <p14:creationId xmlns:p14="http://schemas.microsoft.com/office/powerpoint/2010/main" val="58794153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Contents">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de-DE" noProof="0"/>
              <a:t>Titelmasterformat durch Klicken bearbeiten</a:t>
            </a:r>
            <a:endParaRPr lang="en-GB" noProof="0" dirty="0"/>
          </a:p>
        </p:txBody>
      </p:sp>
      <p:sp>
        <p:nvSpPr>
          <p:cNvPr id="3" name="Inhaltsplatzhalter 2"/>
          <p:cNvSpPr>
            <a:spLocks noGrp="1"/>
          </p:cNvSpPr>
          <p:nvPr>
            <p:ph idx="1"/>
          </p:nvPr>
        </p:nvSpPr>
        <p:spPr>
          <a:xfrm>
            <a:off x="577066" y="2936920"/>
            <a:ext cx="4319414" cy="4372778"/>
          </a:xfrm>
        </p:spPr>
        <p:txBody>
          <a:bodyPr/>
          <a:lstStyle>
            <a:lvl1pPr>
              <a:lnSpc>
                <a:spcPts val="2280"/>
              </a:lnSpc>
              <a:spcBef>
                <a:spcPts val="0"/>
              </a:spcBef>
              <a:spcAft>
                <a:spcPts val="840"/>
              </a:spcAft>
              <a:defRPr sz="1680" b="0">
                <a:solidFill>
                  <a:schemeClr val="tx1"/>
                </a:solidFill>
              </a:defRPr>
            </a:lvl1pPr>
            <a:lvl2pPr marL="318051" indent="-318051">
              <a:lnSpc>
                <a:spcPts val="2280"/>
              </a:lnSpc>
              <a:spcAft>
                <a:spcPts val="840"/>
              </a:spcAft>
              <a:buClr>
                <a:srgbClr val="134093"/>
              </a:buClr>
              <a:buFont typeface="Arial" panose="020B0604020202020204" pitchFamily="34" charset="0"/>
              <a:buChar char="▬"/>
              <a:defRPr lang="de-DE" sz="1680" b="0" kern="1200" dirty="0" smtClean="0">
                <a:solidFill>
                  <a:schemeClr val="tx1"/>
                </a:solidFill>
                <a:latin typeface="+mn-lt"/>
                <a:ea typeface="+mn-ea"/>
                <a:cs typeface="+mn-cs"/>
              </a:defRPr>
            </a:lvl2pPr>
            <a:lvl3pPr marL="319955" indent="-318051">
              <a:lnSpc>
                <a:spcPts val="2280"/>
              </a:lnSpc>
              <a:spcBef>
                <a:spcPts val="0"/>
              </a:spcBef>
              <a:spcAft>
                <a:spcPts val="840"/>
              </a:spcAft>
              <a:buClr>
                <a:srgbClr val="134093"/>
              </a:buClr>
              <a:buFont typeface="+mj-lt"/>
              <a:buAutoNum type="arabicPeriod"/>
              <a:defRPr sz="1680" b="0">
                <a:solidFill>
                  <a:schemeClr val="tx1"/>
                </a:solidFill>
              </a:defRPr>
            </a:lvl3pPr>
            <a:lvl4pPr marL="641814" indent="-319955">
              <a:lnSpc>
                <a:spcPts val="2280"/>
              </a:lnSpc>
              <a:spcAft>
                <a:spcPts val="840"/>
              </a:spcAft>
              <a:buClr>
                <a:srgbClr val="134093"/>
              </a:buClr>
              <a:buSzPct val="70000"/>
              <a:buFont typeface="Arial" panose="020B0604020202020204" pitchFamily="34" charset="0"/>
              <a:buChar char="▬"/>
              <a:defRPr sz="1680" b="0">
                <a:solidFill>
                  <a:schemeClr val="tx1"/>
                </a:solidFill>
              </a:defRPr>
            </a:lvl4pPr>
            <a:lvl5pPr marL="535163" indent="-209494">
              <a:lnSpc>
                <a:spcPts val="2280"/>
              </a:lnSpc>
              <a:spcAft>
                <a:spcPts val="0"/>
              </a:spcAft>
              <a:buClr>
                <a:srgbClr val="134093"/>
              </a:buClr>
              <a:buSzPct val="70000"/>
              <a:buFont typeface="Arial" panose="020B0604020202020204" pitchFamily="34" charset="0"/>
              <a:buChar char="►"/>
              <a:defRPr lang="de-DE" sz="1680" b="0" kern="1200" dirty="0">
                <a:solidFill>
                  <a:schemeClr val="tx1"/>
                </a:solidFill>
                <a:latin typeface="+mn-lt"/>
                <a:ea typeface="+mn-ea"/>
                <a:cs typeface="+mn-cs"/>
              </a:defRPr>
            </a:lvl5pPr>
          </a:lstStyle>
          <a:p>
            <a:pPr lvl="0"/>
            <a:r>
              <a:rPr lang="de-DE" noProof="0" dirty="0"/>
              <a:t>Textmasterformat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GB" noProof="0" dirty="0"/>
          </a:p>
        </p:txBody>
      </p:sp>
      <p:sp>
        <p:nvSpPr>
          <p:cNvPr id="11" name="Foliennummernplatzhalter 10"/>
          <p:cNvSpPr>
            <a:spLocks noGrp="1"/>
          </p:cNvSpPr>
          <p:nvPr>
            <p:ph type="sldNum" sz="quarter" idx="15"/>
          </p:nvPr>
        </p:nvSpPr>
        <p:spPr>
          <a:xfrm>
            <a:off x="12895054" y="755827"/>
            <a:ext cx="1158283" cy="172779"/>
          </a:xfrm>
        </p:spPr>
        <p:txBody>
          <a:bodyPr/>
          <a:lstStyle/>
          <a:p>
            <a:r>
              <a:rPr lang="de-DE"/>
              <a:t>Page </a:t>
            </a:r>
            <a:fld id="{4FD5A239-7AD7-42A0-A4A7-D7654C28CBE3}" type="slidenum">
              <a:rPr lang="de-DE" smtClean="0"/>
              <a:pPr/>
              <a:t>‹N°›</a:t>
            </a:fld>
            <a:endParaRPr lang="de-DE" dirty="0"/>
          </a:p>
        </p:txBody>
      </p:sp>
      <p:sp>
        <p:nvSpPr>
          <p:cNvPr id="13" name="Textplatzhalter 12"/>
          <p:cNvSpPr>
            <a:spLocks noGrp="1"/>
          </p:cNvSpPr>
          <p:nvPr>
            <p:ph type="body" sz="quarter" idx="16"/>
          </p:nvPr>
        </p:nvSpPr>
        <p:spPr>
          <a:xfrm>
            <a:off x="577066" y="2039785"/>
            <a:ext cx="9156856" cy="692782"/>
          </a:xfrm>
        </p:spPr>
        <p:txBody>
          <a:bodyPr/>
          <a:lstStyle>
            <a:lvl1pPr>
              <a:spcBef>
                <a:spcPts val="0"/>
              </a:spcBef>
              <a:spcAft>
                <a:spcPts val="0"/>
              </a:spcAft>
              <a:defRPr/>
            </a:lvl1pPr>
          </a:lstStyle>
          <a:p>
            <a:pPr lvl="0"/>
            <a:r>
              <a:rPr lang="de-DE" noProof="0"/>
              <a:t>Textmasterformat bearbeiten</a:t>
            </a:r>
          </a:p>
        </p:txBody>
      </p:sp>
      <p:sp>
        <p:nvSpPr>
          <p:cNvPr id="12" name="Inhaltsplatzhalter 2"/>
          <p:cNvSpPr>
            <a:spLocks noGrp="1"/>
          </p:cNvSpPr>
          <p:nvPr>
            <p:ph idx="17"/>
          </p:nvPr>
        </p:nvSpPr>
        <p:spPr>
          <a:xfrm>
            <a:off x="5155493" y="2936920"/>
            <a:ext cx="4319414" cy="4372778"/>
          </a:xfrm>
        </p:spPr>
        <p:txBody>
          <a:bodyPr/>
          <a:lstStyle>
            <a:lvl1pPr>
              <a:lnSpc>
                <a:spcPts val="2280"/>
              </a:lnSpc>
              <a:spcBef>
                <a:spcPts val="0"/>
              </a:spcBef>
              <a:spcAft>
                <a:spcPts val="840"/>
              </a:spcAft>
              <a:defRPr sz="1680" b="0">
                <a:solidFill>
                  <a:schemeClr val="tx1"/>
                </a:solidFill>
              </a:defRPr>
            </a:lvl1pPr>
            <a:lvl2pPr marL="318051" indent="-318051">
              <a:lnSpc>
                <a:spcPts val="2280"/>
              </a:lnSpc>
              <a:spcAft>
                <a:spcPts val="840"/>
              </a:spcAft>
              <a:buClr>
                <a:srgbClr val="134093"/>
              </a:buClr>
              <a:buFont typeface="Arial" panose="020B0604020202020204" pitchFamily="34" charset="0"/>
              <a:buChar char="▬"/>
              <a:defRPr lang="de-DE" sz="1680" b="0" kern="1200" dirty="0" smtClean="0">
                <a:solidFill>
                  <a:schemeClr val="tx1"/>
                </a:solidFill>
                <a:latin typeface="+mn-lt"/>
                <a:ea typeface="+mn-ea"/>
                <a:cs typeface="+mn-cs"/>
              </a:defRPr>
            </a:lvl2pPr>
            <a:lvl3pPr marL="319955" indent="-318051">
              <a:lnSpc>
                <a:spcPts val="2280"/>
              </a:lnSpc>
              <a:spcBef>
                <a:spcPts val="0"/>
              </a:spcBef>
              <a:spcAft>
                <a:spcPts val="840"/>
              </a:spcAft>
              <a:buClr>
                <a:srgbClr val="134093"/>
              </a:buClr>
              <a:buFont typeface="+mj-lt"/>
              <a:buAutoNum type="arabicPeriod"/>
              <a:defRPr sz="1680" b="0">
                <a:solidFill>
                  <a:schemeClr val="tx1"/>
                </a:solidFill>
              </a:defRPr>
            </a:lvl3pPr>
            <a:lvl4pPr marL="641814" indent="-319955">
              <a:lnSpc>
                <a:spcPts val="2280"/>
              </a:lnSpc>
              <a:spcAft>
                <a:spcPts val="840"/>
              </a:spcAft>
              <a:buClr>
                <a:srgbClr val="134093"/>
              </a:buClr>
              <a:buSzPct val="70000"/>
              <a:buFont typeface="Arial" panose="020B0604020202020204" pitchFamily="34" charset="0"/>
              <a:buChar char="▬"/>
              <a:defRPr sz="1680" b="0">
                <a:solidFill>
                  <a:schemeClr val="tx1"/>
                </a:solidFill>
              </a:defRPr>
            </a:lvl4pPr>
            <a:lvl5pPr marL="535163" indent="-209494">
              <a:lnSpc>
                <a:spcPts val="2280"/>
              </a:lnSpc>
              <a:spcAft>
                <a:spcPts val="0"/>
              </a:spcAft>
              <a:buClr>
                <a:srgbClr val="134093"/>
              </a:buClr>
              <a:buSzPct val="70000"/>
              <a:buFont typeface="Arial" panose="020B0604020202020204" pitchFamily="34" charset="0"/>
              <a:buChar char="►"/>
              <a:defRPr lang="de-DE" sz="1680" b="0" kern="1200" dirty="0">
                <a:solidFill>
                  <a:schemeClr val="tx1"/>
                </a:solidFill>
                <a:latin typeface="+mn-lt"/>
                <a:ea typeface="+mn-ea"/>
                <a:cs typeface="+mn-cs"/>
              </a:defRPr>
            </a:lvl5pPr>
          </a:lstStyle>
          <a:p>
            <a:pPr lvl="0"/>
            <a:r>
              <a:rPr lang="de-DE" noProof="0" dirty="0"/>
              <a:t>Textmasterformat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GB" noProof="0" dirty="0"/>
          </a:p>
        </p:txBody>
      </p:sp>
      <p:sp>
        <p:nvSpPr>
          <p:cNvPr id="14" name="Inhaltsplatzhalter 2"/>
          <p:cNvSpPr>
            <a:spLocks noGrp="1"/>
          </p:cNvSpPr>
          <p:nvPr>
            <p:ph idx="18"/>
          </p:nvPr>
        </p:nvSpPr>
        <p:spPr>
          <a:xfrm>
            <a:off x="9733922" y="2936920"/>
            <a:ext cx="4319414" cy="4372778"/>
          </a:xfrm>
        </p:spPr>
        <p:txBody>
          <a:bodyPr/>
          <a:lstStyle>
            <a:lvl1pPr>
              <a:lnSpc>
                <a:spcPts val="2280"/>
              </a:lnSpc>
              <a:spcBef>
                <a:spcPts val="0"/>
              </a:spcBef>
              <a:spcAft>
                <a:spcPts val="840"/>
              </a:spcAft>
              <a:defRPr sz="1680" b="0">
                <a:solidFill>
                  <a:schemeClr val="tx1"/>
                </a:solidFill>
              </a:defRPr>
            </a:lvl1pPr>
            <a:lvl2pPr marL="318051" indent="-318051">
              <a:lnSpc>
                <a:spcPts val="2280"/>
              </a:lnSpc>
              <a:spcAft>
                <a:spcPts val="840"/>
              </a:spcAft>
              <a:buClr>
                <a:srgbClr val="134093"/>
              </a:buClr>
              <a:buFont typeface="Arial" panose="020B0604020202020204" pitchFamily="34" charset="0"/>
              <a:buChar char="▬"/>
              <a:defRPr lang="de-DE" sz="1680" b="0" kern="1200" dirty="0" smtClean="0">
                <a:solidFill>
                  <a:schemeClr val="tx1"/>
                </a:solidFill>
                <a:latin typeface="+mn-lt"/>
                <a:ea typeface="+mn-ea"/>
                <a:cs typeface="+mn-cs"/>
              </a:defRPr>
            </a:lvl2pPr>
            <a:lvl3pPr marL="319955" indent="-318051">
              <a:lnSpc>
                <a:spcPts val="2280"/>
              </a:lnSpc>
              <a:spcBef>
                <a:spcPts val="0"/>
              </a:spcBef>
              <a:spcAft>
                <a:spcPts val="840"/>
              </a:spcAft>
              <a:buClr>
                <a:srgbClr val="134093"/>
              </a:buClr>
              <a:buFont typeface="+mj-lt"/>
              <a:buAutoNum type="arabicPeriod"/>
              <a:defRPr sz="1680" b="0">
                <a:solidFill>
                  <a:schemeClr val="tx1"/>
                </a:solidFill>
              </a:defRPr>
            </a:lvl3pPr>
            <a:lvl4pPr marL="641814" indent="-319955">
              <a:lnSpc>
                <a:spcPts val="2280"/>
              </a:lnSpc>
              <a:spcAft>
                <a:spcPts val="840"/>
              </a:spcAft>
              <a:buClr>
                <a:srgbClr val="134093"/>
              </a:buClr>
              <a:buSzPct val="70000"/>
              <a:buFont typeface="Arial" panose="020B0604020202020204" pitchFamily="34" charset="0"/>
              <a:buChar char="▬"/>
              <a:defRPr sz="1680" b="0">
                <a:solidFill>
                  <a:schemeClr val="tx1"/>
                </a:solidFill>
              </a:defRPr>
            </a:lvl4pPr>
            <a:lvl5pPr marL="535163" indent="-209494">
              <a:lnSpc>
                <a:spcPts val="2280"/>
              </a:lnSpc>
              <a:spcAft>
                <a:spcPts val="0"/>
              </a:spcAft>
              <a:buClr>
                <a:srgbClr val="134093"/>
              </a:buClr>
              <a:buSzPct val="70000"/>
              <a:buFont typeface="Arial" panose="020B0604020202020204" pitchFamily="34" charset="0"/>
              <a:buChar char="►"/>
              <a:defRPr lang="de-DE" sz="1680" b="0" kern="1200" dirty="0">
                <a:solidFill>
                  <a:schemeClr val="tx1"/>
                </a:solidFill>
                <a:latin typeface="+mn-lt"/>
                <a:ea typeface="+mn-ea"/>
                <a:cs typeface="+mn-cs"/>
              </a:defRPr>
            </a:lvl5pPr>
          </a:lstStyle>
          <a:p>
            <a:pPr lvl="0"/>
            <a:r>
              <a:rPr lang="de-DE" noProof="0" dirty="0"/>
              <a:t>Textmasterformat bearbeiten</a:t>
            </a:r>
          </a:p>
          <a:p>
            <a:pPr lvl="1"/>
            <a:r>
              <a:rPr lang="de-DE" noProof="0" dirty="0"/>
              <a:t>Zweite Ebene</a:t>
            </a:r>
          </a:p>
          <a:p>
            <a:pPr lvl="2"/>
            <a:r>
              <a:rPr lang="de-DE" noProof="0" dirty="0"/>
              <a:t>Dritte Ebene</a:t>
            </a:r>
          </a:p>
          <a:p>
            <a:pPr lvl="3"/>
            <a:r>
              <a:rPr lang="de-DE" noProof="0" dirty="0"/>
              <a:t>Vierte Ebene</a:t>
            </a:r>
          </a:p>
          <a:p>
            <a:pPr lvl="4"/>
            <a:r>
              <a:rPr lang="de-DE" noProof="0" dirty="0"/>
              <a:t>Fünfte Ebene</a:t>
            </a:r>
            <a:endParaRPr lang="en-GB" noProof="0" dirty="0"/>
          </a:p>
        </p:txBody>
      </p:sp>
    </p:spTree>
    <p:extLst>
      <p:ext uri="{BB962C8B-B14F-4D97-AF65-F5344CB8AC3E}">
        <p14:creationId xmlns:p14="http://schemas.microsoft.com/office/powerpoint/2010/main" val="309507093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text-boxes">
    <p:spTree>
      <p:nvGrpSpPr>
        <p:cNvPr id="1" name=""/>
        <p:cNvGrpSpPr/>
        <p:nvPr/>
      </p:nvGrpSpPr>
      <p:grpSpPr>
        <a:xfrm>
          <a:off x="0" y="0"/>
          <a:ext cx="0" cy="0"/>
          <a:chOff x="0" y="0"/>
          <a:chExt cx="0" cy="0"/>
        </a:xfrm>
      </p:grpSpPr>
      <p:pic>
        <p:nvPicPr>
          <p:cNvPr id="3074" name="Picture 2" descr="\\Mac\Home\Documents\_Firma\_Jobs\Man-beißt-Hund\2018-06-EraLearn-Office\Input\PPT\Links\Hintergrund-Grau.jpg"/>
          <p:cNvPicPr>
            <a:picLocks noChangeAspect="1" noChangeArrowheads="1"/>
          </p:cNvPicPr>
          <p:nvPr userDrawn="1"/>
        </p:nvPicPr>
        <p:blipFill>
          <a:blip r:embed="rId2" cstate="print">
            <a:extLst>
              <a:ext uri="{28A0092B-C50C-407E-A947-70E740481C1C}">
                <a14:useLocalDpi xmlns:a14="http://schemas.microsoft.com/office/drawing/2010/main" val="0"/>
              </a:ext>
            </a:extLst>
          </a:blip>
          <a:srcRect/>
          <a:stretch>
            <a:fillRect/>
          </a:stretch>
        </p:blipFill>
        <p:spPr bwMode="auto">
          <a:xfrm>
            <a:off x="1905" y="1554841"/>
            <a:ext cx="14626590" cy="5697221"/>
          </a:xfrm>
          <a:prstGeom prst="rect">
            <a:avLst/>
          </a:prstGeom>
          <a:noFill/>
          <a:extLst>
            <a:ext uri="{909E8E84-426E-40DD-AFC4-6F175D3DCCD1}">
              <a14:hiddenFill xmlns:a14="http://schemas.microsoft.com/office/drawing/2010/main">
                <a:solidFill>
                  <a:srgbClr val="FFFFFF"/>
                </a:solidFill>
              </a14:hiddenFill>
            </a:ext>
          </a:extLst>
        </p:spPr>
      </p:pic>
      <p:sp>
        <p:nvSpPr>
          <p:cNvPr id="2" name="Titel 1"/>
          <p:cNvSpPr>
            <a:spLocks noGrp="1"/>
          </p:cNvSpPr>
          <p:nvPr>
            <p:ph type="title"/>
          </p:nvPr>
        </p:nvSpPr>
        <p:spPr>
          <a:xfrm>
            <a:off x="577067" y="312349"/>
            <a:ext cx="10798326" cy="692426"/>
          </a:xfrm>
        </p:spPr>
        <p:txBody>
          <a:bodyPr/>
          <a:lstStyle/>
          <a:p>
            <a:r>
              <a:rPr lang="de-DE" noProof="0"/>
              <a:t>Titelmasterformat durch Klicken bearbeiten</a:t>
            </a:r>
            <a:endParaRPr lang="en-GB" noProof="0" dirty="0"/>
          </a:p>
        </p:txBody>
      </p:sp>
      <p:sp>
        <p:nvSpPr>
          <p:cNvPr id="8" name="Foliennummernplatzhalter 7"/>
          <p:cNvSpPr>
            <a:spLocks noGrp="1"/>
          </p:cNvSpPr>
          <p:nvPr>
            <p:ph type="sldNum" sz="quarter" idx="11"/>
          </p:nvPr>
        </p:nvSpPr>
        <p:spPr>
          <a:xfrm>
            <a:off x="12895053" y="755827"/>
            <a:ext cx="1141293" cy="172779"/>
          </a:xfrm>
        </p:spPr>
        <p:txBody>
          <a:bodyPr/>
          <a:lstStyle/>
          <a:p>
            <a:r>
              <a:rPr lang="de-DE"/>
              <a:t>Page </a:t>
            </a:r>
            <a:fld id="{4FD5A239-7AD7-42A0-A4A7-D7654C28CBE3}" type="slidenum">
              <a:rPr lang="de-DE" smtClean="0"/>
              <a:pPr/>
              <a:t>‹N°›</a:t>
            </a:fld>
            <a:endParaRPr lang="de-DE" dirty="0"/>
          </a:p>
        </p:txBody>
      </p:sp>
      <p:sp>
        <p:nvSpPr>
          <p:cNvPr id="5" name="Textplatzhalter 4"/>
          <p:cNvSpPr>
            <a:spLocks noGrp="1"/>
          </p:cNvSpPr>
          <p:nvPr>
            <p:ph type="body" sz="quarter" idx="13"/>
          </p:nvPr>
        </p:nvSpPr>
        <p:spPr>
          <a:xfrm>
            <a:off x="577066" y="3820200"/>
            <a:ext cx="6564824" cy="670134"/>
          </a:xfrm>
          <a:solidFill>
            <a:schemeClr val="bg1"/>
          </a:solidFill>
          <a:ln w="12700">
            <a:solidFill>
              <a:srgbClr val="134093"/>
            </a:solidFill>
          </a:ln>
        </p:spPr>
        <p:txBody>
          <a:bodyPr wrap="square" lIns="180000" tIns="216000" rIns="216000" bIns="180000" anchor="ctr" anchorCtr="0">
            <a:spAutoFit/>
          </a:bodyPr>
          <a:lstStyle>
            <a:lvl1pPr>
              <a:lnSpc>
                <a:spcPts val="2280"/>
              </a:lnSpc>
              <a:spcBef>
                <a:spcPts val="0"/>
              </a:spcBef>
              <a:spcAft>
                <a:spcPts val="0"/>
              </a:spcAft>
              <a:defRPr sz="1680" b="0">
                <a:solidFill>
                  <a:schemeClr val="tx1"/>
                </a:solidFill>
              </a:defRPr>
            </a:lvl1pPr>
            <a:lvl2pPr>
              <a:lnSpc>
                <a:spcPts val="2280"/>
              </a:lnSpc>
              <a:spcAft>
                <a:spcPts val="840"/>
              </a:spcAft>
              <a:defRPr sz="1680">
                <a:solidFill>
                  <a:schemeClr val="tx2"/>
                </a:solidFill>
              </a:defRPr>
            </a:lvl2pPr>
            <a:lvl3pPr>
              <a:lnSpc>
                <a:spcPts val="2280"/>
              </a:lnSpc>
              <a:spcAft>
                <a:spcPts val="840"/>
              </a:spcAft>
              <a:defRPr sz="1680">
                <a:solidFill>
                  <a:schemeClr val="tx2"/>
                </a:solidFill>
              </a:defRPr>
            </a:lvl3pPr>
            <a:lvl4pPr>
              <a:lnSpc>
                <a:spcPts val="2280"/>
              </a:lnSpc>
              <a:spcAft>
                <a:spcPts val="840"/>
              </a:spcAft>
              <a:defRPr sz="1680">
                <a:solidFill>
                  <a:schemeClr val="tx2"/>
                </a:solidFill>
              </a:defRPr>
            </a:lvl4pPr>
            <a:lvl5pPr>
              <a:lnSpc>
                <a:spcPts val="2280"/>
              </a:lnSpc>
              <a:spcAft>
                <a:spcPts val="840"/>
              </a:spcAft>
              <a:defRPr sz="1680">
                <a:solidFill>
                  <a:schemeClr val="tx2"/>
                </a:solidFill>
              </a:defRPr>
            </a:lvl5pPr>
          </a:lstStyle>
          <a:p>
            <a:pPr lvl="0"/>
            <a:r>
              <a:rPr lang="de-DE" noProof="0"/>
              <a:t>Textmasterformat bearbeiten</a:t>
            </a:r>
          </a:p>
        </p:txBody>
      </p:sp>
      <p:sp>
        <p:nvSpPr>
          <p:cNvPr id="9" name="Textplatzhalter 4"/>
          <p:cNvSpPr>
            <a:spLocks noGrp="1"/>
          </p:cNvSpPr>
          <p:nvPr>
            <p:ph type="body" sz="quarter" idx="14"/>
          </p:nvPr>
        </p:nvSpPr>
        <p:spPr>
          <a:xfrm>
            <a:off x="577066" y="2090743"/>
            <a:ext cx="6564824" cy="670134"/>
          </a:xfrm>
          <a:solidFill>
            <a:schemeClr val="bg1"/>
          </a:solidFill>
          <a:ln w="12700">
            <a:solidFill>
              <a:srgbClr val="134093"/>
            </a:solidFill>
          </a:ln>
        </p:spPr>
        <p:txBody>
          <a:bodyPr wrap="square" lIns="180000" tIns="216000" rIns="216000" bIns="180000" anchor="ctr" anchorCtr="0">
            <a:spAutoFit/>
          </a:bodyPr>
          <a:lstStyle>
            <a:lvl1pPr>
              <a:lnSpc>
                <a:spcPts val="2280"/>
              </a:lnSpc>
              <a:spcBef>
                <a:spcPts val="0"/>
              </a:spcBef>
              <a:spcAft>
                <a:spcPts val="0"/>
              </a:spcAft>
              <a:defRPr sz="1680" b="0">
                <a:solidFill>
                  <a:schemeClr val="tx1"/>
                </a:solidFill>
              </a:defRPr>
            </a:lvl1pPr>
            <a:lvl2pPr>
              <a:lnSpc>
                <a:spcPts val="2280"/>
              </a:lnSpc>
              <a:spcAft>
                <a:spcPts val="840"/>
              </a:spcAft>
              <a:defRPr sz="1680">
                <a:solidFill>
                  <a:schemeClr val="tx2"/>
                </a:solidFill>
              </a:defRPr>
            </a:lvl2pPr>
            <a:lvl3pPr>
              <a:lnSpc>
                <a:spcPts val="2280"/>
              </a:lnSpc>
              <a:spcAft>
                <a:spcPts val="840"/>
              </a:spcAft>
              <a:defRPr sz="1680">
                <a:solidFill>
                  <a:schemeClr val="tx2"/>
                </a:solidFill>
              </a:defRPr>
            </a:lvl3pPr>
            <a:lvl4pPr>
              <a:lnSpc>
                <a:spcPts val="2280"/>
              </a:lnSpc>
              <a:spcAft>
                <a:spcPts val="840"/>
              </a:spcAft>
              <a:defRPr sz="1680">
                <a:solidFill>
                  <a:schemeClr val="tx2"/>
                </a:solidFill>
              </a:defRPr>
            </a:lvl4pPr>
            <a:lvl5pPr>
              <a:lnSpc>
                <a:spcPts val="2280"/>
              </a:lnSpc>
              <a:spcAft>
                <a:spcPts val="840"/>
              </a:spcAft>
              <a:defRPr sz="1680">
                <a:solidFill>
                  <a:schemeClr val="tx2"/>
                </a:solidFill>
              </a:defRPr>
            </a:lvl5pPr>
          </a:lstStyle>
          <a:p>
            <a:pPr lvl="0"/>
            <a:r>
              <a:rPr lang="de-DE" noProof="0" dirty="0"/>
              <a:t>Textmasterformat bearbeiten</a:t>
            </a:r>
          </a:p>
        </p:txBody>
      </p:sp>
      <p:sp>
        <p:nvSpPr>
          <p:cNvPr id="12" name="Textplatzhalter 4"/>
          <p:cNvSpPr>
            <a:spLocks noGrp="1"/>
          </p:cNvSpPr>
          <p:nvPr>
            <p:ph type="body" sz="quarter" idx="17"/>
          </p:nvPr>
        </p:nvSpPr>
        <p:spPr>
          <a:xfrm>
            <a:off x="7471522" y="2090743"/>
            <a:ext cx="6564824" cy="670134"/>
          </a:xfrm>
          <a:solidFill>
            <a:schemeClr val="bg1"/>
          </a:solidFill>
          <a:ln w="12700">
            <a:solidFill>
              <a:srgbClr val="134093"/>
            </a:solidFill>
          </a:ln>
        </p:spPr>
        <p:txBody>
          <a:bodyPr wrap="square" lIns="180000" tIns="216000" rIns="216000" bIns="180000" anchor="ctr" anchorCtr="0">
            <a:spAutoFit/>
          </a:bodyPr>
          <a:lstStyle>
            <a:lvl1pPr>
              <a:lnSpc>
                <a:spcPts val="2280"/>
              </a:lnSpc>
              <a:spcBef>
                <a:spcPts val="0"/>
              </a:spcBef>
              <a:spcAft>
                <a:spcPts val="0"/>
              </a:spcAft>
              <a:defRPr sz="1680" b="0">
                <a:solidFill>
                  <a:schemeClr val="tx1"/>
                </a:solidFill>
              </a:defRPr>
            </a:lvl1pPr>
            <a:lvl2pPr>
              <a:lnSpc>
                <a:spcPts val="2280"/>
              </a:lnSpc>
              <a:spcAft>
                <a:spcPts val="840"/>
              </a:spcAft>
              <a:defRPr sz="1680">
                <a:solidFill>
                  <a:schemeClr val="tx2"/>
                </a:solidFill>
              </a:defRPr>
            </a:lvl2pPr>
            <a:lvl3pPr>
              <a:lnSpc>
                <a:spcPts val="2280"/>
              </a:lnSpc>
              <a:spcAft>
                <a:spcPts val="840"/>
              </a:spcAft>
              <a:defRPr sz="1680">
                <a:solidFill>
                  <a:schemeClr val="tx2"/>
                </a:solidFill>
              </a:defRPr>
            </a:lvl3pPr>
            <a:lvl4pPr>
              <a:lnSpc>
                <a:spcPts val="2280"/>
              </a:lnSpc>
              <a:spcAft>
                <a:spcPts val="840"/>
              </a:spcAft>
              <a:defRPr sz="1680">
                <a:solidFill>
                  <a:schemeClr val="tx2"/>
                </a:solidFill>
              </a:defRPr>
            </a:lvl4pPr>
            <a:lvl5pPr>
              <a:lnSpc>
                <a:spcPts val="2280"/>
              </a:lnSpc>
              <a:spcAft>
                <a:spcPts val="840"/>
              </a:spcAft>
              <a:defRPr sz="1680">
                <a:solidFill>
                  <a:schemeClr val="tx2"/>
                </a:solidFill>
              </a:defRPr>
            </a:lvl5pPr>
          </a:lstStyle>
          <a:p>
            <a:pPr lvl="0"/>
            <a:r>
              <a:rPr lang="de-DE" noProof="0" dirty="0"/>
              <a:t>Textmasterformat bearbeiten</a:t>
            </a:r>
          </a:p>
        </p:txBody>
      </p:sp>
    </p:spTree>
    <p:extLst>
      <p:ext uri="{BB962C8B-B14F-4D97-AF65-F5344CB8AC3E}">
        <p14:creationId xmlns:p14="http://schemas.microsoft.com/office/powerpoint/2010/main" val="24091439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9D85492E-3CBD-A27B-E74A-365554DC42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24205477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2 lines title + 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6FF300D3-06AC-96E7-9E8B-DB46AF6EDE3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80925448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itle &amp; Subtitle">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A5FEBAC4-88DA-FC9F-6BE7-582EA0A1BE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7727341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Picture right">
    <p:bg>
      <p:bgRef idx="1001">
        <a:schemeClr val="bg1"/>
      </p:bgRef>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FAD272DC-DFF6-15C3-E46C-743159638DAA}"/>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351431158"/>
      </p:ext>
    </p:extLst>
  </p:cSld>
  <p:clrMapOvr>
    <a:overrideClrMapping bg1="lt1" tx1="dk1" bg2="lt2" tx2="dk2" accent1="accent1" accent2="accent2" accent3="accent3" accent4="accent4" accent5="accent5" accent6="accent6" hlink="hlink" folHlink="folHlink"/>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Picture lef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CD906B70-1C08-742C-4BCD-2EA2FC912E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7594880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Picture righ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FAD272DC-DFF6-15C3-E46C-743159638DAA}"/>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8122696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List">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6AB22-F9E5-9F39-A9BB-79C06504A6A0}"/>
              </a:ext>
            </a:extLst>
          </p:cNvPr>
          <p:cNvGrpSpPr/>
          <p:nvPr/>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9EDC0C81-C24A-617B-8478-73D1FA616492}"/>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A456977B-0DF3-39DB-5C16-D4B456A60583}"/>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D7B42A4E-C520-8C74-1A05-378167E17DEF}"/>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grpSp>
        <p:nvGrpSpPr>
          <p:cNvPr id="9" name="Group 8">
            <a:extLst>
              <a:ext uri="{FF2B5EF4-FFF2-40B4-BE49-F238E27FC236}">
                <a16:creationId xmlns:a16="http://schemas.microsoft.com/office/drawing/2014/main" id="{C7F37C50-77DE-1C0C-DDC9-D47929D2295A}"/>
              </a:ext>
            </a:extLst>
          </p:cNvPr>
          <p:cNvGrpSpPr/>
          <p:nvPr userDrawn="1"/>
        </p:nvGrpSpPr>
        <p:grpSpPr>
          <a:xfrm>
            <a:off x="1887416" y="0"/>
            <a:ext cx="12124790" cy="7010400"/>
            <a:chOff x="1572846" y="0"/>
            <a:chExt cx="10154512" cy="5871210"/>
          </a:xfrm>
          <a:solidFill>
            <a:schemeClr val="bg2">
              <a:alpha val="30000"/>
            </a:schemeClr>
          </a:solidFill>
        </p:grpSpPr>
        <p:sp>
          <p:nvSpPr>
            <p:cNvPr id="13" name="Freeform 12">
              <a:extLst>
                <a:ext uri="{FF2B5EF4-FFF2-40B4-BE49-F238E27FC236}">
                  <a16:creationId xmlns:a16="http://schemas.microsoft.com/office/drawing/2014/main" id="{E4BF513A-F10E-08B3-F284-9CFF015DDF13}"/>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11EA638-2FDE-48E9-2693-39C845026294}"/>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6A10FA14-75F7-90AE-0AFB-FC4F3E08E06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Tree>
    <p:extLst>
      <p:ext uri="{BB962C8B-B14F-4D97-AF65-F5344CB8AC3E}">
        <p14:creationId xmlns:p14="http://schemas.microsoft.com/office/powerpoint/2010/main" val="20305852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Big quote">
    <p:bg>
      <p:bgPr>
        <a:solidFill>
          <a:schemeClr val="accent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10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54016047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Quote + picture left">
    <p:bg>
      <p:bgPr>
        <a:solidFill>
          <a:schemeClr val="tx1"/>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356451707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2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sp>
        <p:nvSpPr>
          <p:cNvPr id="3" name="Freeform 2">
            <a:extLst>
              <a:ext uri="{FF2B5EF4-FFF2-40B4-BE49-F238E27FC236}">
                <a16:creationId xmlns:a16="http://schemas.microsoft.com/office/drawing/2014/main" id="{68B99832-5751-2B30-D049-D44B8233D37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406038684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3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BF5A43E2-6A8A-C43E-88CC-1081D2EA0C0E}"/>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20781933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3 columns + 3 row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cap="all" baseline="0">
                <a:solidFill>
                  <a:schemeClr val="accent2"/>
                </a:solidFill>
                <a:latin typeface="+mj-lt"/>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DE5F01BF-6E99-17A3-128F-0BF3862EC6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9539802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3 Main Point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a:solidFill>
                  <a:schemeClr val="bg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4" name="Freeform 3">
            <a:extLst>
              <a:ext uri="{FF2B5EF4-FFF2-40B4-BE49-F238E27FC236}">
                <a16:creationId xmlns:a16="http://schemas.microsoft.com/office/drawing/2014/main" id="{2F47B43B-0AC7-493C-C619-FC319D41A890}"/>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Tree>
    <p:extLst>
      <p:ext uri="{BB962C8B-B14F-4D97-AF65-F5344CB8AC3E}">
        <p14:creationId xmlns:p14="http://schemas.microsoft.com/office/powerpoint/2010/main" val="408980594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3 Main Points bi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6" name="Freeform 5">
            <a:extLst>
              <a:ext uri="{FF2B5EF4-FFF2-40B4-BE49-F238E27FC236}">
                <a16:creationId xmlns:a16="http://schemas.microsoft.com/office/drawing/2014/main" id="{FB56C177-45DA-E564-780E-21146B0E97DA}"/>
              </a:ext>
            </a:extLst>
          </p:cNvPr>
          <p:cNvSpPr/>
          <p:nvPr/>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975113"/>
            <a:ext cx="3449320" cy="2486648"/>
          </a:xfrm>
          <a:prstGeom prst="rect">
            <a:avLst/>
          </a:prstGeom>
        </p:spPr>
        <p:txBody>
          <a:bodyPr>
            <a:noAutofit/>
          </a:bodyPr>
          <a:lstStyle>
            <a:lvl1pPr marL="0" indent="0" algn="ctr">
              <a:lnSpc>
                <a:spcPct val="120000"/>
              </a:lnSpc>
              <a:spcBef>
                <a:spcPts val="0"/>
              </a:spcBef>
              <a:spcAft>
                <a:spcPts val="0"/>
              </a:spcAft>
              <a:buNone/>
              <a:defRPr sz="1760">
                <a:solidFill>
                  <a:schemeClr val="bg1"/>
                </a:solidFill>
                <a:latin typeface="+mj-lt"/>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2099575"/>
            <a:ext cx="1587499" cy="1521461"/>
          </a:xfrm>
          <a:prstGeom prst="rect">
            <a:avLst/>
          </a:prstGeom>
        </p:spPr>
        <p:txBody>
          <a:bodyPr anchor="ctr" anchorCtr="0">
            <a:normAutofit/>
          </a:bodyPr>
          <a:lstStyle>
            <a:lvl1pPr marL="0" indent="0" algn="ctr">
              <a:buNone/>
              <a:defRPr sz="7680" b="1">
                <a:solidFill>
                  <a:schemeClr val="accent1"/>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2099575"/>
            <a:ext cx="1587499" cy="1521461"/>
          </a:xfrm>
          <a:prstGeom prst="rect">
            <a:avLst/>
          </a:prstGeom>
        </p:spPr>
        <p:txBody>
          <a:bodyPr anchor="ctr" anchorCtr="0">
            <a:normAutofit/>
          </a:bodyPr>
          <a:lstStyle>
            <a:lvl1pPr marL="0" indent="0" algn="ctr">
              <a:buNone/>
              <a:defRPr sz="7680" b="1">
                <a:solidFill>
                  <a:schemeClr val="accent2"/>
                </a:solidFill>
                <a:latin typeface="+mj-lt"/>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2" name="Freeform 1">
            <a:extLst>
              <a:ext uri="{FF2B5EF4-FFF2-40B4-BE49-F238E27FC236}">
                <a16:creationId xmlns:a16="http://schemas.microsoft.com/office/drawing/2014/main" id="{498EAD9D-E0D1-54C3-097D-7B28C8DF41E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13736370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List">
    <p:bg>
      <p:bgRef idx="1001">
        <a:schemeClr val="bg1"/>
      </p:bgRef>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C7F37C50-77DE-1C0C-DDC9-D47929D2295A}"/>
              </a:ext>
            </a:extLst>
          </p:cNvPr>
          <p:cNvGrpSpPr/>
          <p:nvPr userDrawn="1"/>
        </p:nvGrpSpPr>
        <p:grpSpPr>
          <a:xfrm>
            <a:off x="1887416" y="0"/>
            <a:ext cx="12124790" cy="7010400"/>
            <a:chOff x="1572846" y="0"/>
            <a:chExt cx="10154512" cy="5871210"/>
          </a:xfrm>
          <a:solidFill>
            <a:schemeClr val="bg2">
              <a:alpha val="30000"/>
            </a:schemeClr>
          </a:solidFill>
        </p:grpSpPr>
        <p:sp>
          <p:nvSpPr>
            <p:cNvPr id="13" name="Freeform 12">
              <a:extLst>
                <a:ext uri="{FF2B5EF4-FFF2-40B4-BE49-F238E27FC236}">
                  <a16:creationId xmlns:a16="http://schemas.microsoft.com/office/drawing/2014/main" id="{E4BF513A-F10E-08B3-F284-9CFF015DDF13}"/>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11EA638-2FDE-48E9-2693-39C845026294}"/>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6A10FA14-75F7-90AE-0AFB-FC4F3E08E062}"/>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a:latin typeface="+mj-lt"/>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spTree>
    <p:extLst>
      <p:ext uri="{BB962C8B-B14F-4D97-AF65-F5344CB8AC3E}">
        <p14:creationId xmlns:p14="http://schemas.microsoft.com/office/powerpoint/2010/main" val="3376978963"/>
      </p:ext>
    </p:extLst>
  </p:cSld>
  <p:clrMapOvr>
    <a:overrideClrMapping bg1="lt1" tx1="dk1" bg2="lt2" tx2="dk2" accent1="accent1" accent2="accent2" accent3="accent3" accent4="accent4" accent5="accent5" accent6="accent6" hlink="hlink" folHlink="folHlink"/>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4 picture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en-GB"/>
              <a:t>Click icon to add picture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sp>
        <p:nvSpPr>
          <p:cNvPr id="6" name="Freeform 5">
            <a:extLst>
              <a:ext uri="{FF2B5EF4-FFF2-40B4-BE49-F238E27FC236}">
                <a16:creationId xmlns:a16="http://schemas.microsoft.com/office/drawing/2014/main" id="{DD132802-8AFC-F8EA-3201-0CBD64047E8F}"/>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61227307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Las page">
    <p:bg>
      <p:bgPr>
        <a:solidFill>
          <a:schemeClr val="accent1"/>
        </a:solidFill>
        <a:effectLst/>
      </p:bgPr>
    </p:bg>
    <p:spTree>
      <p:nvGrpSpPr>
        <p:cNvPr id="1" name=""/>
        <p:cNvGrpSpPr/>
        <p:nvPr/>
      </p:nvGrpSpPr>
      <p:grpSpPr>
        <a:xfrm>
          <a:off x="0" y="0"/>
          <a:ext cx="0" cy="0"/>
          <a:chOff x="0" y="0"/>
          <a:chExt cx="0" cy="0"/>
        </a:xfrm>
      </p:grpSpPr>
      <p:sp>
        <p:nvSpPr>
          <p:cNvPr id="85" name="Title 84">
            <a:extLst>
              <a:ext uri="{FF2B5EF4-FFF2-40B4-BE49-F238E27FC236}">
                <a16:creationId xmlns:a16="http://schemas.microsoft.com/office/drawing/2014/main" id="{9F14251A-2689-9EBC-3C0B-6B4804E082D5}"/>
              </a:ext>
            </a:extLst>
          </p:cNvPr>
          <p:cNvSpPr>
            <a:spLocks noGrp="1"/>
          </p:cNvSpPr>
          <p:nvPr userDrawn="1">
            <p:ph type="title" hasCustomPrompt="1"/>
          </p:nvPr>
        </p:nvSpPr>
        <p:spPr>
          <a:xfrm>
            <a:off x="5509421" y="1048131"/>
            <a:ext cx="8135250" cy="590931"/>
          </a:xfrm>
        </p:spPr>
        <p:txBody>
          <a:bodyPr lIns="0" anchor="b" anchorCtr="0"/>
          <a:lstStyle>
            <a:lvl1pPr algn="l">
              <a:defRPr sz="3840">
                <a:solidFill>
                  <a:schemeClr val="bg1"/>
                </a:solidFill>
              </a:defRPr>
            </a:lvl1pPr>
          </a:lstStyle>
          <a:p>
            <a:r>
              <a:rPr lang="en-GB"/>
              <a:t>Click to edit title</a:t>
            </a:r>
          </a:p>
        </p:txBody>
      </p:sp>
      <p:sp>
        <p:nvSpPr>
          <p:cNvPr id="87" name="Text Placeholder 86">
            <a:extLst>
              <a:ext uri="{FF2B5EF4-FFF2-40B4-BE49-F238E27FC236}">
                <a16:creationId xmlns:a16="http://schemas.microsoft.com/office/drawing/2014/main" id="{21204F89-F8C5-2BF3-3102-65480894FB53}"/>
              </a:ext>
            </a:extLst>
          </p:cNvPr>
          <p:cNvSpPr>
            <a:spLocks noGrp="1"/>
          </p:cNvSpPr>
          <p:nvPr userDrawn="1">
            <p:ph type="body" sz="quarter" idx="10" hasCustomPrompt="1"/>
          </p:nvPr>
        </p:nvSpPr>
        <p:spPr>
          <a:xfrm>
            <a:off x="5509421" y="1837561"/>
            <a:ext cx="8135250" cy="1648971"/>
          </a:xfrm>
          <a:prstGeom prst="rect">
            <a:avLst/>
          </a:prstGeom>
        </p:spPr>
        <p:txBody>
          <a:bodyPr lIns="0" tIns="0" rIns="0" bIns="0">
            <a:normAutofit/>
          </a:bodyPr>
          <a:lstStyle>
            <a:lvl1pPr marL="0" indent="0" algn="l">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text</a:t>
            </a:r>
          </a:p>
        </p:txBody>
      </p:sp>
      <p:grpSp>
        <p:nvGrpSpPr>
          <p:cNvPr id="54" name="Group 53">
            <a:extLst>
              <a:ext uri="{FF2B5EF4-FFF2-40B4-BE49-F238E27FC236}">
                <a16:creationId xmlns:a16="http://schemas.microsoft.com/office/drawing/2014/main" id="{8D75E760-EDAE-07A9-688F-66CEA0DC2D84}"/>
              </a:ext>
            </a:extLst>
          </p:cNvPr>
          <p:cNvGrpSpPr>
            <a:grpSpLocks noChangeAspect="1"/>
          </p:cNvGrpSpPr>
          <p:nvPr userDrawn="1"/>
        </p:nvGrpSpPr>
        <p:grpSpPr>
          <a:xfrm>
            <a:off x="5509420" y="5621576"/>
            <a:ext cx="2872338" cy="590931"/>
            <a:chOff x="650794" y="6104645"/>
            <a:chExt cx="2169815" cy="447422"/>
          </a:xfrm>
        </p:grpSpPr>
        <p:sp>
          <p:nvSpPr>
            <p:cNvPr id="55" name="Freeform 54">
              <a:extLst>
                <a:ext uri="{FF2B5EF4-FFF2-40B4-BE49-F238E27FC236}">
                  <a16:creationId xmlns:a16="http://schemas.microsoft.com/office/drawing/2014/main" id="{FD73D318-9639-2C06-C746-8AEC52E156C8}"/>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6" name="Freeform 55">
              <a:extLst>
                <a:ext uri="{FF2B5EF4-FFF2-40B4-BE49-F238E27FC236}">
                  <a16:creationId xmlns:a16="http://schemas.microsoft.com/office/drawing/2014/main" id="{99B69FF9-D2C2-C765-07C7-88F81035D830}"/>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7" name="Freeform 56">
              <a:extLst>
                <a:ext uri="{FF2B5EF4-FFF2-40B4-BE49-F238E27FC236}">
                  <a16:creationId xmlns:a16="http://schemas.microsoft.com/office/drawing/2014/main" id="{6211C0F4-CBF4-F833-97F2-0DC131F4AA82}"/>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8" name="Freeform 57">
              <a:extLst>
                <a:ext uri="{FF2B5EF4-FFF2-40B4-BE49-F238E27FC236}">
                  <a16:creationId xmlns:a16="http://schemas.microsoft.com/office/drawing/2014/main" id="{4017E033-80E2-1143-19C9-E28476C528F9}"/>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9" name="Freeform 58">
              <a:extLst>
                <a:ext uri="{FF2B5EF4-FFF2-40B4-BE49-F238E27FC236}">
                  <a16:creationId xmlns:a16="http://schemas.microsoft.com/office/drawing/2014/main" id="{61767C7B-2136-5374-E6D5-3B80AEC2B36E}"/>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0" name="Freeform 59">
              <a:extLst>
                <a:ext uri="{FF2B5EF4-FFF2-40B4-BE49-F238E27FC236}">
                  <a16:creationId xmlns:a16="http://schemas.microsoft.com/office/drawing/2014/main" id="{0EC37757-4F37-26D0-27DB-C5363C74B4D5}"/>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1" name="Freeform 60">
              <a:extLst>
                <a:ext uri="{FF2B5EF4-FFF2-40B4-BE49-F238E27FC236}">
                  <a16:creationId xmlns:a16="http://schemas.microsoft.com/office/drawing/2014/main" id="{CB07D22D-CF1B-044E-D4FB-9CC39AABB7CF}"/>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2" name="Freeform 61">
              <a:extLst>
                <a:ext uri="{FF2B5EF4-FFF2-40B4-BE49-F238E27FC236}">
                  <a16:creationId xmlns:a16="http://schemas.microsoft.com/office/drawing/2014/main" id="{895A4775-7E23-9A1D-28AB-A8D1AF297BB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3" name="Freeform 62">
              <a:extLst>
                <a:ext uri="{FF2B5EF4-FFF2-40B4-BE49-F238E27FC236}">
                  <a16:creationId xmlns:a16="http://schemas.microsoft.com/office/drawing/2014/main" id="{27A82F51-5B50-BAED-9464-585796972011}"/>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4" name="Freeform 63">
              <a:extLst>
                <a:ext uri="{FF2B5EF4-FFF2-40B4-BE49-F238E27FC236}">
                  <a16:creationId xmlns:a16="http://schemas.microsoft.com/office/drawing/2014/main" id="{E31E5CD6-43D5-301D-A674-558075C199E8}"/>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5" name="Freeform 64">
              <a:extLst>
                <a:ext uri="{FF2B5EF4-FFF2-40B4-BE49-F238E27FC236}">
                  <a16:creationId xmlns:a16="http://schemas.microsoft.com/office/drawing/2014/main" id="{5ED83076-E4D7-40FD-BEB6-EE3BA378F6C5}"/>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6" name="Freeform 65">
              <a:extLst>
                <a:ext uri="{FF2B5EF4-FFF2-40B4-BE49-F238E27FC236}">
                  <a16:creationId xmlns:a16="http://schemas.microsoft.com/office/drawing/2014/main" id="{BD143FBC-77E5-2CB2-4628-13E4EEE449E1}"/>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7" name="Freeform 66">
              <a:extLst>
                <a:ext uri="{FF2B5EF4-FFF2-40B4-BE49-F238E27FC236}">
                  <a16:creationId xmlns:a16="http://schemas.microsoft.com/office/drawing/2014/main" id="{A09DCE4F-4768-472D-39D1-62A61F625D15}"/>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8" name="Freeform 67">
              <a:extLst>
                <a:ext uri="{FF2B5EF4-FFF2-40B4-BE49-F238E27FC236}">
                  <a16:creationId xmlns:a16="http://schemas.microsoft.com/office/drawing/2014/main" id="{1F722442-1C4A-D4C1-D62E-F4367296ED10}"/>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9" name="Freeform 68">
              <a:extLst>
                <a:ext uri="{FF2B5EF4-FFF2-40B4-BE49-F238E27FC236}">
                  <a16:creationId xmlns:a16="http://schemas.microsoft.com/office/drawing/2014/main" id="{3E04F4F6-52F0-2FFE-DEBB-02CAD7B250CB}"/>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0" name="Freeform 69">
              <a:extLst>
                <a:ext uri="{FF2B5EF4-FFF2-40B4-BE49-F238E27FC236}">
                  <a16:creationId xmlns:a16="http://schemas.microsoft.com/office/drawing/2014/main" id="{891FAA04-4564-FEE0-E99B-103D99FF34DF}"/>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1" name="Freeform 70">
              <a:extLst>
                <a:ext uri="{FF2B5EF4-FFF2-40B4-BE49-F238E27FC236}">
                  <a16:creationId xmlns:a16="http://schemas.microsoft.com/office/drawing/2014/main" id="{19279B10-185A-1685-3291-B6962DDE5E91}"/>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2" name="Freeform 71">
              <a:extLst>
                <a:ext uri="{FF2B5EF4-FFF2-40B4-BE49-F238E27FC236}">
                  <a16:creationId xmlns:a16="http://schemas.microsoft.com/office/drawing/2014/main" id="{662A990C-B824-C245-1861-F90155730F75}"/>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3" name="Freeform 72">
              <a:extLst>
                <a:ext uri="{FF2B5EF4-FFF2-40B4-BE49-F238E27FC236}">
                  <a16:creationId xmlns:a16="http://schemas.microsoft.com/office/drawing/2014/main" id="{C41F00B6-A35F-016C-2479-CF2233923E80}"/>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4" name="Freeform 73">
              <a:extLst>
                <a:ext uri="{FF2B5EF4-FFF2-40B4-BE49-F238E27FC236}">
                  <a16:creationId xmlns:a16="http://schemas.microsoft.com/office/drawing/2014/main" id="{414ABAA0-6383-1D28-D266-95012F526592}"/>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5" name="Freeform 74">
              <a:extLst>
                <a:ext uri="{FF2B5EF4-FFF2-40B4-BE49-F238E27FC236}">
                  <a16:creationId xmlns:a16="http://schemas.microsoft.com/office/drawing/2014/main" id="{4670B8D6-FEC9-E771-F7DF-915F7AB917EA}"/>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6" name="Freeform 75">
              <a:extLst>
                <a:ext uri="{FF2B5EF4-FFF2-40B4-BE49-F238E27FC236}">
                  <a16:creationId xmlns:a16="http://schemas.microsoft.com/office/drawing/2014/main" id="{5B878AC7-C101-4362-FE5A-4CAD3E2CCC65}"/>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7" name="Freeform 76">
              <a:extLst>
                <a:ext uri="{FF2B5EF4-FFF2-40B4-BE49-F238E27FC236}">
                  <a16:creationId xmlns:a16="http://schemas.microsoft.com/office/drawing/2014/main" id="{28BD29D6-7835-CB84-ED51-04077CD911EE}"/>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8" name="Freeform 77">
              <a:extLst>
                <a:ext uri="{FF2B5EF4-FFF2-40B4-BE49-F238E27FC236}">
                  <a16:creationId xmlns:a16="http://schemas.microsoft.com/office/drawing/2014/main" id="{72F229C7-EB4F-A2AA-A226-987636CA0DEC}"/>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9" name="Freeform 78">
              <a:extLst>
                <a:ext uri="{FF2B5EF4-FFF2-40B4-BE49-F238E27FC236}">
                  <a16:creationId xmlns:a16="http://schemas.microsoft.com/office/drawing/2014/main" id="{C58A94F5-8CE3-75AD-2527-22736555FF99}"/>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0" name="Freeform 79">
              <a:extLst>
                <a:ext uri="{FF2B5EF4-FFF2-40B4-BE49-F238E27FC236}">
                  <a16:creationId xmlns:a16="http://schemas.microsoft.com/office/drawing/2014/main" id="{98C3FA90-C5AB-9939-E219-2DFFD70C5957}"/>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1" name="Freeform 80">
              <a:extLst>
                <a:ext uri="{FF2B5EF4-FFF2-40B4-BE49-F238E27FC236}">
                  <a16:creationId xmlns:a16="http://schemas.microsoft.com/office/drawing/2014/main" id="{41750FC5-4437-BC11-7647-C3786D5908C9}"/>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2" name="Freeform 81">
              <a:extLst>
                <a:ext uri="{FF2B5EF4-FFF2-40B4-BE49-F238E27FC236}">
                  <a16:creationId xmlns:a16="http://schemas.microsoft.com/office/drawing/2014/main" id="{04D38A65-8385-1B3C-D1F7-EEDAF23DA92B}"/>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3" name="Freeform 82">
              <a:extLst>
                <a:ext uri="{FF2B5EF4-FFF2-40B4-BE49-F238E27FC236}">
                  <a16:creationId xmlns:a16="http://schemas.microsoft.com/office/drawing/2014/main" id="{F20C3928-CB96-8CD2-FB87-5BCC2AB0AF54}"/>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grpSp>
      <p:sp>
        <p:nvSpPr>
          <p:cNvPr id="84" name="TextBox 83">
            <a:extLst>
              <a:ext uri="{FF2B5EF4-FFF2-40B4-BE49-F238E27FC236}">
                <a16:creationId xmlns:a16="http://schemas.microsoft.com/office/drawing/2014/main" id="{BFF1D851-C319-9FF6-E55F-F1C012DDCD6F}"/>
              </a:ext>
            </a:extLst>
          </p:cNvPr>
          <p:cNvSpPr txBox="1"/>
          <p:nvPr userDrawn="1"/>
        </p:nvSpPr>
        <p:spPr>
          <a:xfrm>
            <a:off x="5509420" y="6509286"/>
            <a:ext cx="8135240" cy="904928"/>
          </a:xfrm>
          <a:prstGeom prst="rect">
            <a:avLst/>
          </a:prstGeom>
          <a:noFill/>
        </p:spPr>
        <p:txBody>
          <a:bodyPr wrap="square" lIns="0" tIns="0" rIns="0" bIns="0" rtlCol="0">
            <a:spAutoFit/>
          </a:bodyPr>
          <a:lstStyle/>
          <a:p>
            <a:pPr>
              <a:lnSpc>
                <a:spcPts val="1760"/>
              </a:lnSpc>
            </a:pPr>
            <a:r>
              <a:rPr lang="en-GB" sz="1280">
                <a:solidFill>
                  <a:schemeClr val="bg1"/>
                </a:solidFill>
              </a:rPr>
              <a:t>ERDERA has received funding from the European Union’s Horizon Europe research and innovation programme under grant agreement N°101156595.</a:t>
            </a:r>
          </a:p>
          <a:p>
            <a:pPr>
              <a:lnSpc>
                <a:spcPts val="1760"/>
              </a:lnSpc>
            </a:pPr>
            <a:r>
              <a:rPr lang="en-GB" sz="1280">
                <a:solidFill>
                  <a:schemeClr val="bg1"/>
                </a:solidFill>
              </a:rPr>
              <a:t>Views and opinions expressed are those of the author(s) only and do not necessarily reflect those of the European Union or any other granting authority, who cannot be held responsible for them.</a:t>
            </a:r>
          </a:p>
        </p:txBody>
      </p:sp>
      <p:pic>
        <p:nvPicPr>
          <p:cNvPr id="134" name="Graphic 133">
            <a:extLst>
              <a:ext uri="{FF2B5EF4-FFF2-40B4-BE49-F238E27FC236}">
                <a16:creationId xmlns:a16="http://schemas.microsoft.com/office/drawing/2014/main" id="{54691526-C0EA-33B9-3C39-04147D7079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52657" y="5768588"/>
            <a:ext cx="1626376" cy="1626376"/>
          </a:xfrm>
          <a:prstGeom prst="rect">
            <a:avLst/>
          </a:prstGeom>
        </p:spPr>
      </p:pic>
      <p:pic>
        <p:nvPicPr>
          <p:cNvPr id="136" name="Graphic 135">
            <a:extLst>
              <a:ext uri="{FF2B5EF4-FFF2-40B4-BE49-F238E27FC236}">
                <a16:creationId xmlns:a16="http://schemas.microsoft.com/office/drawing/2014/main" id="{2B65C454-6A66-490A-CAA2-60A992623BC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52658" y="1048131"/>
            <a:ext cx="3434080" cy="2438400"/>
          </a:xfrm>
          <a:prstGeom prst="rect">
            <a:avLst/>
          </a:prstGeom>
        </p:spPr>
      </p:pic>
      <p:cxnSp>
        <p:nvCxnSpPr>
          <p:cNvPr id="137" name="Straight Connector 136">
            <a:extLst>
              <a:ext uri="{FF2B5EF4-FFF2-40B4-BE49-F238E27FC236}">
                <a16:creationId xmlns:a16="http://schemas.microsoft.com/office/drawing/2014/main" id="{0102AD2D-0FCF-BD40-8B7A-099611C45B96}"/>
              </a:ext>
            </a:extLst>
          </p:cNvPr>
          <p:cNvCxnSpPr>
            <a:cxnSpLocks/>
          </p:cNvCxnSpPr>
          <p:nvPr userDrawn="1"/>
        </p:nvCxnSpPr>
        <p:spPr>
          <a:xfrm>
            <a:off x="4976130" y="843175"/>
            <a:ext cx="0" cy="6543253"/>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41" name="Freeform 140">
            <a:hlinkClick r:id="rId6"/>
            <a:extLst>
              <a:ext uri="{FF2B5EF4-FFF2-40B4-BE49-F238E27FC236}">
                <a16:creationId xmlns:a16="http://schemas.microsoft.com/office/drawing/2014/main" id="{D930AC1B-BEB9-C9ED-505C-6FC32720FB60}"/>
              </a:ext>
            </a:extLst>
          </p:cNvPr>
          <p:cNvSpPr/>
          <p:nvPr/>
        </p:nvSpPr>
        <p:spPr>
          <a:xfrm>
            <a:off x="614520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A162518B-2161-F887-9221-DEE5F0776093}"/>
              </a:ext>
            </a:extLst>
          </p:cNvPr>
          <p:cNvSpPr/>
          <p:nvPr/>
        </p:nvSpPr>
        <p:spPr>
          <a:xfrm>
            <a:off x="6325127" y="4487779"/>
            <a:ext cx="116424" cy="229994"/>
          </a:xfrm>
          <a:custGeom>
            <a:avLst/>
            <a:gdLst>
              <a:gd name="connsiteX0" fmla="*/ 54945 w 72765"/>
              <a:gd name="connsiteY0" fmla="*/ 22144 h 143746"/>
              <a:gd name="connsiteX1" fmla="*/ 72765 w 72765"/>
              <a:gd name="connsiteY1" fmla="*/ 22144 h 143746"/>
              <a:gd name="connsiteX2" fmla="*/ 72765 w 72765"/>
              <a:gd name="connsiteY2" fmla="*/ 59 h 143746"/>
              <a:gd name="connsiteX3" fmla="*/ 54810 w 72765"/>
              <a:gd name="connsiteY3" fmla="*/ 59 h 143746"/>
              <a:gd name="connsiteX4" fmla="*/ 19440 w 72765"/>
              <a:gd name="connsiteY4" fmla="*/ 30127 h 143746"/>
              <a:gd name="connsiteX5" fmla="*/ 19440 w 72765"/>
              <a:gd name="connsiteY5" fmla="*/ 48886 h 143746"/>
              <a:gd name="connsiteX6" fmla="*/ 0 w 72765"/>
              <a:gd name="connsiteY6" fmla="*/ 48886 h 143746"/>
              <a:gd name="connsiteX7" fmla="*/ 0 w 72765"/>
              <a:gd name="connsiteY7" fmla="*/ 71903 h 143746"/>
              <a:gd name="connsiteX8" fmla="*/ 19440 w 72765"/>
              <a:gd name="connsiteY8" fmla="*/ 71903 h 143746"/>
              <a:gd name="connsiteX9" fmla="*/ 19440 w 72765"/>
              <a:gd name="connsiteY9" fmla="*/ 143746 h 143746"/>
              <a:gd name="connsiteX10" fmla="*/ 47250 w 72765"/>
              <a:gd name="connsiteY10" fmla="*/ 143746 h 143746"/>
              <a:gd name="connsiteX11" fmla="*/ 47250 w 72765"/>
              <a:gd name="connsiteY11" fmla="*/ 71903 h 143746"/>
              <a:gd name="connsiteX12" fmla="*/ 70065 w 72765"/>
              <a:gd name="connsiteY12" fmla="*/ 71903 h 143746"/>
              <a:gd name="connsiteX13" fmla="*/ 72765 w 72765"/>
              <a:gd name="connsiteY13" fmla="*/ 48886 h 143746"/>
              <a:gd name="connsiteX14" fmla="*/ 47250 w 72765"/>
              <a:gd name="connsiteY14" fmla="*/ 48886 h 143746"/>
              <a:gd name="connsiteX15" fmla="*/ 47250 w 72765"/>
              <a:gd name="connsiteY15" fmla="*/ 30127 h 143746"/>
              <a:gd name="connsiteX16" fmla="*/ 54945 w 72765"/>
              <a:gd name="connsiteY16" fmla="*/ 22011 h 1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765" h="143746">
                <a:moveTo>
                  <a:pt x="54945" y="22144"/>
                </a:moveTo>
                <a:cubicBezTo>
                  <a:pt x="61560" y="22144"/>
                  <a:pt x="72765" y="22144"/>
                  <a:pt x="72765" y="22144"/>
                </a:cubicBezTo>
                <a:lnTo>
                  <a:pt x="72765" y="59"/>
                </a:lnTo>
                <a:cubicBezTo>
                  <a:pt x="72765" y="59"/>
                  <a:pt x="64935" y="-74"/>
                  <a:pt x="54810" y="59"/>
                </a:cubicBezTo>
                <a:cubicBezTo>
                  <a:pt x="44550" y="192"/>
                  <a:pt x="19440" y="990"/>
                  <a:pt x="19440" y="30127"/>
                </a:cubicBezTo>
                <a:lnTo>
                  <a:pt x="19440" y="48886"/>
                </a:lnTo>
                <a:lnTo>
                  <a:pt x="0" y="48886"/>
                </a:lnTo>
                <a:lnTo>
                  <a:pt x="0" y="71903"/>
                </a:lnTo>
                <a:lnTo>
                  <a:pt x="19440" y="71903"/>
                </a:lnTo>
                <a:lnTo>
                  <a:pt x="19440" y="143746"/>
                </a:lnTo>
                <a:lnTo>
                  <a:pt x="47250" y="143746"/>
                </a:lnTo>
                <a:lnTo>
                  <a:pt x="47250" y="71903"/>
                </a:lnTo>
                <a:lnTo>
                  <a:pt x="70065" y="71903"/>
                </a:lnTo>
                <a:lnTo>
                  <a:pt x="72765" y="48886"/>
                </a:lnTo>
                <a:lnTo>
                  <a:pt x="47250" y="48886"/>
                </a:lnTo>
                <a:lnTo>
                  <a:pt x="47250" y="30127"/>
                </a:lnTo>
                <a:cubicBezTo>
                  <a:pt x="47250" y="30127"/>
                  <a:pt x="48330" y="22011"/>
                  <a:pt x="54945" y="22011"/>
                </a:cubicBezTo>
                <a:close/>
              </a:path>
            </a:pathLst>
          </a:custGeom>
          <a:solidFill>
            <a:srgbClr val="14336A"/>
          </a:solidFill>
          <a:ln w="0" cap="flat">
            <a:noFill/>
            <a:prstDash val="solid"/>
            <a:miter/>
          </a:ln>
        </p:spPr>
        <p:txBody>
          <a:bodyPr rtlCol="0" anchor="ctr"/>
          <a:lstStyle/>
          <a:p>
            <a:endParaRPr lang="en-GB" sz="2880"/>
          </a:p>
        </p:txBody>
      </p:sp>
      <p:sp>
        <p:nvSpPr>
          <p:cNvPr id="143" name="Freeform 142">
            <a:hlinkClick r:id="rId7"/>
            <a:extLst>
              <a:ext uri="{FF2B5EF4-FFF2-40B4-BE49-F238E27FC236}">
                <a16:creationId xmlns:a16="http://schemas.microsoft.com/office/drawing/2014/main" id="{1D6D8B30-A9BE-ECE0-7C5D-8CC7C85CE870}"/>
              </a:ext>
            </a:extLst>
          </p:cNvPr>
          <p:cNvSpPr/>
          <p:nvPr/>
        </p:nvSpPr>
        <p:spPr>
          <a:xfrm>
            <a:off x="7369920"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10476DDB-A74C-5F9B-E3DF-E04EB8F5BDDD}"/>
              </a:ext>
            </a:extLst>
          </p:cNvPr>
          <p:cNvSpPr/>
          <p:nvPr/>
        </p:nvSpPr>
        <p:spPr>
          <a:xfrm>
            <a:off x="7501897" y="4491707"/>
            <a:ext cx="226366" cy="222235"/>
          </a:xfrm>
          <a:custGeom>
            <a:avLst/>
            <a:gdLst>
              <a:gd name="connsiteX0" fmla="*/ 0 w 141479"/>
              <a:gd name="connsiteY0" fmla="*/ 42707 h 138897"/>
              <a:gd name="connsiteX1" fmla="*/ 6750 w 141479"/>
              <a:gd name="connsiteY1" fmla="*/ 17296 h 138897"/>
              <a:gd name="connsiteX2" fmla="*/ 26325 w 141479"/>
              <a:gd name="connsiteY2" fmla="*/ 2661 h 138897"/>
              <a:gd name="connsiteX3" fmla="*/ 51030 w 141479"/>
              <a:gd name="connsiteY3" fmla="*/ 0 h 138897"/>
              <a:gd name="connsiteX4" fmla="*/ 99090 w 141479"/>
              <a:gd name="connsiteY4" fmla="*/ 133 h 138897"/>
              <a:gd name="connsiteX5" fmla="*/ 124335 w 141479"/>
              <a:gd name="connsiteY5" fmla="*/ 7051 h 138897"/>
              <a:gd name="connsiteX6" fmla="*/ 139860 w 141479"/>
              <a:gd name="connsiteY6" fmla="*/ 30600 h 138897"/>
              <a:gd name="connsiteX7" fmla="*/ 141480 w 141479"/>
              <a:gd name="connsiteY7" fmla="*/ 48428 h 138897"/>
              <a:gd name="connsiteX8" fmla="*/ 141075 w 141479"/>
              <a:gd name="connsiteY8" fmla="*/ 99383 h 138897"/>
              <a:gd name="connsiteX9" fmla="*/ 135270 w 141479"/>
              <a:gd name="connsiteY9" fmla="*/ 120537 h 138897"/>
              <a:gd name="connsiteX10" fmla="*/ 114885 w 141479"/>
              <a:gd name="connsiteY10" fmla="*/ 136237 h 138897"/>
              <a:gd name="connsiteX11" fmla="*/ 90450 w 141479"/>
              <a:gd name="connsiteY11" fmla="*/ 138897 h 138897"/>
              <a:gd name="connsiteX12" fmla="*/ 43335 w 141479"/>
              <a:gd name="connsiteY12" fmla="*/ 138897 h 138897"/>
              <a:gd name="connsiteX13" fmla="*/ 19845 w 141479"/>
              <a:gd name="connsiteY13" fmla="*/ 133443 h 138897"/>
              <a:gd name="connsiteX14" fmla="*/ 2835 w 141479"/>
              <a:gd name="connsiteY14" fmla="*/ 112555 h 138897"/>
              <a:gd name="connsiteX15" fmla="*/ 135 w 141479"/>
              <a:gd name="connsiteY15" fmla="*/ 93530 h 138897"/>
              <a:gd name="connsiteX16" fmla="*/ 135 w 141479"/>
              <a:gd name="connsiteY16" fmla="*/ 42973 h 138897"/>
              <a:gd name="connsiteX17" fmla="*/ 13770 w 141479"/>
              <a:gd name="connsiteY17" fmla="*/ 103375 h 138897"/>
              <a:gd name="connsiteX18" fmla="*/ 23085 w 141479"/>
              <a:gd name="connsiteY18" fmla="*/ 120271 h 138897"/>
              <a:gd name="connsiteX19" fmla="*/ 41850 w 141479"/>
              <a:gd name="connsiteY19" fmla="*/ 125992 h 138897"/>
              <a:gd name="connsiteX20" fmla="*/ 105300 w 141479"/>
              <a:gd name="connsiteY20" fmla="*/ 125327 h 138897"/>
              <a:gd name="connsiteX21" fmla="*/ 118260 w 141479"/>
              <a:gd name="connsiteY21" fmla="*/ 120404 h 138897"/>
              <a:gd name="connsiteX22" fmla="*/ 128250 w 141479"/>
              <a:gd name="connsiteY22" fmla="*/ 98851 h 138897"/>
              <a:gd name="connsiteX23" fmla="*/ 128520 w 141479"/>
              <a:gd name="connsiteY23" fmla="*/ 52020 h 138897"/>
              <a:gd name="connsiteX24" fmla="*/ 127575 w 141479"/>
              <a:gd name="connsiteY24" fmla="*/ 35257 h 138897"/>
              <a:gd name="connsiteX25" fmla="*/ 119610 w 141479"/>
              <a:gd name="connsiteY25" fmla="*/ 19690 h 138897"/>
              <a:gd name="connsiteX26" fmla="*/ 101250 w 141479"/>
              <a:gd name="connsiteY26" fmla="*/ 13171 h 138897"/>
              <a:gd name="connsiteX27" fmla="*/ 49545 w 141479"/>
              <a:gd name="connsiteY27" fmla="*/ 12639 h 138897"/>
              <a:gd name="connsiteX28" fmla="*/ 30645 w 141479"/>
              <a:gd name="connsiteY28" fmla="*/ 14635 h 138897"/>
              <a:gd name="connsiteX29" fmla="*/ 13635 w 141479"/>
              <a:gd name="connsiteY29" fmla="*/ 35523 h 138897"/>
              <a:gd name="connsiteX30" fmla="*/ 13635 w 141479"/>
              <a:gd name="connsiteY30" fmla="*/ 103242 h 13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479" h="138897">
                <a:moveTo>
                  <a:pt x="0" y="42707"/>
                </a:moveTo>
                <a:cubicBezTo>
                  <a:pt x="135" y="33793"/>
                  <a:pt x="1620" y="25012"/>
                  <a:pt x="6750" y="17296"/>
                </a:cubicBezTo>
                <a:cubicBezTo>
                  <a:pt x="11475" y="10111"/>
                  <a:pt x="18090" y="5322"/>
                  <a:pt x="26325" y="2661"/>
                </a:cubicBezTo>
                <a:cubicBezTo>
                  <a:pt x="34425" y="0"/>
                  <a:pt x="42660" y="0"/>
                  <a:pt x="51030" y="0"/>
                </a:cubicBezTo>
                <a:cubicBezTo>
                  <a:pt x="67095" y="0"/>
                  <a:pt x="83025" y="0"/>
                  <a:pt x="99090" y="133"/>
                </a:cubicBezTo>
                <a:cubicBezTo>
                  <a:pt x="108135" y="133"/>
                  <a:pt x="116640" y="2129"/>
                  <a:pt x="124335" y="7051"/>
                </a:cubicBezTo>
                <a:cubicBezTo>
                  <a:pt x="132840" y="12639"/>
                  <a:pt x="138105" y="20755"/>
                  <a:pt x="139860" y="30600"/>
                </a:cubicBezTo>
                <a:cubicBezTo>
                  <a:pt x="140940" y="36454"/>
                  <a:pt x="141345" y="42441"/>
                  <a:pt x="141480" y="48428"/>
                </a:cubicBezTo>
                <a:cubicBezTo>
                  <a:pt x="141480" y="65457"/>
                  <a:pt x="141480" y="82354"/>
                  <a:pt x="141075" y="99383"/>
                </a:cubicBezTo>
                <a:cubicBezTo>
                  <a:pt x="141075" y="106834"/>
                  <a:pt x="139320" y="114018"/>
                  <a:pt x="135270" y="120537"/>
                </a:cubicBezTo>
                <a:cubicBezTo>
                  <a:pt x="130545" y="128254"/>
                  <a:pt x="123660" y="133443"/>
                  <a:pt x="114885" y="136237"/>
                </a:cubicBezTo>
                <a:cubicBezTo>
                  <a:pt x="106920" y="138764"/>
                  <a:pt x="98685" y="138897"/>
                  <a:pt x="90450" y="138897"/>
                </a:cubicBezTo>
                <a:cubicBezTo>
                  <a:pt x="74790" y="138897"/>
                  <a:pt x="58995" y="138897"/>
                  <a:pt x="43335" y="138897"/>
                </a:cubicBezTo>
                <a:cubicBezTo>
                  <a:pt x="35100" y="138897"/>
                  <a:pt x="27135" y="137434"/>
                  <a:pt x="19845" y="133443"/>
                </a:cubicBezTo>
                <a:cubicBezTo>
                  <a:pt x="11340" y="128786"/>
                  <a:pt x="5670" y="121735"/>
                  <a:pt x="2835" y="112555"/>
                </a:cubicBezTo>
                <a:cubicBezTo>
                  <a:pt x="810" y="106302"/>
                  <a:pt x="540" y="99916"/>
                  <a:pt x="135" y="93530"/>
                </a:cubicBezTo>
                <a:cubicBezTo>
                  <a:pt x="135" y="92332"/>
                  <a:pt x="0" y="56011"/>
                  <a:pt x="135" y="42973"/>
                </a:cubicBezTo>
                <a:close/>
                <a:moveTo>
                  <a:pt x="13770" y="103375"/>
                </a:moveTo>
                <a:cubicBezTo>
                  <a:pt x="14445" y="110027"/>
                  <a:pt x="17280" y="116014"/>
                  <a:pt x="23085" y="120271"/>
                </a:cubicBezTo>
                <a:cubicBezTo>
                  <a:pt x="28620" y="124529"/>
                  <a:pt x="35235" y="125859"/>
                  <a:pt x="41850" y="125992"/>
                </a:cubicBezTo>
                <a:cubicBezTo>
                  <a:pt x="63045" y="126524"/>
                  <a:pt x="84105" y="127190"/>
                  <a:pt x="105300" y="125327"/>
                </a:cubicBezTo>
                <a:cubicBezTo>
                  <a:pt x="110025" y="124928"/>
                  <a:pt x="114345" y="123198"/>
                  <a:pt x="118260" y="120404"/>
                </a:cubicBezTo>
                <a:cubicBezTo>
                  <a:pt x="125550" y="115083"/>
                  <a:pt x="128115" y="107233"/>
                  <a:pt x="128250" y="98851"/>
                </a:cubicBezTo>
                <a:cubicBezTo>
                  <a:pt x="128655" y="83285"/>
                  <a:pt x="128520" y="67586"/>
                  <a:pt x="128520" y="52020"/>
                </a:cubicBezTo>
                <a:cubicBezTo>
                  <a:pt x="128520" y="46432"/>
                  <a:pt x="128250" y="40844"/>
                  <a:pt x="127575" y="35257"/>
                </a:cubicBezTo>
                <a:cubicBezTo>
                  <a:pt x="126900" y="29137"/>
                  <a:pt x="124335" y="23815"/>
                  <a:pt x="119610" y="19690"/>
                </a:cubicBezTo>
                <a:cubicBezTo>
                  <a:pt x="114345" y="15034"/>
                  <a:pt x="108000" y="13304"/>
                  <a:pt x="101250" y="13171"/>
                </a:cubicBezTo>
                <a:cubicBezTo>
                  <a:pt x="84105" y="12772"/>
                  <a:pt x="66825" y="12639"/>
                  <a:pt x="49545" y="12639"/>
                </a:cubicBezTo>
                <a:cubicBezTo>
                  <a:pt x="43200" y="12639"/>
                  <a:pt x="36855" y="12639"/>
                  <a:pt x="30645" y="14635"/>
                </a:cubicBezTo>
                <a:cubicBezTo>
                  <a:pt x="20115" y="17961"/>
                  <a:pt x="14445" y="25810"/>
                  <a:pt x="13635" y="35523"/>
                </a:cubicBezTo>
                <a:cubicBezTo>
                  <a:pt x="12690" y="47763"/>
                  <a:pt x="12825" y="95392"/>
                  <a:pt x="13635" y="103242"/>
                </a:cubicBezTo>
                <a:close/>
              </a:path>
            </a:pathLst>
          </a:custGeom>
          <a:solidFill>
            <a:srgbClr val="14336A"/>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F21AA66F-531E-C51E-4A4C-94B364A5D145}"/>
              </a:ext>
            </a:extLst>
          </p:cNvPr>
          <p:cNvSpPr/>
          <p:nvPr/>
        </p:nvSpPr>
        <p:spPr>
          <a:xfrm>
            <a:off x="7556326" y="4545770"/>
            <a:ext cx="116858" cy="114530"/>
          </a:xfrm>
          <a:custGeom>
            <a:avLst/>
            <a:gdLst>
              <a:gd name="connsiteX0" fmla="*/ 36721 w 73036"/>
              <a:gd name="connsiteY0" fmla="*/ 3 h 71581"/>
              <a:gd name="connsiteX1" fmla="*/ 73036 w 73036"/>
              <a:gd name="connsiteY1" fmla="*/ 35925 h 71581"/>
              <a:gd name="connsiteX2" fmla="*/ 36316 w 73036"/>
              <a:gd name="connsiteY2" fmla="*/ 71581 h 71581"/>
              <a:gd name="connsiteX3" fmla="*/ 1 w 73036"/>
              <a:gd name="connsiteY3" fmla="*/ 35393 h 71581"/>
              <a:gd name="connsiteX4" fmla="*/ 36586 w 73036"/>
              <a:gd name="connsiteY4" fmla="*/ 3 h 71581"/>
              <a:gd name="connsiteX5" fmla="*/ 60076 w 73036"/>
              <a:gd name="connsiteY5" fmla="*/ 35925 h 71581"/>
              <a:gd name="connsiteX6" fmla="*/ 36586 w 73036"/>
              <a:gd name="connsiteY6" fmla="*/ 12642 h 71581"/>
              <a:gd name="connsiteX7" fmla="*/ 13096 w 73036"/>
              <a:gd name="connsiteY7" fmla="*/ 35393 h 71581"/>
              <a:gd name="connsiteX8" fmla="*/ 36721 w 73036"/>
              <a:gd name="connsiteY8" fmla="*/ 58675 h 71581"/>
              <a:gd name="connsiteX9" fmla="*/ 59941 w 73036"/>
              <a:gd name="connsiteY9" fmla="*/ 35925 h 7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36" h="71581">
                <a:moveTo>
                  <a:pt x="36721" y="3"/>
                </a:moveTo>
                <a:cubicBezTo>
                  <a:pt x="56431" y="-130"/>
                  <a:pt x="73171" y="15835"/>
                  <a:pt x="73036" y="35925"/>
                </a:cubicBezTo>
                <a:cubicBezTo>
                  <a:pt x="73036" y="56015"/>
                  <a:pt x="56026" y="71714"/>
                  <a:pt x="36316" y="71581"/>
                </a:cubicBezTo>
                <a:cubicBezTo>
                  <a:pt x="16336" y="71448"/>
                  <a:pt x="-134" y="55349"/>
                  <a:pt x="1" y="35393"/>
                </a:cubicBezTo>
                <a:cubicBezTo>
                  <a:pt x="271" y="15569"/>
                  <a:pt x="16606" y="-263"/>
                  <a:pt x="36586" y="3"/>
                </a:cubicBezTo>
                <a:close/>
                <a:moveTo>
                  <a:pt x="60076" y="35925"/>
                </a:moveTo>
                <a:cubicBezTo>
                  <a:pt x="60481" y="23685"/>
                  <a:pt x="49816" y="12642"/>
                  <a:pt x="36586" y="12642"/>
                </a:cubicBezTo>
                <a:cubicBezTo>
                  <a:pt x="23626" y="12642"/>
                  <a:pt x="13096" y="23020"/>
                  <a:pt x="13096" y="35393"/>
                </a:cubicBezTo>
                <a:cubicBezTo>
                  <a:pt x="13096" y="48431"/>
                  <a:pt x="23491" y="58809"/>
                  <a:pt x="36721" y="58675"/>
                </a:cubicBezTo>
                <a:cubicBezTo>
                  <a:pt x="49411" y="58675"/>
                  <a:pt x="59941" y="48298"/>
                  <a:pt x="59941" y="35925"/>
                </a:cubicBezTo>
                <a:close/>
              </a:path>
            </a:pathLst>
          </a:custGeom>
          <a:solidFill>
            <a:srgbClr val="14336A"/>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F39BE647-A0D2-DA33-46C4-E765A9936DA8}"/>
              </a:ext>
            </a:extLst>
          </p:cNvPr>
          <p:cNvSpPr/>
          <p:nvPr/>
        </p:nvSpPr>
        <p:spPr>
          <a:xfrm>
            <a:off x="7661521" y="4529810"/>
            <a:ext cx="27653" cy="26864"/>
          </a:xfrm>
          <a:custGeom>
            <a:avLst/>
            <a:gdLst>
              <a:gd name="connsiteX0" fmla="*/ 8640 w 17283"/>
              <a:gd name="connsiteY0" fmla="*/ 16763 h 16790"/>
              <a:gd name="connsiteX1" fmla="*/ 0 w 17283"/>
              <a:gd name="connsiteY1" fmla="*/ 8515 h 16790"/>
              <a:gd name="connsiteX2" fmla="*/ 8640 w 17283"/>
              <a:gd name="connsiteY2" fmla="*/ 0 h 16790"/>
              <a:gd name="connsiteX3" fmla="*/ 17280 w 17283"/>
              <a:gd name="connsiteY3" fmla="*/ 8515 h 16790"/>
              <a:gd name="connsiteX4" fmla="*/ 8640 w 17283"/>
              <a:gd name="connsiteY4" fmla="*/ 16630 h 1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3" h="16790">
                <a:moveTo>
                  <a:pt x="8640" y="16763"/>
                </a:moveTo>
                <a:cubicBezTo>
                  <a:pt x="3915" y="17163"/>
                  <a:pt x="135" y="13038"/>
                  <a:pt x="0" y="8515"/>
                </a:cubicBezTo>
                <a:cubicBezTo>
                  <a:pt x="0" y="3991"/>
                  <a:pt x="4050" y="0"/>
                  <a:pt x="8640" y="0"/>
                </a:cubicBezTo>
                <a:cubicBezTo>
                  <a:pt x="13365" y="0"/>
                  <a:pt x="17415" y="3991"/>
                  <a:pt x="17280" y="8515"/>
                </a:cubicBezTo>
                <a:cubicBezTo>
                  <a:pt x="17145" y="12772"/>
                  <a:pt x="13635" y="17030"/>
                  <a:pt x="8640" y="16630"/>
                </a:cubicBezTo>
                <a:close/>
              </a:path>
            </a:pathLst>
          </a:custGeom>
          <a:solidFill>
            <a:srgbClr val="14336A"/>
          </a:solidFill>
          <a:ln w="0" cap="flat">
            <a:noFill/>
            <a:prstDash val="solid"/>
            <a:miter/>
          </a:ln>
        </p:spPr>
        <p:txBody>
          <a:bodyPr rtlCol="0" anchor="ctr"/>
          <a:lstStyle/>
          <a:p>
            <a:endParaRPr lang="en-GB" sz="2880"/>
          </a:p>
        </p:txBody>
      </p:sp>
      <p:grpSp>
        <p:nvGrpSpPr>
          <p:cNvPr id="3" name="Group 2">
            <a:extLst>
              <a:ext uri="{FF2B5EF4-FFF2-40B4-BE49-F238E27FC236}">
                <a16:creationId xmlns:a16="http://schemas.microsoft.com/office/drawing/2014/main" id="{5C3869D2-90E7-1881-6F6D-4166E3D268D2}"/>
              </a:ext>
            </a:extLst>
          </p:cNvPr>
          <p:cNvGrpSpPr/>
          <p:nvPr userDrawn="1"/>
        </p:nvGrpSpPr>
        <p:grpSpPr>
          <a:xfrm>
            <a:off x="15276802" y="4361431"/>
            <a:ext cx="489888" cy="482787"/>
            <a:chOff x="4988789" y="2725894"/>
            <a:chExt cx="306180" cy="301742"/>
          </a:xfrm>
        </p:grpSpPr>
        <p:sp>
          <p:nvSpPr>
            <p:cNvPr id="147" name="Freeform 146">
              <a:extLst>
                <a:ext uri="{FF2B5EF4-FFF2-40B4-BE49-F238E27FC236}">
                  <a16:creationId xmlns:a16="http://schemas.microsoft.com/office/drawing/2014/main" id="{CDFFDB6F-2913-496E-550C-E38C2AB625D4}"/>
                </a:ext>
              </a:extLst>
            </p:cNvPr>
            <p:cNvSpPr/>
            <p:nvPr/>
          </p:nvSpPr>
          <p:spPr>
            <a:xfrm>
              <a:off x="4988789" y="2725894"/>
              <a:ext cx="306180" cy="301742"/>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0068575A-52A1-9F42-F3E7-91D350E6160C}"/>
                </a:ext>
              </a:extLst>
            </p:cNvPr>
            <p:cNvSpPr/>
            <p:nvPr/>
          </p:nvSpPr>
          <p:spPr>
            <a:xfrm>
              <a:off x="5058854" y="2820354"/>
              <a:ext cx="166185" cy="112953"/>
            </a:xfrm>
            <a:custGeom>
              <a:avLst/>
              <a:gdLst>
                <a:gd name="connsiteX0" fmla="*/ 135810 w 166185"/>
                <a:gd name="connsiteY0" fmla="*/ 0 h 112953"/>
                <a:gd name="connsiteX1" fmla="*/ 30375 w 166185"/>
                <a:gd name="connsiteY1" fmla="*/ 0 h 112953"/>
                <a:gd name="connsiteX2" fmla="*/ 0 w 166185"/>
                <a:gd name="connsiteY2" fmla="*/ 29935 h 112953"/>
                <a:gd name="connsiteX3" fmla="*/ 0 w 166185"/>
                <a:gd name="connsiteY3" fmla="*/ 83019 h 112953"/>
                <a:gd name="connsiteX4" fmla="*/ 30375 w 166185"/>
                <a:gd name="connsiteY4" fmla="*/ 112954 h 112953"/>
                <a:gd name="connsiteX5" fmla="*/ 135810 w 166185"/>
                <a:gd name="connsiteY5" fmla="*/ 112954 h 112953"/>
                <a:gd name="connsiteX6" fmla="*/ 166185 w 166185"/>
                <a:gd name="connsiteY6" fmla="*/ 83019 h 112953"/>
                <a:gd name="connsiteX7" fmla="*/ 166185 w 166185"/>
                <a:gd name="connsiteY7" fmla="*/ 29935 h 112953"/>
                <a:gd name="connsiteX8" fmla="*/ 135810 w 166185"/>
                <a:gd name="connsiteY8" fmla="*/ 0 h 112953"/>
                <a:gd name="connsiteX9" fmla="*/ 67365 w 166185"/>
                <a:gd name="connsiteY9" fmla="*/ 76500 h 112953"/>
                <a:gd name="connsiteX10" fmla="*/ 67365 w 166185"/>
                <a:gd name="connsiteY10" fmla="*/ 35123 h 112953"/>
                <a:gd name="connsiteX11" fmla="*/ 108810 w 166185"/>
                <a:gd name="connsiteY11" fmla="*/ 55878 h 112953"/>
                <a:gd name="connsiteX12" fmla="*/ 67365 w 166185"/>
                <a:gd name="connsiteY12" fmla="*/ 76633 h 1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85" h="112953">
                  <a:moveTo>
                    <a:pt x="135810" y="0"/>
                  </a:moveTo>
                  <a:lnTo>
                    <a:pt x="30375" y="0"/>
                  </a:lnTo>
                  <a:cubicBezTo>
                    <a:pt x="13635" y="0"/>
                    <a:pt x="0" y="13437"/>
                    <a:pt x="0" y="29935"/>
                  </a:cubicBezTo>
                  <a:lnTo>
                    <a:pt x="0" y="83019"/>
                  </a:lnTo>
                  <a:cubicBezTo>
                    <a:pt x="0" y="99517"/>
                    <a:pt x="13635" y="112954"/>
                    <a:pt x="30375" y="112954"/>
                  </a:cubicBezTo>
                  <a:lnTo>
                    <a:pt x="135810" y="112954"/>
                  </a:lnTo>
                  <a:cubicBezTo>
                    <a:pt x="152550" y="112954"/>
                    <a:pt x="166185" y="99517"/>
                    <a:pt x="166185" y="83019"/>
                  </a:cubicBezTo>
                  <a:lnTo>
                    <a:pt x="166185" y="29935"/>
                  </a:lnTo>
                  <a:cubicBezTo>
                    <a:pt x="166185" y="13437"/>
                    <a:pt x="152550" y="0"/>
                    <a:pt x="135810" y="0"/>
                  </a:cubicBezTo>
                  <a:close/>
                  <a:moveTo>
                    <a:pt x="67365" y="76500"/>
                  </a:moveTo>
                  <a:lnTo>
                    <a:pt x="67365" y="35123"/>
                  </a:lnTo>
                  <a:lnTo>
                    <a:pt x="108810" y="55878"/>
                  </a:lnTo>
                  <a:lnTo>
                    <a:pt x="67365" y="76633"/>
                  </a:lnTo>
                  <a:close/>
                </a:path>
              </a:pathLst>
            </a:custGeom>
            <a:solidFill>
              <a:srgbClr val="14336A"/>
            </a:solidFill>
            <a:ln w="0" cap="flat">
              <a:noFill/>
              <a:prstDash val="solid"/>
              <a:miter/>
            </a:ln>
          </p:spPr>
          <p:txBody>
            <a:bodyPr rtlCol="0" anchor="ctr"/>
            <a:lstStyle/>
            <a:p>
              <a:endParaRPr lang="en-GB" sz="2880"/>
            </a:p>
          </p:txBody>
        </p:sp>
      </p:grpSp>
      <p:sp>
        <p:nvSpPr>
          <p:cNvPr id="149" name="Freeform 148">
            <a:hlinkClick r:id="rId8"/>
            <a:extLst>
              <a:ext uri="{FF2B5EF4-FFF2-40B4-BE49-F238E27FC236}">
                <a16:creationId xmlns:a16="http://schemas.microsoft.com/office/drawing/2014/main" id="{027AB409-A3BE-158E-CAC1-4CEDEA4B2093}"/>
              </a:ext>
            </a:extLst>
          </p:cNvPr>
          <p:cNvSpPr/>
          <p:nvPr/>
        </p:nvSpPr>
        <p:spPr>
          <a:xfrm>
            <a:off x="5533056"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FAD51920-5FF8-94F7-E6B7-DD2430B8C178}"/>
              </a:ext>
            </a:extLst>
          </p:cNvPr>
          <p:cNvSpPr/>
          <p:nvPr/>
        </p:nvSpPr>
        <p:spPr>
          <a:xfrm>
            <a:off x="5663305" y="4501711"/>
            <a:ext cx="229390" cy="202651"/>
          </a:xfrm>
          <a:custGeom>
            <a:avLst/>
            <a:gdLst>
              <a:gd name="connsiteX0" fmla="*/ 89370 w 143369"/>
              <a:gd name="connsiteY0" fmla="*/ 52153 h 126657"/>
              <a:gd name="connsiteX1" fmla="*/ 138915 w 143369"/>
              <a:gd name="connsiteY1" fmla="*/ 0 h 126657"/>
              <a:gd name="connsiteX2" fmla="*/ 120150 w 143369"/>
              <a:gd name="connsiteY2" fmla="*/ 0 h 126657"/>
              <a:gd name="connsiteX3" fmla="*/ 81270 w 143369"/>
              <a:gd name="connsiteY3" fmla="*/ 40977 h 126657"/>
              <a:gd name="connsiteX4" fmla="*/ 51435 w 143369"/>
              <a:gd name="connsiteY4" fmla="*/ 0 h 126657"/>
              <a:gd name="connsiteX5" fmla="*/ 0 w 143369"/>
              <a:gd name="connsiteY5" fmla="*/ 0 h 126657"/>
              <a:gd name="connsiteX6" fmla="*/ 52110 w 143369"/>
              <a:gd name="connsiteY6" fmla="*/ 71710 h 126657"/>
              <a:gd name="connsiteX7" fmla="*/ 0 w 143369"/>
              <a:gd name="connsiteY7" fmla="*/ 126657 h 126657"/>
              <a:gd name="connsiteX8" fmla="*/ 18765 w 143369"/>
              <a:gd name="connsiteY8" fmla="*/ 126657 h 126657"/>
              <a:gd name="connsiteX9" fmla="*/ 60210 w 143369"/>
              <a:gd name="connsiteY9" fmla="*/ 83019 h 126657"/>
              <a:gd name="connsiteX10" fmla="*/ 91935 w 143369"/>
              <a:gd name="connsiteY10" fmla="*/ 126657 h 126657"/>
              <a:gd name="connsiteX11" fmla="*/ 143370 w 143369"/>
              <a:gd name="connsiteY11" fmla="*/ 126657 h 126657"/>
              <a:gd name="connsiteX12" fmla="*/ 89370 w 143369"/>
              <a:gd name="connsiteY12" fmla="*/ 52286 h 126657"/>
              <a:gd name="connsiteX13" fmla="*/ 26460 w 143369"/>
              <a:gd name="connsiteY13" fmla="*/ 13304 h 126657"/>
              <a:gd name="connsiteX14" fmla="*/ 44415 w 143369"/>
              <a:gd name="connsiteY14" fmla="*/ 13304 h 126657"/>
              <a:gd name="connsiteX15" fmla="*/ 116910 w 143369"/>
              <a:gd name="connsiteY15" fmla="*/ 113087 h 126657"/>
              <a:gd name="connsiteX16" fmla="*/ 98955 w 143369"/>
              <a:gd name="connsiteY16" fmla="*/ 113087 h 126657"/>
              <a:gd name="connsiteX17" fmla="*/ 26460 w 143369"/>
              <a:gd name="connsiteY17" fmla="*/ 13304 h 12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369" h="126657">
                <a:moveTo>
                  <a:pt x="89370" y="52153"/>
                </a:moveTo>
                <a:lnTo>
                  <a:pt x="138915" y="0"/>
                </a:lnTo>
                <a:lnTo>
                  <a:pt x="120150" y="0"/>
                </a:lnTo>
                <a:lnTo>
                  <a:pt x="81270" y="40977"/>
                </a:lnTo>
                <a:lnTo>
                  <a:pt x="51435" y="0"/>
                </a:lnTo>
                <a:lnTo>
                  <a:pt x="0" y="0"/>
                </a:lnTo>
                <a:lnTo>
                  <a:pt x="52110" y="71710"/>
                </a:lnTo>
                <a:lnTo>
                  <a:pt x="0" y="126657"/>
                </a:lnTo>
                <a:lnTo>
                  <a:pt x="18765" y="126657"/>
                </a:lnTo>
                <a:lnTo>
                  <a:pt x="60210" y="83019"/>
                </a:lnTo>
                <a:lnTo>
                  <a:pt x="91935" y="126657"/>
                </a:lnTo>
                <a:lnTo>
                  <a:pt x="143370" y="126657"/>
                </a:lnTo>
                <a:lnTo>
                  <a:pt x="89370" y="52286"/>
                </a:lnTo>
                <a:close/>
                <a:moveTo>
                  <a:pt x="26460" y="13304"/>
                </a:moveTo>
                <a:lnTo>
                  <a:pt x="44415" y="13304"/>
                </a:lnTo>
                <a:lnTo>
                  <a:pt x="116910" y="113087"/>
                </a:lnTo>
                <a:lnTo>
                  <a:pt x="98955" y="113087"/>
                </a:lnTo>
                <a:lnTo>
                  <a:pt x="26460" y="13304"/>
                </a:lnTo>
                <a:close/>
              </a:path>
            </a:pathLst>
          </a:custGeom>
          <a:solidFill>
            <a:srgbClr val="14336A"/>
          </a:solidFill>
          <a:ln w="0" cap="flat">
            <a:noFill/>
            <a:prstDash val="solid"/>
            <a:miter/>
          </a:ln>
        </p:spPr>
        <p:txBody>
          <a:bodyPr rtlCol="0" anchor="ctr"/>
          <a:lstStyle/>
          <a:p>
            <a:endParaRPr lang="en-GB" sz="2880"/>
          </a:p>
        </p:txBody>
      </p:sp>
      <p:sp>
        <p:nvSpPr>
          <p:cNvPr id="151" name="Freeform 150">
            <a:hlinkClick r:id="rId9"/>
            <a:extLst>
              <a:ext uri="{FF2B5EF4-FFF2-40B4-BE49-F238E27FC236}">
                <a16:creationId xmlns:a16="http://schemas.microsoft.com/office/drawing/2014/main" id="{496D5C93-8AD6-025F-D2AF-A5218E63D607}"/>
              </a:ext>
            </a:extLst>
          </p:cNvPr>
          <p:cNvSpPr/>
          <p:nvPr/>
        </p:nvSpPr>
        <p:spPr>
          <a:xfrm>
            <a:off x="6757558"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03596741-AE63-AB1D-4107-4A84F982E99F}"/>
              </a:ext>
            </a:extLst>
          </p:cNvPr>
          <p:cNvSpPr/>
          <p:nvPr/>
        </p:nvSpPr>
        <p:spPr>
          <a:xfrm>
            <a:off x="6884353" y="4476166"/>
            <a:ext cx="63070" cy="62157"/>
          </a:xfrm>
          <a:custGeom>
            <a:avLst/>
            <a:gdLst>
              <a:gd name="connsiteX0" fmla="*/ 39420 w 39419"/>
              <a:gd name="connsiteY0" fmla="*/ 19424 h 38848"/>
              <a:gd name="connsiteX1" fmla="*/ 19710 w 39419"/>
              <a:gd name="connsiteY1" fmla="*/ 38849 h 38848"/>
              <a:gd name="connsiteX2" fmla="*/ 0 w 39419"/>
              <a:gd name="connsiteY2" fmla="*/ 19424 h 38848"/>
              <a:gd name="connsiteX3" fmla="*/ 19710 w 39419"/>
              <a:gd name="connsiteY3" fmla="*/ 0 h 38848"/>
              <a:gd name="connsiteX4" fmla="*/ 39420 w 39419"/>
              <a:gd name="connsiteY4" fmla="*/ 19424 h 38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19" h="38848">
                <a:moveTo>
                  <a:pt x="39420" y="19424"/>
                </a:moveTo>
                <a:cubicBezTo>
                  <a:pt x="39420" y="30152"/>
                  <a:pt x="30596" y="38849"/>
                  <a:pt x="19710" y="38849"/>
                </a:cubicBezTo>
                <a:cubicBezTo>
                  <a:pt x="8825" y="38849"/>
                  <a:pt x="0" y="30152"/>
                  <a:pt x="0" y="19424"/>
                </a:cubicBezTo>
                <a:cubicBezTo>
                  <a:pt x="0" y="8697"/>
                  <a:pt x="8825" y="0"/>
                  <a:pt x="19710" y="0"/>
                </a:cubicBezTo>
                <a:cubicBezTo>
                  <a:pt x="30596" y="0"/>
                  <a:pt x="39420" y="8697"/>
                  <a:pt x="39420" y="19424"/>
                </a:cubicBezTo>
                <a:close/>
              </a:path>
            </a:pathLst>
          </a:custGeom>
          <a:solidFill>
            <a:srgbClr val="14336A"/>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29C3463D-D9A9-F4DD-CC4C-86D5261AAAA1}"/>
              </a:ext>
            </a:extLst>
          </p:cNvPr>
          <p:cNvSpPr/>
          <p:nvPr/>
        </p:nvSpPr>
        <p:spPr>
          <a:xfrm>
            <a:off x="6889537" y="4558973"/>
            <a:ext cx="52488" cy="155394"/>
          </a:xfrm>
          <a:custGeom>
            <a:avLst/>
            <a:gdLst>
              <a:gd name="connsiteX0" fmla="*/ 31320 w 32805"/>
              <a:gd name="connsiteY0" fmla="*/ 0 h 97121"/>
              <a:gd name="connsiteX1" fmla="*/ 32805 w 32805"/>
              <a:gd name="connsiteY1" fmla="*/ 1463 h 97121"/>
              <a:gd name="connsiteX2" fmla="*/ 32805 w 32805"/>
              <a:gd name="connsiteY2" fmla="*/ 95658 h 97121"/>
              <a:gd name="connsiteX3" fmla="*/ 31320 w 32805"/>
              <a:gd name="connsiteY3" fmla="*/ 97122 h 97121"/>
              <a:gd name="connsiteX4" fmla="*/ 1485 w 32805"/>
              <a:gd name="connsiteY4" fmla="*/ 97122 h 97121"/>
              <a:gd name="connsiteX5" fmla="*/ 0 w 32805"/>
              <a:gd name="connsiteY5" fmla="*/ 95658 h 97121"/>
              <a:gd name="connsiteX6" fmla="*/ 0 w 32805"/>
              <a:gd name="connsiteY6" fmla="*/ 1463 h 97121"/>
              <a:gd name="connsiteX7" fmla="*/ 1485 w 32805"/>
              <a:gd name="connsiteY7" fmla="*/ 0 h 9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5" h="97121">
                <a:moveTo>
                  <a:pt x="31320" y="0"/>
                </a:moveTo>
                <a:cubicBezTo>
                  <a:pt x="32140" y="0"/>
                  <a:pt x="32805" y="655"/>
                  <a:pt x="32805" y="1463"/>
                </a:cubicBezTo>
                <a:lnTo>
                  <a:pt x="32805" y="95658"/>
                </a:lnTo>
                <a:cubicBezTo>
                  <a:pt x="32805" y="96467"/>
                  <a:pt x="32140" y="97122"/>
                  <a:pt x="31320" y="97122"/>
                </a:cubicBezTo>
                <a:lnTo>
                  <a:pt x="1485" y="97122"/>
                </a:lnTo>
                <a:cubicBezTo>
                  <a:pt x="665" y="97122"/>
                  <a:pt x="0" y="96467"/>
                  <a:pt x="0" y="95658"/>
                </a:cubicBezTo>
                <a:lnTo>
                  <a:pt x="0" y="1463"/>
                </a:lnTo>
                <a:cubicBezTo>
                  <a:pt x="0" y="655"/>
                  <a:pt x="665" y="0"/>
                  <a:pt x="1485" y="0"/>
                </a:cubicBezTo>
                <a:close/>
              </a:path>
            </a:pathLst>
          </a:custGeom>
          <a:solidFill>
            <a:srgbClr val="14336A"/>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311DE99E-3E3D-E831-8D25-E65044DE0296}"/>
              </a:ext>
            </a:extLst>
          </p:cNvPr>
          <p:cNvSpPr/>
          <p:nvPr/>
        </p:nvSpPr>
        <p:spPr>
          <a:xfrm>
            <a:off x="6962761" y="4553865"/>
            <a:ext cx="158110" cy="160715"/>
          </a:xfrm>
          <a:custGeom>
            <a:avLst/>
            <a:gdLst>
              <a:gd name="connsiteX0" fmla="*/ 98820 w 98819"/>
              <a:gd name="connsiteY0" fmla="*/ 38849 h 100447"/>
              <a:gd name="connsiteX1" fmla="*/ 98820 w 98819"/>
              <a:gd name="connsiteY1" fmla="*/ 93929 h 100447"/>
              <a:gd name="connsiteX2" fmla="*/ 92205 w 98819"/>
              <a:gd name="connsiteY2" fmla="*/ 100448 h 100447"/>
              <a:gd name="connsiteX3" fmla="*/ 72495 w 98819"/>
              <a:gd name="connsiteY3" fmla="*/ 100448 h 100447"/>
              <a:gd name="connsiteX4" fmla="*/ 65880 w 98819"/>
              <a:gd name="connsiteY4" fmla="*/ 93929 h 100447"/>
              <a:gd name="connsiteX5" fmla="*/ 65880 w 98819"/>
              <a:gd name="connsiteY5" fmla="*/ 48561 h 100447"/>
              <a:gd name="connsiteX6" fmla="*/ 49410 w 98819"/>
              <a:gd name="connsiteY6" fmla="*/ 32330 h 100447"/>
              <a:gd name="connsiteX7" fmla="*/ 32940 w 98819"/>
              <a:gd name="connsiteY7" fmla="*/ 48561 h 100447"/>
              <a:gd name="connsiteX8" fmla="*/ 32940 w 98819"/>
              <a:gd name="connsiteY8" fmla="*/ 93929 h 100447"/>
              <a:gd name="connsiteX9" fmla="*/ 26325 w 98819"/>
              <a:gd name="connsiteY9" fmla="*/ 100448 h 100447"/>
              <a:gd name="connsiteX10" fmla="*/ 6615 w 98819"/>
              <a:gd name="connsiteY10" fmla="*/ 100448 h 100447"/>
              <a:gd name="connsiteX11" fmla="*/ 0 w 98819"/>
              <a:gd name="connsiteY11" fmla="*/ 93929 h 100447"/>
              <a:gd name="connsiteX12" fmla="*/ 0 w 98819"/>
              <a:gd name="connsiteY12" fmla="*/ 9712 h 100447"/>
              <a:gd name="connsiteX13" fmla="*/ 6615 w 98819"/>
              <a:gd name="connsiteY13" fmla="*/ 3193 h 100447"/>
              <a:gd name="connsiteX14" fmla="*/ 26325 w 98819"/>
              <a:gd name="connsiteY14" fmla="*/ 3193 h 100447"/>
              <a:gd name="connsiteX15" fmla="*/ 32940 w 98819"/>
              <a:gd name="connsiteY15" fmla="*/ 9712 h 100447"/>
              <a:gd name="connsiteX16" fmla="*/ 32940 w 98819"/>
              <a:gd name="connsiteY16" fmla="*/ 13837 h 100447"/>
              <a:gd name="connsiteX17" fmla="*/ 62505 w 98819"/>
              <a:gd name="connsiteY17" fmla="*/ 0 h 100447"/>
              <a:gd name="connsiteX18" fmla="*/ 98685 w 98819"/>
              <a:gd name="connsiteY18" fmla="*/ 38849 h 10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819" h="100447">
                <a:moveTo>
                  <a:pt x="98820" y="38849"/>
                </a:moveTo>
                <a:lnTo>
                  <a:pt x="98820" y="93929"/>
                </a:lnTo>
                <a:cubicBezTo>
                  <a:pt x="98820" y="97521"/>
                  <a:pt x="95850" y="100448"/>
                  <a:pt x="92205" y="100448"/>
                </a:cubicBezTo>
                <a:lnTo>
                  <a:pt x="72495" y="100448"/>
                </a:lnTo>
                <a:cubicBezTo>
                  <a:pt x="68850" y="100448"/>
                  <a:pt x="65880" y="97521"/>
                  <a:pt x="65880" y="93929"/>
                </a:cubicBezTo>
                <a:lnTo>
                  <a:pt x="65880" y="48561"/>
                </a:lnTo>
                <a:cubicBezTo>
                  <a:pt x="65880" y="39647"/>
                  <a:pt x="58455" y="32330"/>
                  <a:pt x="49410" y="32330"/>
                </a:cubicBezTo>
                <a:cubicBezTo>
                  <a:pt x="40365" y="32330"/>
                  <a:pt x="32940" y="39647"/>
                  <a:pt x="32940" y="48561"/>
                </a:cubicBezTo>
                <a:lnTo>
                  <a:pt x="32940" y="93929"/>
                </a:lnTo>
                <a:cubicBezTo>
                  <a:pt x="32940" y="97521"/>
                  <a:pt x="29970" y="100448"/>
                  <a:pt x="26325" y="100448"/>
                </a:cubicBezTo>
                <a:lnTo>
                  <a:pt x="6615" y="100448"/>
                </a:lnTo>
                <a:cubicBezTo>
                  <a:pt x="2970" y="100448"/>
                  <a:pt x="0" y="97521"/>
                  <a:pt x="0" y="93929"/>
                </a:cubicBezTo>
                <a:lnTo>
                  <a:pt x="0" y="9712"/>
                </a:lnTo>
                <a:cubicBezTo>
                  <a:pt x="0" y="6120"/>
                  <a:pt x="2970" y="3193"/>
                  <a:pt x="6615" y="3193"/>
                </a:cubicBezTo>
                <a:lnTo>
                  <a:pt x="26325" y="3193"/>
                </a:lnTo>
                <a:cubicBezTo>
                  <a:pt x="29970" y="3193"/>
                  <a:pt x="32940" y="6120"/>
                  <a:pt x="32940" y="9712"/>
                </a:cubicBezTo>
                <a:lnTo>
                  <a:pt x="32940" y="13837"/>
                </a:lnTo>
                <a:cubicBezTo>
                  <a:pt x="39555" y="5455"/>
                  <a:pt x="50355" y="0"/>
                  <a:pt x="62505" y="0"/>
                </a:cubicBezTo>
                <a:cubicBezTo>
                  <a:pt x="80595" y="0"/>
                  <a:pt x="98685" y="12905"/>
                  <a:pt x="98685" y="38849"/>
                </a:cubicBezTo>
                <a:close/>
              </a:path>
            </a:pathLst>
          </a:custGeom>
          <a:solidFill>
            <a:srgbClr val="14336A"/>
          </a:solidFill>
          <a:ln w="0" cap="flat">
            <a:noFill/>
            <a:prstDash val="solid"/>
            <a:miter/>
          </a:ln>
        </p:spPr>
        <p:txBody>
          <a:bodyPr rtlCol="0" anchor="ctr"/>
          <a:lstStyle/>
          <a:p>
            <a:endParaRPr lang="en-GB" sz="2880"/>
          </a:p>
        </p:txBody>
      </p:sp>
      <p:cxnSp>
        <p:nvCxnSpPr>
          <p:cNvPr id="160" name="Straight Connector 159">
            <a:extLst>
              <a:ext uri="{FF2B5EF4-FFF2-40B4-BE49-F238E27FC236}">
                <a16:creationId xmlns:a16="http://schemas.microsoft.com/office/drawing/2014/main" id="{F703A58F-24CA-8217-8F5B-A871B62CF6BD}"/>
              </a:ext>
            </a:extLst>
          </p:cNvPr>
          <p:cNvCxnSpPr>
            <a:cxnSpLocks/>
          </p:cNvCxnSpPr>
          <p:nvPr userDrawn="1"/>
        </p:nvCxnSpPr>
        <p:spPr>
          <a:xfrm flipH="1">
            <a:off x="5509420" y="393202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253A1198-A615-326E-7EFA-15A8ADC69091}"/>
              </a:ext>
            </a:extLst>
          </p:cNvPr>
          <p:cNvCxnSpPr>
            <a:cxnSpLocks/>
          </p:cNvCxnSpPr>
          <p:nvPr userDrawn="1"/>
        </p:nvCxnSpPr>
        <p:spPr>
          <a:xfrm flipH="1">
            <a:off x="5509420" y="523250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47455130"/>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10_Blank">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2192720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A5BB4CA-ABA8-4ECE-12B9-4058C656A8AA}"/>
              </a:ext>
            </a:extLst>
          </p:cNvPr>
          <p:cNvSpPr>
            <a:spLocks noGrp="1"/>
          </p:cNvSpPr>
          <p:nvPr>
            <p:ph type="ctrTitle"/>
          </p:nvPr>
        </p:nvSpPr>
        <p:spPr>
          <a:xfrm>
            <a:off x="1828800" y="1346835"/>
            <a:ext cx="10972800" cy="2865120"/>
          </a:xfrm>
        </p:spPr>
        <p:txBody>
          <a:bodyPr anchor="b"/>
          <a:lstStyle>
            <a:lvl1pPr algn="ctr">
              <a:defRPr sz="7200"/>
            </a:lvl1pPr>
          </a:lstStyle>
          <a:p>
            <a:r>
              <a:rPr lang="fr-FR"/>
              <a:t>Modifiez le style du titre</a:t>
            </a:r>
          </a:p>
        </p:txBody>
      </p:sp>
      <p:sp>
        <p:nvSpPr>
          <p:cNvPr id="3" name="Sous-titre 2">
            <a:extLst>
              <a:ext uri="{FF2B5EF4-FFF2-40B4-BE49-F238E27FC236}">
                <a16:creationId xmlns:a16="http://schemas.microsoft.com/office/drawing/2014/main" id="{4291FAC4-A12A-2621-865A-CAC257807FA2}"/>
              </a:ext>
            </a:extLst>
          </p:cNvPr>
          <p:cNvSpPr>
            <a:spLocks noGrp="1"/>
          </p:cNvSpPr>
          <p:nvPr>
            <p:ph type="subTitle" idx="1"/>
          </p:nvPr>
        </p:nvSpPr>
        <p:spPr>
          <a:xfrm>
            <a:off x="1828800" y="4322445"/>
            <a:ext cx="10972800" cy="1986915"/>
          </a:xfrm>
        </p:spPr>
        <p:txBody>
          <a:bodyPr/>
          <a:lstStyle>
            <a:lvl1pPr marL="0" indent="0" algn="ctr">
              <a:buNone/>
              <a:defRPr sz="2880"/>
            </a:lvl1pPr>
            <a:lvl2pPr marL="548640" indent="0" algn="ctr">
              <a:buNone/>
              <a:defRPr sz="2400"/>
            </a:lvl2pPr>
            <a:lvl3pPr marL="1097280" indent="0" algn="ctr">
              <a:buNone/>
              <a:defRPr sz="2160"/>
            </a:lvl3pPr>
            <a:lvl4pPr marL="1645920" indent="0" algn="ctr">
              <a:buNone/>
              <a:defRPr sz="1920"/>
            </a:lvl4pPr>
            <a:lvl5pPr marL="2194560" indent="0" algn="ctr">
              <a:buNone/>
              <a:defRPr sz="1920"/>
            </a:lvl5pPr>
            <a:lvl6pPr marL="2743200" indent="0" algn="ctr">
              <a:buNone/>
              <a:defRPr sz="1920"/>
            </a:lvl6pPr>
            <a:lvl7pPr marL="3291840" indent="0" algn="ctr">
              <a:buNone/>
              <a:defRPr sz="1920"/>
            </a:lvl7pPr>
            <a:lvl8pPr marL="3840480" indent="0" algn="ctr">
              <a:buNone/>
              <a:defRPr sz="1920"/>
            </a:lvl8pPr>
            <a:lvl9pPr marL="4389120" indent="0" algn="ctr">
              <a:buNone/>
              <a:defRPr sz="1920"/>
            </a:lvl9pPr>
          </a:lstStyle>
          <a:p>
            <a:r>
              <a:rPr lang="fr-FR"/>
              <a:t>Modifiez le style des sous-titres du masque</a:t>
            </a:r>
          </a:p>
        </p:txBody>
      </p:sp>
      <p:sp>
        <p:nvSpPr>
          <p:cNvPr id="4" name="Espace réservé de la date 3">
            <a:extLst>
              <a:ext uri="{FF2B5EF4-FFF2-40B4-BE49-F238E27FC236}">
                <a16:creationId xmlns:a16="http://schemas.microsoft.com/office/drawing/2014/main" id="{30F68F9A-9D81-5B95-B66F-2304EF9DF279}"/>
              </a:ext>
            </a:extLst>
          </p:cNvPr>
          <p:cNvSpPr>
            <a:spLocks noGrp="1"/>
          </p:cNvSpPr>
          <p:nvPr>
            <p:ph type="dt" sz="half" idx="10"/>
          </p:nvPr>
        </p:nvSpPr>
        <p:spPr/>
        <p:txBody>
          <a:bodyPr/>
          <a:lstStyle/>
          <a:p>
            <a:fld id="{4384842D-74E6-6E42-93C9-47E4F215DE79}" type="datetime1">
              <a:rPr lang="fr-FR" smtClean="0"/>
              <a:t>20/05/2025</a:t>
            </a:fld>
            <a:endParaRPr lang="fr-FR"/>
          </a:p>
        </p:txBody>
      </p:sp>
      <p:sp>
        <p:nvSpPr>
          <p:cNvPr id="5" name="Espace réservé du pied de page 4">
            <a:extLst>
              <a:ext uri="{FF2B5EF4-FFF2-40B4-BE49-F238E27FC236}">
                <a16:creationId xmlns:a16="http://schemas.microsoft.com/office/drawing/2014/main" id="{61216FB1-D48D-8553-89CE-9003C3ED6C07}"/>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9BB00908-E366-D85D-D3DD-35720B336208}"/>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219649034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23C902D-2283-02D4-DB22-911DE221D16F}"/>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B78AA59E-7CF8-A125-FE04-CB1543F3E2F5}"/>
              </a:ext>
            </a:extLst>
          </p:cNvPr>
          <p:cNvSpPr>
            <a:spLocks noGrp="1"/>
          </p:cNvSpPr>
          <p:nvPr>
            <p:ph idx="1"/>
          </p:nvPr>
        </p:nvSpPr>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BC91FF04-6F3E-B1AF-CABD-F876F8D71470}"/>
              </a:ext>
            </a:extLst>
          </p:cNvPr>
          <p:cNvSpPr>
            <a:spLocks noGrp="1"/>
          </p:cNvSpPr>
          <p:nvPr>
            <p:ph type="dt" sz="half" idx="10"/>
          </p:nvPr>
        </p:nvSpPr>
        <p:spPr/>
        <p:txBody>
          <a:bodyPr/>
          <a:lstStyle/>
          <a:p>
            <a:fld id="{1350A45C-C70B-E749-840D-3884D4A0F36B}" type="datetime1">
              <a:rPr lang="fr-FR" smtClean="0"/>
              <a:t>20/05/2025</a:t>
            </a:fld>
            <a:endParaRPr lang="fr-FR"/>
          </a:p>
        </p:txBody>
      </p:sp>
      <p:sp>
        <p:nvSpPr>
          <p:cNvPr id="5" name="Espace réservé du pied de page 4">
            <a:extLst>
              <a:ext uri="{FF2B5EF4-FFF2-40B4-BE49-F238E27FC236}">
                <a16:creationId xmlns:a16="http://schemas.microsoft.com/office/drawing/2014/main" id="{EFB0518B-17B7-7FD1-178B-35132FD9BD0D}"/>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6B2BE838-833A-9C68-9139-6B9045073FC1}"/>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402353352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052E8FB-2798-B432-C167-DDE506424D68}"/>
              </a:ext>
            </a:extLst>
          </p:cNvPr>
          <p:cNvSpPr>
            <a:spLocks noGrp="1"/>
          </p:cNvSpPr>
          <p:nvPr>
            <p:ph type="title"/>
          </p:nvPr>
        </p:nvSpPr>
        <p:spPr>
          <a:xfrm>
            <a:off x="998219" y="2051687"/>
            <a:ext cx="12618720" cy="3423285"/>
          </a:xfrm>
        </p:spPr>
        <p:txBody>
          <a:bodyPr anchor="b"/>
          <a:lstStyle>
            <a:lvl1pPr>
              <a:defRPr sz="7200"/>
            </a:lvl1pPr>
          </a:lstStyle>
          <a:p>
            <a:r>
              <a:rPr lang="fr-FR"/>
              <a:t>Modifiez le style du titre</a:t>
            </a:r>
          </a:p>
        </p:txBody>
      </p:sp>
      <p:sp>
        <p:nvSpPr>
          <p:cNvPr id="3" name="Espace réservé du texte 2">
            <a:extLst>
              <a:ext uri="{FF2B5EF4-FFF2-40B4-BE49-F238E27FC236}">
                <a16:creationId xmlns:a16="http://schemas.microsoft.com/office/drawing/2014/main" id="{64281C0A-0BBB-75F0-9934-F33323C880A7}"/>
              </a:ext>
            </a:extLst>
          </p:cNvPr>
          <p:cNvSpPr>
            <a:spLocks noGrp="1"/>
          </p:cNvSpPr>
          <p:nvPr>
            <p:ph type="body" idx="1"/>
          </p:nvPr>
        </p:nvSpPr>
        <p:spPr>
          <a:xfrm>
            <a:off x="998219" y="5507357"/>
            <a:ext cx="12618720" cy="1800224"/>
          </a:xfrm>
        </p:spPr>
        <p:txBody>
          <a:bodyPr/>
          <a:lstStyle>
            <a:lvl1pPr marL="0" indent="0">
              <a:buNone/>
              <a:defRPr sz="2880">
                <a:solidFill>
                  <a:schemeClr val="tx1">
                    <a:tint val="75000"/>
                  </a:schemeClr>
                </a:solidFill>
              </a:defRPr>
            </a:lvl1pPr>
            <a:lvl2pPr marL="548640" indent="0">
              <a:buNone/>
              <a:defRPr sz="2400">
                <a:solidFill>
                  <a:schemeClr val="tx1">
                    <a:tint val="75000"/>
                  </a:schemeClr>
                </a:solidFill>
              </a:defRPr>
            </a:lvl2pPr>
            <a:lvl3pPr marL="1097280" indent="0">
              <a:buNone/>
              <a:defRPr sz="2160">
                <a:solidFill>
                  <a:schemeClr val="tx1">
                    <a:tint val="75000"/>
                  </a:schemeClr>
                </a:solidFill>
              </a:defRPr>
            </a:lvl3pPr>
            <a:lvl4pPr marL="1645920" indent="0">
              <a:buNone/>
              <a:defRPr sz="1920">
                <a:solidFill>
                  <a:schemeClr val="tx1">
                    <a:tint val="75000"/>
                  </a:schemeClr>
                </a:solidFill>
              </a:defRPr>
            </a:lvl4pPr>
            <a:lvl5pPr marL="2194560" indent="0">
              <a:buNone/>
              <a:defRPr sz="1920">
                <a:solidFill>
                  <a:schemeClr val="tx1">
                    <a:tint val="75000"/>
                  </a:schemeClr>
                </a:solidFill>
              </a:defRPr>
            </a:lvl5pPr>
            <a:lvl6pPr marL="2743200" indent="0">
              <a:buNone/>
              <a:defRPr sz="1920">
                <a:solidFill>
                  <a:schemeClr val="tx1">
                    <a:tint val="75000"/>
                  </a:schemeClr>
                </a:solidFill>
              </a:defRPr>
            </a:lvl6pPr>
            <a:lvl7pPr marL="3291840" indent="0">
              <a:buNone/>
              <a:defRPr sz="1920">
                <a:solidFill>
                  <a:schemeClr val="tx1">
                    <a:tint val="75000"/>
                  </a:schemeClr>
                </a:solidFill>
              </a:defRPr>
            </a:lvl7pPr>
            <a:lvl8pPr marL="3840480" indent="0">
              <a:buNone/>
              <a:defRPr sz="1920">
                <a:solidFill>
                  <a:schemeClr val="tx1">
                    <a:tint val="75000"/>
                  </a:schemeClr>
                </a:solidFill>
              </a:defRPr>
            </a:lvl8pPr>
            <a:lvl9pPr marL="4389120" indent="0">
              <a:buNone/>
              <a:defRPr sz="1920">
                <a:solidFill>
                  <a:schemeClr val="tx1">
                    <a:tint val="75000"/>
                  </a:schemeClr>
                </a:solidFill>
              </a:defRPr>
            </a:lvl9pPr>
          </a:lstStyle>
          <a:p>
            <a:pPr lvl="0"/>
            <a:r>
              <a:rPr lang="fr-FR"/>
              <a:t>Cliquez pour modifier les styles du texte du masque</a:t>
            </a:r>
          </a:p>
        </p:txBody>
      </p:sp>
      <p:sp>
        <p:nvSpPr>
          <p:cNvPr id="4" name="Espace réservé de la date 3">
            <a:extLst>
              <a:ext uri="{FF2B5EF4-FFF2-40B4-BE49-F238E27FC236}">
                <a16:creationId xmlns:a16="http://schemas.microsoft.com/office/drawing/2014/main" id="{CEE1E35F-213A-343A-23D9-264DD029086A}"/>
              </a:ext>
            </a:extLst>
          </p:cNvPr>
          <p:cNvSpPr>
            <a:spLocks noGrp="1"/>
          </p:cNvSpPr>
          <p:nvPr>
            <p:ph type="dt" sz="half" idx="10"/>
          </p:nvPr>
        </p:nvSpPr>
        <p:spPr/>
        <p:txBody>
          <a:bodyPr/>
          <a:lstStyle/>
          <a:p>
            <a:fld id="{A71C11A2-094E-4748-B125-39465490932F}" type="datetime1">
              <a:rPr lang="fr-FR" smtClean="0"/>
              <a:t>20/05/2025</a:t>
            </a:fld>
            <a:endParaRPr lang="fr-FR"/>
          </a:p>
        </p:txBody>
      </p:sp>
      <p:sp>
        <p:nvSpPr>
          <p:cNvPr id="5" name="Espace réservé du pied de page 4">
            <a:extLst>
              <a:ext uri="{FF2B5EF4-FFF2-40B4-BE49-F238E27FC236}">
                <a16:creationId xmlns:a16="http://schemas.microsoft.com/office/drawing/2014/main" id="{44C34D27-BD28-7B27-0E2F-B49086736172}"/>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806318F2-4456-493F-D4CE-00F37E466C1D}"/>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79107822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52EB921-5F5E-B504-F456-B0EA13E272AA}"/>
              </a:ext>
            </a:extLst>
          </p:cNvPr>
          <p:cNvSpPr>
            <a:spLocks noGrp="1"/>
          </p:cNvSpPr>
          <p:nvPr>
            <p:ph type="title"/>
          </p:nvPr>
        </p:nvSpPr>
        <p:spPr/>
        <p:txBody>
          <a:bodyPr/>
          <a:lstStyle/>
          <a:p>
            <a:r>
              <a:rPr lang="fr-FR"/>
              <a:t>Modifiez le style du titre</a:t>
            </a:r>
          </a:p>
        </p:txBody>
      </p:sp>
      <p:sp>
        <p:nvSpPr>
          <p:cNvPr id="3" name="Espace réservé du contenu 2">
            <a:extLst>
              <a:ext uri="{FF2B5EF4-FFF2-40B4-BE49-F238E27FC236}">
                <a16:creationId xmlns:a16="http://schemas.microsoft.com/office/drawing/2014/main" id="{FDB719E2-6353-3BF9-BC58-E8F35CB13453}"/>
              </a:ext>
            </a:extLst>
          </p:cNvPr>
          <p:cNvSpPr>
            <a:spLocks noGrp="1"/>
          </p:cNvSpPr>
          <p:nvPr>
            <p:ph sz="half" idx="1"/>
          </p:nvPr>
        </p:nvSpPr>
        <p:spPr>
          <a:xfrm>
            <a:off x="1005840" y="2190749"/>
            <a:ext cx="6217920" cy="5221606"/>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contenu 3">
            <a:extLst>
              <a:ext uri="{FF2B5EF4-FFF2-40B4-BE49-F238E27FC236}">
                <a16:creationId xmlns:a16="http://schemas.microsoft.com/office/drawing/2014/main" id="{6802D216-BCE2-8060-0070-11E5CEF0DA0F}"/>
              </a:ext>
            </a:extLst>
          </p:cNvPr>
          <p:cNvSpPr>
            <a:spLocks noGrp="1"/>
          </p:cNvSpPr>
          <p:nvPr>
            <p:ph sz="half" idx="2"/>
          </p:nvPr>
        </p:nvSpPr>
        <p:spPr>
          <a:xfrm>
            <a:off x="7406640" y="2190749"/>
            <a:ext cx="6217920" cy="5221606"/>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e la date 4">
            <a:extLst>
              <a:ext uri="{FF2B5EF4-FFF2-40B4-BE49-F238E27FC236}">
                <a16:creationId xmlns:a16="http://schemas.microsoft.com/office/drawing/2014/main" id="{5403A60E-165D-7FF6-E2E7-2C4D05F4CE33}"/>
              </a:ext>
            </a:extLst>
          </p:cNvPr>
          <p:cNvSpPr>
            <a:spLocks noGrp="1"/>
          </p:cNvSpPr>
          <p:nvPr>
            <p:ph type="dt" sz="half" idx="10"/>
          </p:nvPr>
        </p:nvSpPr>
        <p:spPr/>
        <p:txBody>
          <a:bodyPr/>
          <a:lstStyle/>
          <a:p>
            <a:fld id="{D7F119B6-61F0-664D-A982-6687FBB9E147}" type="datetime1">
              <a:rPr lang="fr-FR" smtClean="0"/>
              <a:t>20/05/2025</a:t>
            </a:fld>
            <a:endParaRPr lang="fr-FR"/>
          </a:p>
        </p:txBody>
      </p:sp>
      <p:sp>
        <p:nvSpPr>
          <p:cNvPr id="6" name="Espace réservé du pied de page 5">
            <a:extLst>
              <a:ext uri="{FF2B5EF4-FFF2-40B4-BE49-F238E27FC236}">
                <a16:creationId xmlns:a16="http://schemas.microsoft.com/office/drawing/2014/main" id="{650F9334-9848-1555-3143-409D54F8D4BE}"/>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1D7DA127-DB22-37B6-796B-2DD961B93DA3}"/>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12896603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89577DCB-78BF-6F3A-C054-E88A005965CC}"/>
              </a:ext>
            </a:extLst>
          </p:cNvPr>
          <p:cNvSpPr>
            <a:spLocks noGrp="1"/>
          </p:cNvSpPr>
          <p:nvPr>
            <p:ph type="title"/>
          </p:nvPr>
        </p:nvSpPr>
        <p:spPr>
          <a:xfrm>
            <a:off x="1007746" y="438150"/>
            <a:ext cx="12618720" cy="1590675"/>
          </a:xfrm>
        </p:spPr>
        <p:txBody>
          <a:bodyPr/>
          <a:lstStyle/>
          <a:p>
            <a:r>
              <a:rPr lang="fr-FR"/>
              <a:t>Modifiez le style du titre</a:t>
            </a:r>
          </a:p>
        </p:txBody>
      </p:sp>
      <p:sp>
        <p:nvSpPr>
          <p:cNvPr id="3" name="Espace réservé du texte 2">
            <a:extLst>
              <a:ext uri="{FF2B5EF4-FFF2-40B4-BE49-F238E27FC236}">
                <a16:creationId xmlns:a16="http://schemas.microsoft.com/office/drawing/2014/main" id="{92AED81A-10E8-5FF9-FDC7-C07DACF15B99}"/>
              </a:ext>
            </a:extLst>
          </p:cNvPr>
          <p:cNvSpPr>
            <a:spLocks noGrp="1"/>
          </p:cNvSpPr>
          <p:nvPr>
            <p:ph type="body" idx="1"/>
          </p:nvPr>
        </p:nvSpPr>
        <p:spPr>
          <a:xfrm>
            <a:off x="1007747" y="2017395"/>
            <a:ext cx="6189344" cy="988694"/>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fr-FR"/>
              <a:t>Cliquez pour modifier les styles du texte du masque</a:t>
            </a:r>
          </a:p>
        </p:txBody>
      </p:sp>
      <p:sp>
        <p:nvSpPr>
          <p:cNvPr id="4" name="Espace réservé du contenu 3">
            <a:extLst>
              <a:ext uri="{FF2B5EF4-FFF2-40B4-BE49-F238E27FC236}">
                <a16:creationId xmlns:a16="http://schemas.microsoft.com/office/drawing/2014/main" id="{D7B16F47-39F3-7A66-BDB1-E971607FE6D3}"/>
              </a:ext>
            </a:extLst>
          </p:cNvPr>
          <p:cNvSpPr>
            <a:spLocks noGrp="1"/>
          </p:cNvSpPr>
          <p:nvPr>
            <p:ph sz="half" idx="2"/>
          </p:nvPr>
        </p:nvSpPr>
        <p:spPr>
          <a:xfrm>
            <a:off x="1007747" y="3006090"/>
            <a:ext cx="6189344" cy="4421506"/>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5" name="Espace réservé du texte 4">
            <a:extLst>
              <a:ext uri="{FF2B5EF4-FFF2-40B4-BE49-F238E27FC236}">
                <a16:creationId xmlns:a16="http://schemas.microsoft.com/office/drawing/2014/main" id="{9136A524-8C0D-8CDB-E7A8-1E8A4E246E6F}"/>
              </a:ext>
            </a:extLst>
          </p:cNvPr>
          <p:cNvSpPr>
            <a:spLocks noGrp="1"/>
          </p:cNvSpPr>
          <p:nvPr>
            <p:ph type="body" sz="quarter" idx="3"/>
          </p:nvPr>
        </p:nvSpPr>
        <p:spPr>
          <a:xfrm>
            <a:off x="7406641" y="2017395"/>
            <a:ext cx="6219826" cy="988694"/>
          </a:xfrm>
        </p:spPr>
        <p:txBody>
          <a:bodyPr anchor="b"/>
          <a:lstStyle>
            <a:lvl1pPr marL="0" indent="0">
              <a:buNone/>
              <a:defRPr sz="2880" b="1"/>
            </a:lvl1pPr>
            <a:lvl2pPr marL="548640" indent="0">
              <a:buNone/>
              <a:defRPr sz="2400" b="1"/>
            </a:lvl2pPr>
            <a:lvl3pPr marL="1097280" indent="0">
              <a:buNone/>
              <a:defRPr sz="2160" b="1"/>
            </a:lvl3pPr>
            <a:lvl4pPr marL="1645920" indent="0">
              <a:buNone/>
              <a:defRPr sz="1920" b="1"/>
            </a:lvl4pPr>
            <a:lvl5pPr marL="2194560" indent="0">
              <a:buNone/>
              <a:defRPr sz="1920" b="1"/>
            </a:lvl5pPr>
            <a:lvl6pPr marL="2743200" indent="0">
              <a:buNone/>
              <a:defRPr sz="1920" b="1"/>
            </a:lvl6pPr>
            <a:lvl7pPr marL="3291840" indent="0">
              <a:buNone/>
              <a:defRPr sz="1920" b="1"/>
            </a:lvl7pPr>
            <a:lvl8pPr marL="3840480" indent="0">
              <a:buNone/>
              <a:defRPr sz="1920" b="1"/>
            </a:lvl8pPr>
            <a:lvl9pPr marL="4389120" indent="0">
              <a:buNone/>
              <a:defRPr sz="1920" b="1"/>
            </a:lvl9pPr>
          </a:lstStyle>
          <a:p>
            <a:pPr lvl="0"/>
            <a:r>
              <a:rPr lang="fr-FR"/>
              <a:t>Cliquez pour modifier les styles du texte du masque</a:t>
            </a:r>
          </a:p>
        </p:txBody>
      </p:sp>
      <p:sp>
        <p:nvSpPr>
          <p:cNvPr id="6" name="Espace réservé du contenu 5">
            <a:extLst>
              <a:ext uri="{FF2B5EF4-FFF2-40B4-BE49-F238E27FC236}">
                <a16:creationId xmlns:a16="http://schemas.microsoft.com/office/drawing/2014/main" id="{638EB909-EE12-53A4-65D7-8F03420F7151}"/>
              </a:ext>
            </a:extLst>
          </p:cNvPr>
          <p:cNvSpPr>
            <a:spLocks noGrp="1"/>
          </p:cNvSpPr>
          <p:nvPr>
            <p:ph sz="quarter" idx="4"/>
          </p:nvPr>
        </p:nvSpPr>
        <p:spPr>
          <a:xfrm>
            <a:off x="7406641" y="3006090"/>
            <a:ext cx="6219826" cy="4421506"/>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7" name="Espace réservé de la date 6">
            <a:extLst>
              <a:ext uri="{FF2B5EF4-FFF2-40B4-BE49-F238E27FC236}">
                <a16:creationId xmlns:a16="http://schemas.microsoft.com/office/drawing/2014/main" id="{455A145D-CA32-D6D4-C53B-B0D5D4D8FCDA}"/>
              </a:ext>
            </a:extLst>
          </p:cNvPr>
          <p:cNvSpPr>
            <a:spLocks noGrp="1"/>
          </p:cNvSpPr>
          <p:nvPr>
            <p:ph type="dt" sz="half" idx="10"/>
          </p:nvPr>
        </p:nvSpPr>
        <p:spPr/>
        <p:txBody>
          <a:bodyPr/>
          <a:lstStyle/>
          <a:p>
            <a:fld id="{DA3BBBF2-FD40-8647-9E9C-B19C7CCC10D8}" type="datetime1">
              <a:rPr lang="fr-FR" smtClean="0"/>
              <a:t>20/05/2025</a:t>
            </a:fld>
            <a:endParaRPr lang="fr-FR"/>
          </a:p>
        </p:txBody>
      </p:sp>
      <p:sp>
        <p:nvSpPr>
          <p:cNvPr id="8" name="Espace réservé du pied de page 7">
            <a:extLst>
              <a:ext uri="{FF2B5EF4-FFF2-40B4-BE49-F238E27FC236}">
                <a16:creationId xmlns:a16="http://schemas.microsoft.com/office/drawing/2014/main" id="{C78FA44C-6301-3B8D-22D8-C1B01760D799}"/>
              </a:ext>
            </a:extLst>
          </p:cNvPr>
          <p:cNvSpPr>
            <a:spLocks noGrp="1"/>
          </p:cNvSpPr>
          <p:nvPr>
            <p:ph type="ftr" sz="quarter" idx="11"/>
          </p:nvPr>
        </p:nvSpPr>
        <p:spPr/>
        <p:txBody>
          <a:bodyPr/>
          <a:lstStyle/>
          <a:p>
            <a:endParaRPr lang="fr-FR"/>
          </a:p>
        </p:txBody>
      </p:sp>
      <p:sp>
        <p:nvSpPr>
          <p:cNvPr id="9" name="Espace réservé du numéro de diapositive 8">
            <a:extLst>
              <a:ext uri="{FF2B5EF4-FFF2-40B4-BE49-F238E27FC236}">
                <a16:creationId xmlns:a16="http://schemas.microsoft.com/office/drawing/2014/main" id="{DCC2129B-4C7D-7233-2FE1-80FA3089CDD2}"/>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56688479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BB65A4E7-45E8-8580-D8AC-37D3C4E1C8B8}"/>
              </a:ext>
            </a:extLst>
          </p:cNvPr>
          <p:cNvSpPr>
            <a:spLocks noGrp="1"/>
          </p:cNvSpPr>
          <p:nvPr>
            <p:ph type="title"/>
          </p:nvPr>
        </p:nvSpPr>
        <p:spPr/>
        <p:txBody>
          <a:bodyPr/>
          <a:lstStyle/>
          <a:p>
            <a:r>
              <a:rPr lang="fr-FR"/>
              <a:t>Modifiez le style du titre</a:t>
            </a:r>
          </a:p>
        </p:txBody>
      </p:sp>
      <p:sp>
        <p:nvSpPr>
          <p:cNvPr id="3" name="Espace réservé de la date 2">
            <a:extLst>
              <a:ext uri="{FF2B5EF4-FFF2-40B4-BE49-F238E27FC236}">
                <a16:creationId xmlns:a16="http://schemas.microsoft.com/office/drawing/2014/main" id="{D7DD883E-3479-1FDB-8355-DAB1DADC90E2}"/>
              </a:ext>
            </a:extLst>
          </p:cNvPr>
          <p:cNvSpPr>
            <a:spLocks noGrp="1"/>
          </p:cNvSpPr>
          <p:nvPr>
            <p:ph type="dt" sz="half" idx="10"/>
          </p:nvPr>
        </p:nvSpPr>
        <p:spPr/>
        <p:txBody>
          <a:bodyPr/>
          <a:lstStyle/>
          <a:p>
            <a:fld id="{D7DCA195-1193-A645-B9D8-82E04EB3CE53}" type="datetime1">
              <a:rPr lang="fr-FR" smtClean="0"/>
              <a:t>20/05/2025</a:t>
            </a:fld>
            <a:endParaRPr lang="fr-FR"/>
          </a:p>
        </p:txBody>
      </p:sp>
      <p:sp>
        <p:nvSpPr>
          <p:cNvPr id="4" name="Espace réservé du pied de page 3">
            <a:extLst>
              <a:ext uri="{FF2B5EF4-FFF2-40B4-BE49-F238E27FC236}">
                <a16:creationId xmlns:a16="http://schemas.microsoft.com/office/drawing/2014/main" id="{6F3AEACE-52BA-6671-8F16-67F459D9A8C8}"/>
              </a:ext>
            </a:extLst>
          </p:cNvPr>
          <p:cNvSpPr>
            <a:spLocks noGrp="1"/>
          </p:cNvSpPr>
          <p:nvPr>
            <p:ph type="ftr" sz="quarter" idx="11"/>
          </p:nvPr>
        </p:nvSpPr>
        <p:spPr/>
        <p:txBody>
          <a:bodyPr/>
          <a:lstStyle/>
          <a:p>
            <a:endParaRPr lang="fr-FR"/>
          </a:p>
        </p:txBody>
      </p:sp>
      <p:sp>
        <p:nvSpPr>
          <p:cNvPr id="5" name="Espace réservé du numéro de diapositive 4">
            <a:extLst>
              <a:ext uri="{FF2B5EF4-FFF2-40B4-BE49-F238E27FC236}">
                <a16:creationId xmlns:a16="http://schemas.microsoft.com/office/drawing/2014/main" id="{F8458A03-3FCA-0487-846B-D52489AC2E98}"/>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2286718049"/>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a:extLst>
              <a:ext uri="{FF2B5EF4-FFF2-40B4-BE49-F238E27FC236}">
                <a16:creationId xmlns:a16="http://schemas.microsoft.com/office/drawing/2014/main" id="{2CE939EC-2BA3-F2B2-C3DF-C30437A61083}"/>
              </a:ext>
            </a:extLst>
          </p:cNvPr>
          <p:cNvSpPr>
            <a:spLocks noGrp="1"/>
          </p:cNvSpPr>
          <p:nvPr>
            <p:ph type="dt" sz="half" idx="10"/>
          </p:nvPr>
        </p:nvSpPr>
        <p:spPr/>
        <p:txBody>
          <a:bodyPr/>
          <a:lstStyle/>
          <a:p>
            <a:fld id="{4CCE03F8-CC5B-6547-A55C-FCF4032D1BEE}" type="datetime1">
              <a:rPr lang="fr-FR" smtClean="0"/>
              <a:t>20/05/2025</a:t>
            </a:fld>
            <a:endParaRPr lang="fr-FR"/>
          </a:p>
        </p:txBody>
      </p:sp>
      <p:sp>
        <p:nvSpPr>
          <p:cNvPr id="3" name="Espace réservé du pied de page 2">
            <a:extLst>
              <a:ext uri="{FF2B5EF4-FFF2-40B4-BE49-F238E27FC236}">
                <a16:creationId xmlns:a16="http://schemas.microsoft.com/office/drawing/2014/main" id="{ED7E1D87-A605-9446-2AC3-1C1CB7CDF42D}"/>
              </a:ext>
            </a:extLst>
          </p:cNvPr>
          <p:cNvSpPr>
            <a:spLocks noGrp="1"/>
          </p:cNvSpPr>
          <p:nvPr>
            <p:ph type="ftr" sz="quarter" idx="11"/>
          </p:nvPr>
        </p:nvSpPr>
        <p:spPr/>
        <p:txBody>
          <a:bodyPr/>
          <a:lstStyle/>
          <a:p>
            <a:endParaRPr lang="fr-FR"/>
          </a:p>
        </p:txBody>
      </p:sp>
      <p:sp>
        <p:nvSpPr>
          <p:cNvPr id="4" name="Espace réservé du numéro de diapositive 3">
            <a:extLst>
              <a:ext uri="{FF2B5EF4-FFF2-40B4-BE49-F238E27FC236}">
                <a16:creationId xmlns:a16="http://schemas.microsoft.com/office/drawing/2014/main" id="{CEDE058E-A352-C566-41AD-569FA1E7C422}"/>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115601338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Big quot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10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67751711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CDA71E98-2A6C-9F8D-2012-B989C85D5669}"/>
              </a:ext>
            </a:extLst>
          </p:cNvPr>
          <p:cNvSpPr>
            <a:spLocks noGrp="1"/>
          </p:cNvSpPr>
          <p:nvPr>
            <p:ph type="title"/>
          </p:nvPr>
        </p:nvSpPr>
        <p:spPr>
          <a:xfrm>
            <a:off x="1007746" y="548640"/>
            <a:ext cx="4718685" cy="1920240"/>
          </a:xfrm>
        </p:spPr>
        <p:txBody>
          <a:bodyPr anchor="b"/>
          <a:lstStyle>
            <a:lvl1pPr>
              <a:defRPr sz="3840"/>
            </a:lvl1pPr>
          </a:lstStyle>
          <a:p>
            <a:r>
              <a:rPr lang="fr-FR"/>
              <a:t>Modifiez le style du titre</a:t>
            </a:r>
          </a:p>
        </p:txBody>
      </p:sp>
      <p:sp>
        <p:nvSpPr>
          <p:cNvPr id="3" name="Espace réservé du contenu 2">
            <a:extLst>
              <a:ext uri="{FF2B5EF4-FFF2-40B4-BE49-F238E27FC236}">
                <a16:creationId xmlns:a16="http://schemas.microsoft.com/office/drawing/2014/main" id="{6CB8ED4C-CE7B-6741-9F21-EF8FED7316C8}"/>
              </a:ext>
            </a:extLst>
          </p:cNvPr>
          <p:cNvSpPr>
            <a:spLocks noGrp="1"/>
          </p:cNvSpPr>
          <p:nvPr>
            <p:ph idx="1"/>
          </p:nvPr>
        </p:nvSpPr>
        <p:spPr>
          <a:xfrm>
            <a:off x="6219826" y="1184911"/>
            <a:ext cx="7406640" cy="5848350"/>
          </a:xfrm>
        </p:spPr>
        <p:txBody>
          <a:bodyPr/>
          <a:lstStyle>
            <a:lvl1pPr>
              <a:defRPr sz="3840"/>
            </a:lvl1pPr>
            <a:lvl2pPr>
              <a:defRPr sz="3360"/>
            </a:lvl2pPr>
            <a:lvl3pPr>
              <a:defRPr sz="2880"/>
            </a:lvl3pPr>
            <a:lvl4pPr>
              <a:defRPr sz="2400"/>
            </a:lvl4pPr>
            <a:lvl5pPr>
              <a:defRPr sz="2400"/>
            </a:lvl5pPr>
            <a:lvl6pPr>
              <a:defRPr sz="2400"/>
            </a:lvl6pPr>
            <a:lvl7pPr>
              <a:defRPr sz="2400"/>
            </a:lvl7pPr>
            <a:lvl8pPr>
              <a:defRPr sz="2400"/>
            </a:lvl8pPr>
            <a:lvl9pPr>
              <a:defRPr sz="2400"/>
            </a:lvl9p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u texte 3">
            <a:extLst>
              <a:ext uri="{FF2B5EF4-FFF2-40B4-BE49-F238E27FC236}">
                <a16:creationId xmlns:a16="http://schemas.microsoft.com/office/drawing/2014/main" id="{24065023-D9FB-BC75-9957-A7CFC676E475}"/>
              </a:ext>
            </a:extLst>
          </p:cNvPr>
          <p:cNvSpPr>
            <a:spLocks noGrp="1"/>
          </p:cNvSpPr>
          <p:nvPr>
            <p:ph type="body" sz="half" idx="2"/>
          </p:nvPr>
        </p:nvSpPr>
        <p:spPr>
          <a:xfrm>
            <a:off x="1007746" y="2468881"/>
            <a:ext cx="4718685" cy="4573906"/>
          </a:xfrm>
        </p:spPr>
        <p:txBody>
          <a:bodyPr/>
          <a:lstStyle>
            <a:lvl1pPr marL="0" indent="0">
              <a:buNone/>
              <a:defRPr sz="1920"/>
            </a:lvl1pPr>
            <a:lvl2pPr marL="548640" indent="0">
              <a:buNone/>
              <a:defRPr sz="1680"/>
            </a:lvl2pPr>
            <a:lvl3pPr marL="1097280" indent="0">
              <a:buNone/>
              <a:defRPr sz="1440"/>
            </a:lvl3pPr>
            <a:lvl4pPr marL="1645920" indent="0">
              <a:buNone/>
              <a:defRPr sz="1200"/>
            </a:lvl4pPr>
            <a:lvl5pPr marL="2194560" indent="0">
              <a:buNone/>
              <a:defRPr sz="1200"/>
            </a:lvl5pPr>
            <a:lvl6pPr marL="2743200" indent="0">
              <a:buNone/>
              <a:defRPr sz="1200"/>
            </a:lvl6pPr>
            <a:lvl7pPr marL="3291840" indent="0">
              <a:buNone/>
              <a:defRPr sz="1200"/>
            </a:lvl7pPr>
            <a:lvl8pPr marL="3840480" indent="0">
              <a:buNone/>
              <a:defRPr sz="1200"/>
            </a:lvl8pPr>
            <a:lvl9pPr marL="4389120" indent="0">
              <a:buNone/>
              <a:defRPr sz="12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A703C346-8251-5D09-4C01-4DA223B12E29}"/>
              </a:ext>
            </a:extLst>
          </p:cNvPr>
          <p:cNvSpPr>
            <a:spLocks noGrp="1"/>
          </p:cNvSpPr>
          <p:nvPr>
            <p:ph type="dt" sz="half" idx="10"/>
          </p:nvPr>
        </p:nvSpPr>
        <p:spPr/>
        <p:txBody>
          <a:bodyPr/>
          <a:lstStyle/>
          <a:p>
            <a:fld id="{691DA600-8C28-A04F-91D8-604EBEF7B0D3}" type="datetime1">
              <a:rPr lang="fr-FR" smtClean="0"/>
              <a:t>20/05/2025</a:t>
            </a:fld>
            <a:endParaRPr lang="fr-FR"/>
          </a:p>
        </p:txBody>
      </p:sp>
      <p:sp>
        <p:nvSpPr>
          <p:cNvPr id="6" name="Espace réservé du pied de page 5">
            <a:extLst>
              <a:ext uri="{FF2B5EF4-FFF2-40B4-BE49-F238E27FC236}">
                <a16:creationId xmlns:a16="http://schemas.microsoft.com/office/drawing/2014/main" id="{7189C51A-8B15-A689-F67F-2E3BA5DD53BF}"/>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C468C15B-1FD2-AD2B-692A-82D0F27F0B9B}"/>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369589831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523E8C0C-F97F-5BAC-8480-2E86A6D06EFC}"/>
              </a:ext>
            </a:extLst>
          </p:cNvPr>
          <p:cNvSpPr>
            <a:spLocks noGrp="1"/>
          </p:cNvSpPr>
          <p:nvPr>
            <p:ph type="title"/>
          </p:nvPr>
        </p:nvSpPr>
        <p:spPr>
          <a:xfrm>
            <a:off x="1007746" y="548640"/>
            <a:ext cx="4718685" cy="1920240"/>
          </a:xfrm>
        </p:spPr>
        <p:txBody>
          <a:bodyPr anchor="b"/>
          <a:lstStyle>
            <a:lvl1pPr>
              <a:defRPr sz="3840"/>
            </a:lvl1pPr>
          </a:lstStyle>
          <a:p>
            <a:r>
              <a:rPr lang="fr-FR"/>
              <a:t>Modifiez le style du titre</a:t>
            </a:r>
          </a:p>
        </p:txBody>
      </p:sp>
      <p:sp>
        <p:nvSpPr>
          <p:cNvPr id="3" name="Espace réservé pour une image  2">
            <a:extLst>
              <a:ext uri="{FF2B5EF4-FFF2-40B4-BE49-F238E27FC236}">
                <a16:creationId xmlns:a16="http://schemas.microsoft.com/office/drawing/2014/main" id="{A9A3AF97-FE58-7D70-C0A9-B138C651D452}"/>
              </a:ext>
            </a:extLst>
          </p:cNvPr>
          <p:cNvSpPr>
            <a:spLocks noGrp="1"/>
          </p:cNvSpPr>
          <p:nvPr>
            <p:ph type="pic" idx="1"/>
          </p:nvPr>
        </p:nvSpPr>
        <p:spPr>
          <a:xfrm>
            <a:off x="6219826" y="1184911"/>
            <a:ext cx="7406640" cy="5848350"/>
          </a:xfrm>
        </p:spPr>
        <p:txBody>
          <a:bodyPr/>
          <a:lstStyle>
            <a:lvl1pPr marL="0" indent="0">
              <a:buNone/>
              <a:defRPr sz="3840"/>
            </a:lvl1pPr>
            <a:lvl2pPr marL="548640" indent="0">
              <a:buNone/>
              <a:defRPr sz="3360"/>
            </a:lvl2pPr>
            <a:lvl3pPr marL="1097280" indent="0">
              <a:buNone/>
              <a:defRPr sz="2880"/>
            </a:lvl3pPr>
            <a:lvl4pPr marL="1645920" indent="0">
              <a:buNone/>
              <a:defRPr sz="2400"/>
            </a:lvl4pPr>
            <a:lvl5pPr marL="2194560" indent="0">
              <a:buNone/>
              <a:defRPr sz="2400"/>
            </a:lvl5pPr>
            <a:lvl6pPr marL="2743200" indent="0">
              <a:buNone/>
              <a:defRPr sz="2400"/>
            </a:lvl6pPr>
            <a:lvl7pPr marL="3291840" indent="0">
              <a:buNone/>
              <a:defRPr sz="2400"/>
            </a:lvl7pPr>
            <a:lvl8pPr marL="3840480" indent="0">
              <a:buNone/>
              <a:defRPr sz="2400"/>
            </a:lvl8pPr>
            <a:lvl9pPr marL="4389120" indent="0">
              <a:buNone/>
              <a:defRPr sz="2400"/>
            </a:lvl9pPr>
          </a:lstStyle>
          <a:p>
            <a:endParaRPr lang="fr-FR"/>
          </a:p>
        </p:txBody>
      </p:sp>
      <p:sp>
        <p:nvSpPr>
          <p:cNvPr id="4" name="Espace réservé du texte 3">
            <a:extLst>
              <a:ext uri="{FF2B5EF4-FFF2-40B4-BE49-F238E27FC236}">
                <a16:creationId xmlns:a16="http://schemas.microsoft.com/office/drawing/2014/main" id="{6EA09297-0ECE-6F3D-AA56-1C49B045E0F0}"/>
              </a:ext>
            </a:extLst>
          </p:cNvPr>
          <p:cNvSpPr>
            <a:spLocks noGrp="1"/>
          </p:cNvSpPr>
          <p:nvPr>
            <p:ph type="body" sz="half" idx="2"/>
          </p:nvPr>
        </p:nvSpPr>
        <p:spPr>
          <a:xfrm>
            <a:off x="1007746" y="2468881"/>
            <a:ext cx="4718685" cy="4573906"/>
          </a:xfrm>
        </p:spPr>
        <p:txBody>
          <a:bodyPr/>
          <a:lstStyle>
            <a:lvl1pPr marL="0" indent="0">
              <a:buNone/>
              <a:defRPr sz="1920"/>
            </a:lvl1pPr>
            <a:lvl2pPr marL="548640" indent="0">
              <a:buNone/>
              <a:defRPr sz="1680"/>
            </a:lvl2pPr>
            <a:lvl3pPr marL="1097280" indent="0">
              <a:buNone/>
              <a:defRPr sz="1440"/>
            </a:lvl3pPr>
            <a:lvl4pPr marL="1645920" indent="0">
              <a:buNone/>
              <a:defRPr sz="1200"/>
            </a:lvl4pPr>
            <a:lvl5pPr marL="2194560" indent="0">
              <a:buNone/>
              <a:defRPr sz="1200"/>
            </a:lvl5pPr>
            <a:lvl6pPr marL="2743200" indent="0">
              <a:buNone/>
              <a:defRPr sz="1200"/>
            </a:lvl6pPr>
            <a:lvl7pPr marL="3291840" indent="0">
              <a:buNone/>
              <a:defRPr sz="1200"/>
            </a:lvl7pPr>
            <a:lvl8pPr marL="3840480" indent="0">
              <a:buNone/>
              <a:defRPr sz="1200"/>
            </a:lvl8pPr>
            <a:lvl9pPr marL="4389120" indent="0">
              <a:buNone/>
              <a:defRPr sz="1200"/>
            </a:lvl9pPr>
          </a:lstStyle>
          <a:p>
            <a:pPr lvl="0"/>
            <a:r>
              <a:rPr lang="fr-FR"/>
              <a:t>Cliquez pour modifier les styles du texte du masque</a:t>
            </a:r>
          </a:p>
        </p:txBody>
      </p:sp>
      <p:sp>
        <p:nvSpPr>
          <p:cNvPr id="5" name="Espace réservé de la date 4">
            <a:extLst>
              <a:ext uri="{FF2B5EF4-FFF2-40B4-BE49-F238E27FC236}">
                <a16:creationId xmlns:a16="http://schemas.microsoft.com/office/drawing/2014/main" id="{1F438E03-4C45-C7B3-A30F-FEC8C27498A5}"/>
              </a:ext>
            </a:extLst>
          </p:cNvPr>
          <p:cNvSpPr>
            <a:spLocks noGrp="1"/>
          </p:cNvSpPr>
          <p:nvPr>
            <p:ph type="dt" sz="half" idx="10"/>
          </p:nvPr>
        </p:nvSpPr>
        <p:spPr/>
        <p:txBody>
          <a:bodyPr/>
          <a:lstStyle/>
          <a:p>
            <a:fld id="{E6B9BD26-8D4E-4E40-A4EE-7637DA4E53DA}" type="datetime1">
              <a:rPr lang="fr-FR" smtClean="0"/>
              <a:t>20/05/2025</a:t>
            </a:fld>
            <a:endParaRPr lang="fr-FR"/>
          </a:p>
        </p:txBody>
      </p:sp>
      <p:sp>
        <p:nvSpPr>
          <p:cNvPr id="6" name="Espace réservé du pied de page 5">
            <a:extLst>
              <a:ext uri="{FF2B5EF4-FFF2-40B4-BE49-F238E27FC236}">
                <a16:creationId xmlns:a16="http://schemas.microsoft.com/office/drawing/2014/main" id="{B0414714-6682-E130-22C0-138455257B37}"/>
              </a:ext>
            </a:extLst>
          </p:cNvPr>
          <p:cNvSpPr>
            <a:spLocks noGrp="1"/>
          </p:cNvSpPr>
          <p:nvPr>
            <p:ph type="ftr" sz="quarter" idx="11"/>
          </p:nvPr>
        </p:nvSpPr>
        <p:spPr/>
        <p:txBody>
          <a:bodyPr/>
          <a:lstStyle/>
          <a:p>
            <a:endParaRPr lang="fr-FR"/>
          </a:p>
        </p:txBody>
      </p:sp>
      <p:sp>
        <p:nvSpPr>
          <p:cNvPr id="7" name="Espace réservé du numéro de diapositive 6">
            <a:extLst>
              <a:ext uri="{FF2B5EF4-FFF2-40B4-BE49-F238E27FC236}">
                <a16:creationId xmlns:a16="http://schemas.microsoft.com/office/drawing/2014/main" id="{A60FD362-A62B-6DAE-0221-E513B0E08885}"/>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135426571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460DC713-87B1-7201-723B-DB2F1616912A}"/>
              </a:ext>
            </a:extLst>
          </p:cNvPr>
          <p:cNvSpPr>
            <a:spLocks noGrp="1"/>
          </p:cNvSpPr>
          <p:nvPr>
            <p:ph type="title"/>
          </p:nvPr>
        </p:nvSpPr>
        <p:spPr/>
        <p:txBody>
          <a:bodyPr/>
          <a:lstStyle/>
          <a:p>
            <a:r>
              <a:rPr lang="fr-FR"/>
              <a:t>Modifiez le style du titre</a:t>
            </a:r>
          </a:p>
        </p:txBody>
      </p:sp>
      <p:sp>
        <p:nvSpPr>
          <p:cNvPr id="3" name="Espace réservé du texte vertical 2">
            <a:extLst>
              <a:ext uri="{FF2B5EF4-FFF2-40B4-BE49-F238E27FC236}">
                <a16:creationId xmlns:a16="http://schemas.microsoft.com/office/drawing/2014/main" id="{ED53A2BB-3D12-0EAC-3DC6-1FAC0FD4C40D}"/>
              </a:ext>
            </a:extLst>
          </p:cNvPr>
          <p:cNvSpPr>
            <a:spLocks noGrp="1"/>
          </p:cNvSpPr>
          <p:nvPr>
            <p:ph type="body" orient="vert" idx="1"/>
          </p:nvPr>
        </p:nvSpPr>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FB3654A0-D7FE-4FCF-C1B6-001FC377B29D}"/>
              </a:ext>
            </a:extLst>
          </p:cNvPr>
          <p:cNvSpPr>
            <a:spLocks noGrp="1"/>
          </p:cNvSpPr>
          <p:nvPr>
            <p:ph type="dt" sz="half" idx="10"/>
          </p:nvPr>
        </p:nvSpPr>
        <p:spPr/>
        <p:txBody>
          <a:bodyPr/>
          <a:lstStyle/>
          <a:p>
            <a:fld id="{93A9FCCE-E2A3-0144-ADD4-3781D986B383}" type="datetime1">
              <a:rPr lang="fr-FR" smtClean="0"/>
              <a:t>20/05/2025</a:t>
            </a:fld>
            <a:endParaRPr lang="fr-FR"/>
          </a:p>
        </p:txBody>
      </p:sp>
      <p:sp>
        <p:nvSpPr>
          <p:cNvPr id="5" name="Espace réservé du pied de page 4">
            <a:extLst>
              <a:ext uri="{FF2B5EF4-FFF2-40B4-BE49-F238E27FC236}">
                <a16:creationId xmlns:a16="http://schemas.microsoft.com/office/drawing/2014/main" id="{288CE78A-5915-7689-E460-6BABABF8F8DE}"/>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F1D556DB-3757-2EBB-1DBF-8623E5697294}"/>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266036031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a:extLst>
              <a:ext uri="{FF2B5EF4-FFF2-40B4-BE49-F238E27FC236}">
                <a16:creationId xmlns:a16="http://schemas.microsoft.com/office/drawing/2014/main" id="{1019A1B5-2B73-F422-0F97-ABC2BA391EB7}"/>
              </a:ext>
            </a:extLst>
          </p:cNvPr>
          <p:cNvSpPr>
            <a:spLocks noGrp="1"/>
          </p:cNvSpPr>
          <p:nvPr>
            <p:ph type="title" orient="vert"/>
          </p:nvPr>
        </p:nvSpPr>
        <p:spPr>
          <a:xfrm>
            <a:off x="10469881" y="438150"/>
            <a:ext cx="3154680" cy="6974206"/>
          </a:xfrm>
        </p:spPr>
        <p:txBody>
          <a:bodyPr vert="eaVert"/>
          <a:lstStyle/>
          <a:p>
            <a:r>
              <a:rPr lang="fr-FR"/>
              <a:t>Modifiez le style du titre</a:t>
            </a:r>
          </a:p>
        </p:txBody>
      </p:sp>
      <p:sp>
        <p:nvSpPr>
          <p:cNvPr id="3" name="Espace réservé du texte vertical 2">
            <a:extLst>
              <a:ext uri="{FF2B5EF4-FFF2-40B4-BE49-F238E27FC236}">
                <a16:creationId xmlns:a16="http://schemas.microsoft.com/office/drawing/2014/main" id="{8FA4604B-1B9D-05BA-B067-0D2CF6B779CB}"/>
              </a:ext>
            </a:extLst>
          </p:cNvPr>
          <p:cNvSpPr>
            <a:spLocks noGrp="1"/>
          </p:cNvSpPr>
          <p:nvPr>
            <p:ph type="body" orient="vert" idx="1"/>
          </p:nvPr>
        </p:nvSpPr>
        <p:spPr>
          <a:xfrm>
            <a:off x="1005841" y="438150"/>
            <a:ext cx="9281160" cy="6974206"/>
          </a:xfrm>
        </p:spPr>
        <p:txBody>
          <a:bodyPr vert="eaVert"/>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AC04424D-AF61-776C-DAC5-4EB25F0A7C39}"/>
              </a:ext>
            </a:extLst>
          </p:cNvPr>
          <p:cNvSpPr>
            <a:spLocks noGrp="1"/>
          </p:cNvSpPr>
          <p:nvPr>
            <p:ph type="dt" sz="half" idx="10"/>
          </p:nvPr>
        </p:nvSpPr>
        <p:spPr/>
        <p:txBody>
          <a:bodyPr/>
          <a:lstStyle/>
          <a:p>
            <a:fld id="{0F395671-97B1-FF4E-AE98-FBD5C6FE43A9}" type="datetime1">
              <a:rPr lang="fr-FR" smtClean="0"/>
              <a:t>20/05/2025</a:t>
            </a:fld>
            <a:endParaRPr lang="fr-FR"/>
          </a:p>
        </p:txBody>
      </p:sp>
      <p:sp>
        <p:nvSpPr>
          <p:cNvPr id="5" name="Espace réservé du pied de page 4">
            <a:extLst>
              <a:ext uri="{FF2B5EF4-FFF2-40B4-BE49-F238E27FC236}">
                <a16:creationId xmlns:a16="http://schemas.microsoft.com/office/drawing/2014/main" id="{25DEADA7-274E-F2C7-1BDC-001281387638}"/>
              </a:ext>
            </a:extLst>
          </p:cNvPr>
          <p:cNvSpPr>
            <a:spLocks noGrp="1"/>
          </p:cNvSpPr>
          <p:nvPr>
            <p:ph type="ftr" sz="quarter" idx="11"/>
          </p:nvPr>
        </p:nvSpPr>
        <p:spPr/>
        <p:txBody>
          <a:bodyPr/>
          <a:lstStyle/>
          <a:p>
            <a:endParaRPr lang="fr-FR"/>
          </a:p>
        </p:txBody>
      </p:sp>
      <p:sp>
        <p:nvSpPr>
          <p:cNvPr id="6" name="Espace réservé du numéro de diapositive 5">
            <a:extLst>
              <a:ext uri="{FF2B5EF4-FFF2-40B4-BE49-F238E27FC236}">
                <a16:creationId xmlns:a16="http://schemas.microsoft.com/office/drawing/2014/main" id="{27FD8505-208E-703E-EDA7-46D192B30DCE}"/>
              </a:ext>
            </a:extLst>
          </p:cNvPr>
          <p:cNvSpPr>
            <a:spLocks noGrp="1"/>
          </p:cNvSpPr>
          <p:nvPr>
            <p:ph type="sldNum" sz="quarter" idx="12"/>
          </p:nvPr>
        </p:nvSpPr>
        <p:spPr/>
        <p:txBody>
          <a:bodyPr/>
          <a:lstStyle/>
          <a:p>
            <a:fld id="{D4B7CCD9-33F4-3D48-B73D-3CCBFEF93ADD}" type="slidenum">
              <a:rPr lang="fr-FR" smtClean="0"/>
              <a:t>‹N°›</a:t>
            </a:fld>
            <a:endParaRPr lang="fr-FR"/>
          </a:p>
        </p:txBody>
      </p:sp>
    </p:spTree>
    <p:extLst>
      <p:ext uri="{BB962C8B-B14F-4D97-AF65-F5344CB8AC3E}">
        <p14:creationId xmlns:p14="http://schemas.microsoft.com/office/powerpoint/2010/main" val="2508418058"/>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cSld name="Custom Layou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D911A0A5-4A26-2D44-B666-48CD63E39742}"/>
              </a:ext>
            </a:extLst>
          </p:cNvPr>
          <p:cNvSpPr/>
          <p:nvPr/>
        </p:nvSpPr>
        <p:spPr>
          <a:xfrm>
            <a:off x="-2" y="0"/>
            <a:ext cx="661037" cy="822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621"/>
          </a:p>
        </p:txBody>
      </p:sp>
      <p:sp>
        <p:nvSpPr>
          <p:cNvPr id="6" name="ZoneTexte 28">
            <a:extLst>
              <a:ext uri="{FF2B5EF4-FFF2-40B4-BE49-F238E27FC236}">
                <a16:creationId xmlns:a16="http://schemas.microsoft.com/office/drawing/2014/main" id="{00A39D25-AC65-604B-AEC4-963B36872316}"/>
              </a:ext>
            </a:extLst>
          </p:cNvPr>
          <p:cNvSpPr txBox="1"/>
          <p:nvPr/>
        </p:nvSpPr>
        <p:spPr>
          <a:xfrm rot="16200000">
            <a:off x="-1210929" y="2230859"/>
            <a:ext cx="3082894" cy="295466"/>
          </a:xfrm>
          <a:prstGeom prst="rect">
            <a:avLst/>
          </a:prstGeom>
          <a:noFill/>
        </p:spPr>
        <p:txBody>
          <a:bodyPr wrap="square" rtlCol="0">
            <a:spAutoFit/>
          </a:bodyPr>
          <a:lstStyle/>
          <a:p>
            <a:pPr algn="r"/>
            <a:r>
              <a:rPr lang="en-US" sz="1320" spc="360">
                <a:solidFill>
                  <a:schemeClr val="bg1"/>
                </a:solidFill>
                <a:latin typeface="Roboto" panose="02000000000000000000" pitchFamily="2" charset="0"/>
                <a:ea typeface="Roboto" panose="02000000000000000000" pitchFamily="2" charset="0"/>
              </a:rPr>
              <a:t>REAL CONSULTING DATA</a:t>
            </a:r>
          </a:p>
        </p:txBody>
      </p:sp>
      <p:pic>
        <p:nvPicPr>
          <p:cNvPr id="7" name="Graphic 19">
            <a:extLst>
              <a:ext uri="{FF2B5EF4-FFF2-40B4-BE49-F238E27FC236}">
                <a16:creationId xmlns:a16="http://schemas.microsoft.com/office/drawing/2014/main" id="{E92C01F2-13A4-B349-A1A5-0115F81645D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58914" y="143035"/>
            <a:ext cx="343208" cy="402733"/>
          </a:xfrm>
          <a:prstGeom prst="rect">
            <a:avLst/>
          </a:prstGeom>
        </p:spPr>
      </p:pic>
      <p:sp>
        <p:nvSpPr>
          <p:cNvPr id="8" name="Rectangle 7">
            <a:extLst>
              <a:ext uri="{FF2B5EF4-FFF2-40B4-BE49-F238E27FC236}">
                <a16:creationId xmlns:a16="http://schemas.microsoft.com/office/drawing/2014/main" id="{6EBA3E24-0170-7C4A-8BC3-D356BC4FA394}"/>
              </a:ext>
            </a:extLst>
          </p:cNvPr>
          <p:cNvSpPr/>
          <p:nvPr userDrawn="1"/>
        </p:nvSpPr>
        <p:spPr>
          <a:xfrm>
            <a:off x="-2" y="0"/>
            <a:ext cx="661037" cy="8229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sz="1621"/>
          </a:p>
        </p:txBody>
      </p:sp>
      <p:sp>
        <p:nvSpPr>
          <p:cNvPr id="9" name="ZoneTexte 28">
            <a:extLst>
              <a:ext uri="{FF2B5EF4-FFF2-40B4-BE49-F238E27FC236}">
                <a16:creationId xmlns:a16="http://schemas.microsoft.com/office/drawing/2014/main" id="{BE2FBEA2-42CD-5F46-A7A3-0D3469A3D178}"/>
              </a:ext>
            </a:extLst>
          </p:cNvPr>
          <p:cNvSpPr txBox="1"/>
          <p:nvPr userDrawn="1"/>
        </p:nvSpPr>
        <p:spPr>
          <a:xfrm rot="16200000">
            <a:off x="-1210929" y="2230859"/>
            <a:ext cx="3082894" cy="295466"/>
          </a:xfrm>
          <a:prstGeom prst="rect">
            <a:avLst/>
          </a:prstGeom>
          <a:noFill/>
        </p:spPr>
        <p:txBody>
          <a:bodyPr wrap="square" rtlCol="0">
            <a:spAutoFit/>
          </a:bodyPr>
          <a:lstStyle/>
          <a:p>
            <a:pPr algn="r"/>
            <a:r>
              <a:rPr lang="en-US" sz="1320" spc="360">
                <a:solidFill>
                  <a:schemeClr val="bg1"/>
                </a:solidFill>
                <a:latin typeface="Roboto" panose="02000000000000000000" pitchFamily="2" charset="0"/>
                <a:ea typeface="Roboto" panose="02000000000000000000" pitchFamily="2" charset="0"/>
              </a:rPr>
              <a:t>REAL CONSULTING DATA</a:t>
            </a:r>
          </a:p>
        </p:txBody>
      </p:sp>
      <p:pic>
        <p:nvPicPr>
          <p:cNvPr id="10" name="Graphic 19">
            <a:extLst>
              <a:ext uri="{FF2B5EF4-FFF2-40B4-BE49-F238E27FC236}">
                <a16:creationId xmlns:a16="http://schemas.microsoft.com/office/drawing/2014/main" id="{C89A86D5-5F61-B844-BE99-9A89BBE60E0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8914" y="143035"/>
            <a:ext cx="343208" cy="402733"/>
          </a:xfrm>
          <a:prstGeom prst="rect">
            <a:avLst/>
          </a:prstGeom>
        </p:spPr>
      </p:pic>
    </p:spTree>
    <p:extLst>
      <p:ext uri="{BB962C8B-B14F-4D97-AF65-F5344CB8AC3E}">
        <p14:creationId xmlns:p14="http://schemas.microsoft.com/office/powerpoint/2010/main" val="877862942"/>
      </p:ext>
    </p:extLst>
  </p:cSld>
  <p:clrMapOvr>
    <a:masterClrMapping/>
  </p:clrMapOvr>
  <p:extLst>
    <p:ext uri="{DCECCB84-F9BA-43D5-87BE-67443E8EF086}">
      <p15:sldGuideLst xmlns:p15="http://schemas.microsoft.com/office/powerpoint/2012/main"/>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1291296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38" name="Slide Number Placeholder 237">
            <a:extLst>
              <a:ext uri="{FF2B5EF4-FFF2-40B4-BE49-F238E27FC236}">
                <a16:creationId xmlns:a16="http://schemas.microsoft.com/office/drawing/2014/main" id="{D05E4AC1-35A5-4B9A-30C7-6A351C4EB165}"/>
              </a:ext>
            </a:extLst>
          </p:cNvPr>
          <p:cNvSpPr>
            <a:spLocks noGrp="1"/>
          </p:cNvSpPr>
          <p:nvPr>
            <p:ph type="sldNum" sz="quarter" idx="13"/>
          </p:nvPr>
        </p:nvSpPr>
        <p:spPr/>
        <p:txBody>
          <a:bodyPr/>
          <a:lstStyle/>
          <a:p>
            <a:fld id="{33DC2AB1-3121-DC42-81EB-8FDD8A73E93A}" type="slidenum">
              <a:rPr lang="en-GB"/>
              <a:pPr/>
              <a:t>‹N°›</a:t>
            </a:fld>
            <a:endParaRPr lang="en-GB"/>
          </a:p>
        </p:txBody>
      </p:sp>
      <p:grpSp>
        <p:nvGrpSpPr>
          <p:cNvPr id="3" name="Graphic 4">
            <a:extLst>
              <a:ext uri="{FF2B5EF4-FFF2-40B4-BE49-F238E27FC236}">
                <a16:creationId xmlns:a16="http://schemas.microsoft.com/office/drawing/2014/main" id="{F61E0188-076E-ABD1-3DA6-39D6CD0C4A33}"/>
              </a:ext>
            </a:extLst>
          </p:cNvPr>
          <p:cNvGrpSpPr>
            <a:grpSpLocks noChangeAspect="1"/>
          </p:cNvGrpSpPr>
          <p:nvPr userDrawn="1"/>
        </p:nvGrpSpPr>
        <p:grpSpPr>
          <a:xfrm>
            <a:off x="864001" y="7411781"/>
            <a:ext cx="4460446" cy="374400"/>
            <a:chOff x="638302" y="6272366"/>
            <a:chExt cx="3044222" cy="255525"/>
          </a:xfrm>
        </p:grpSpPr>
        <p:sp>
          <p:nvSpPr>
            <p:cNvPr id="4" name="Freeform 3">
              <a:extLst>
                <a:ext uri="{FF2B5EF4-FFF2-40B4-BE49-F238E27FC236}">
                  <a16:creationId xmlns:a16="http://schemas.microsoft.com/office/drawing/2014/main" id="{041CDC4D-00BB-EDDA-3778-9D15F580A2C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B30E3737-CF8A-4276-9F85-375D480592C7}"/>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F4359590-CC89-B7B1-9F66-1BBCB5A99634}"/>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3FF14D98-5660-E3C0-8ADF-50BBACF192E9}"/>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D767DD7-3EB7-520D-F133-29E674815E2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98EC0C02-644F-AAD9-66F2-71A9D2302AAE}"/>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C70637CB-C307-DA21-3C29-6581456DBE6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A20596-437C-2FED-2BA2-E9C6C5A6BC20}"/>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393C2DA3-532F-6CA1-1343-0B5199EE1C4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B8C587F-642D-872C-9015-E7759351189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206A853-0AB4-B49A-AA4A-7D6ABE1E02D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D3495625-2246-C1F4-358E-F37DFBEAC54D}"/>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176834FD-34EC-BEAB-9B48-42820CC3ABE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0275FC6-E585-4D69-4590-B83FCC6148A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5B2FD3B-4D55-9D23-0D14-CF9F3A616C5A}"/>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8ACD225-8CD2-2608-F5A6-8D8FFFD39977}"/>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34974E3-E73C-C6D8-115A-1910FD82D02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415E0929-A10A-8721-E072-63138E77753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D3904C4D-F459-36CE-CBDE-F3889CAF880B}"/>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8B5FB28E-E1C9-3867-DEDC-BE2365EFEC1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5000BAF-C1FF-2E2C-B2B3-455BBD0C33F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AF1718D-EBF1-C3FE-3FDE-FD0664E538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4DB2603-FB17-37BB-81F0-8CCACEBEF143}"/>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3D5F66DF-A3B7-83AB-1999-3FE71FB12AE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96DB3EB5-5DBF-857C-4BBE-0B64C3A49465}"/>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36EBB4D-4000-B63B-9ECA-0B1306ABD452}"/>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E04A29CF-ACC1-73C7-B586-9BC53946419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150BD12D-3F75-6A4B-F671-A8745DFE96D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4DA9F68-F941-07D7-A037-7D29BAF4886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2AC31EF-40F9-9F88-9D62-BB38FBC2183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42FDAC8B-A66F-9ECF-DA4E-5A2F742E4EB9}"/>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3FD341EC-8320-4E05-E643-7264A789292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A5EE3B4-34B9-EC5A-2AE3-4FEE265FCFCE}"/>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03C269CA-0453-40C9-0A4E-3C8E17234181}"/>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D03CF77-3A6E-7854-BA39-1BF79C3A41A8}"/>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5BB43D9-E50B-A7CC-53C2-F0C87AA063A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AC1AD045-745D-6A3A-748F-1742D82A7410}"/>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047DD6BB-FED5-3E2D-5189-1C1B9561194B}"/>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80F071-B21F-833E-28B5-CF37AC33479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C2B29A-4218-F921-D719-5810486B7681}"/>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06F9D67-6CDB-2656-A569-9F76E5D80E8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F7CB7426-FE85-F1D0-CE0B-868F7C65B1B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795CE36-A650-6A26-BF96-70DEDB7141C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4C26EC2E-9DE2-A3EF-44BF-FE795C4B8D4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333771701"/>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p:cSld name="2 lines title + 1 Column">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7999"/>
            <a:ext cx="12912960" cy="1211246"/>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3088641"/>
            <a:ext cx="12912960" cy="3653022"/>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2012835"/>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1304D07A-5042-64DE-8C43-15F1D74FD2B6}"/>
              </a:ext>
            </a:extLst>
          </p:cNvPr>
          <p:cNvSpPr>
            <a:spLocks noGrp="1"/>
          </p:cNvSpPr>
          <p:nvPr>
            <p:ph type="sldNum" sz="quarter" idx="13"/>
          </p:nvPr>
        </p:nvSpPr>
        <p:spPr/>
        <p:txBody>
          <a:bodyPr/>
          <a:lstStyle/>
          <a:p>
            <a:fld id="{33DC2AB1-3121-DC42-81EB-8FDD8A73E93A}" type="slidenum">
              <a:rPr lang="en-GB"/>
              <a:pPr/>
              <a:t>‹N°›</a:t>
            </a:fld>
            <a:endParaRPr lang="en-GB"/>
          </a:p>
        </p:txBody>
      </p:sp>
      <p:grpSp>
        <p:nvGrpSpPr>
          <p:cNvPr id="4" name="Graphic 4">
            <a:extLst>
              <a:ext uri="{FF2B5EF4-FFF2-40B4-BE49-F238E27FC236}">
                <a16:creationId xmlns:a16="http://schemas.microsoft.com/office/drawing/2014/main" id="{28E21664-BE6A-1119-ABF9-B635E718CF6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160B72DF-974E-936E-A603-63FAAEE832B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BE72C67F-5008-94A0-4A40-D88116996470}"/>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45C55FFC-129C-D9B3-FDAD-E7AD4ED4043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203A7CF3-42FC-E4EE-C35F-399684C23A2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D46045D-300D-060F-AF2B-93DE0C1D3FA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A047F995-0687-B894-EFA2-C684D99AB3C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57E056FD-30F7-4747-52F7-AE951A94AE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55226FE-9B75-675E-E3D0-F64DCF2F5FA2}"/>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55E55F1E-833C-1CB6-DCF0-966580750FA2}"/>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A5F03B8-FF99-5D15-90B4-54C33D026FA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4734FFA8-B86E-727E-5D69-D620D95D5CA3}"/>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54C27B0-EC79-BEBF-A5DC-50E47E1365E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D534792-DAFE-71D9-0A5E-F1CBA2960D24}"/>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BBA423BF-C85D-2E45-F921-E23126961BB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C7A1A31-8C75-AF1C-5922-4F2176178FB2}"/>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D91C8-A74D-0429-8C5A-8A81E6BDD5E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AA0FF65C-1DF9-425A-D999-EABCFEBFA828}"/>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F62D6F42-414A-48A6-A9CB-D9E269C2993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D30AF619-F910-1A9A-7950-96A178177E5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C063F3F-4AB7-226B-9C09-886800291A0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C66B0545-BE8E-21FC-CA4C-280FFBE92C59}"/>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5CD65B8-4EF5-DE29-B553-E412F9B27B1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9FFC0FA-1E1B-80BF-4148-8D3EC36CDD7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B0B1469C-22CE-58DF-0AAD-AFEF64ED78E5}"/>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86CFB9C-C080-D22F-1FFA-41E63774A49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D3D48D5-4B3F-3E1B-5645-49FFCF9685F1}"/>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C988487-F242-7F5B-6ED0-999DB168D4D3}"/>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7C86822-8D66-21D7-B96B-ECA6464F9F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64A72D8-8FC3-86AC-2335-01057207FEE4}"/>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40C0A15-06D7-CC5A-ED63-1D9C472CEB1F}"/>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7A3CDB9-8DF0-DAA7-B847-A73E95585096}"/>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7CE3F7A-C4A3-337E-772F-1EDF9FD6A4D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DA894BF-6FB4-2C07-31DD-E51F95C2DC2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4B67829-6CC6-497E-A774-7ADDE8E1507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4C21B89-9DC8-D916-61B7-7560718EC6E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5364A5E3-8012-20E4-1639-4545C0879ED4}"/>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50AC4BA3-34B3-3CD2-B65F-6D273BFD32A7}"/>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96F0DC6C-BDBA-EAA5-F6BF-10D3F279BA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DDC6F69-7028-86E5-6316-56FE689D3BFA}"/>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C9A0B1FD-A84E-A614-8F81-B7F2F5E6C1D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2F5D443E-466E-73EA-62AA-25A752F0D7E5}"/>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52040355-1423-9E93-4CA0-1B4962B29E36}"/>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B2E17B2-4067-2D7D-A00E-6D9EFCCEBAD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A9B05709-4EB8-EC7D-5021-364F461D4B7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2096374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p:cSld name="Title &amp; Subtitle">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3" name="Slide Number Placeholder 2">
            <a:extLst>
              <a:ext uri="{FF2B5EF4-FFF2-40B4-BE49-F238E27FC236}">
                <a16:creationId xmlns:a16="http://schemas.microsoft.com/office/drawing/2014/main" id="{A42B1B80-8BF9-0DC2-28D1-0A7CC170DF69}"/>
              </a:ext>
            </a:extLst>
          </p:cNvPr>
          <p:cNvSpPr>
            <a:spLocks noGrp="1"/>
          </p:cNvSpPr>
          <p:nvPr>
            <p:ph type="sldNum" sz="quarter" idx="13"/>
          </p:nvPr>
        </p:nvSpPr>
        <p:spPr/>
        <p:txBody>
          <a:bodyPr/>
          <a:lstStyle/>
          <a:p>
            <a:fld id="{33DC2AB1-3121-DC42-81EB-8FDD8A73E93A}" type="slidenum">
              <a:rPr lang="en-GB"/>
              <a:pPr/>
              <a:t>‹N°›</a:t>
            </a:fld>
            <a:endParaRPr lang="en-GB"/>
          </a:p>
        </p:txBody>
      </p:sp>
      <p:grpSp>
        <p:nvGrpSpPr>
          <p:cNvPr id="4" name="Graphic 4">
            <a:extLst>
              <a:ext uri="{FF2B5EF4-FFF2-40B4-BE49-F238E27FC236}">
                <a16:creationId xmlns:a16="http://schemas.microsoft.com/office/drawing/2014/main" id="{3496B2F8-6A93-8D21-A2DA-E228BD189B3F}"/>
              </a:ext>
            </a:extLst>
          </p:cNvPr>
          <p:cNvGrpSpPr>
            <a:grpSpLocks noChangeAspect="1"/>
          </p:cNvGrpSpPr>
          <p:nvPr userDrawn="1"/>
        </p:nvGrpSpPr>
        <p:grpSpPr>
          <a:xfrm>
            <a:off x="864001" y="7411781"/>
            <a:ext cx="4460446" cy="374400"/>
            <a:chOff x="638302" y="6272366"/>
            <a:chExt cx="3044222" cy="255525"/>
          </a:xfrm>
        </p:grpSpPr>
        <p:sp>
          <p:nvSpPr>
            <p:cNvPr id="5" name="Freeform 4">
              <a:extLst>
                <a:ext uri="{FF2B5EF4-FFF2-40B4-BE49-F238E27FC236}">
                  <a16:creationId xmlns:a16="http://schemas.microsoft.com/office/drawing/2014/main" id="{3595A611-D967-CE14-17D9-6E73802DED3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6" name="Freeform 5">
              <a:extLst>
                <a:ext uri="{FF2B5EF4-FFF2-40B4-BE49-F238E27FC236}">
                  <a16:creationId xmlns:a16="http://schemas.microsoft.com/office/drawing/2014/main" id="{910FF167-3D04-4F72-6B75-36929DBF8E3D}"/>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522B8366-6F2A-2526-71F9-C06915133761}"/>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E1C16627-259D-5036-90E6-5804258940F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11E8174F-7D6A-7E8A-6277-45609BD0910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F830BA13-FE4E-D1FD-092B-C0E0DF19E3E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813CB25E-5165-947C-06E3-AD37E929037B}"/>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E9F479B2-1846-8302-86B1-3A5750C6735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5EC16E9-40FF-D7F0-E474-D197C2C87B2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081B8032-D2F9-0C3F-0CF8-79F96E2DDB3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EF9461B1-F067-5671-B1D0-3DD628BF3E3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69932B57-BBFE-C46B-17D4-3C697B64A5F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8C8E5D1D-2EEC-19A4-DFFB-85E4D6E7077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925966C-43A9-1DA0-D3D8-3EF0BA352EF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DE059A0-49A7-1C56-D248-6349AEC0ECC9}"/>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D98EA9D3-48AC-0ADF-C778-CAAF85F1F74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E1965400-C5A8-2E0A-18CC-D94F1323DFC9}"/>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4BA6345-4B67-BB17-E152-8D9CADDEA352}"/>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E01C4B9-D3A0-EA12-23C9-24FB8FCFCCB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2FD8F0A8-2AFC-3A4E-8F50-D19DB109C72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D81B0D04-DA2A-65E5-FB38-90FEA996384A}"/>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0CDAE28-9DE5-5449-AC87-AEBB827DF612}"/>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E9B08B0B-0B41-9594-F657-E546DBCB758F}"/>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5B85DB29-AB15-08B9-E04B-6763D81F584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474C2A5-089F-835A-1363-E8134404677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2130504-66CE-02A9-D350-98E0F6BEB13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7517A64-DB88-721E-B5EC-DA611B71C24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D272A52-5514-1CA6-C0A0-52BB9D102AD7}"/>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85F6366A-5D61-0D1C-7B67-1E5BA23BD00C}"/>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C479E708-003E-D3CD-3D9C-D5C8B5CFC2E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CDE9B5F8-2A40-AEE0-723D-E86D1747295B}"/>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B5C68A3-FF63-9860-F26A-5EE24921F7D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8B005B5D-ABA8-7F13-3026-5FFF242F521C}"/>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E10870B6-75A5-F43A-6431-55716A4EF23E}"/>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4AFA86CA-1B81-206F-79F4-9228FC97BFFA}"/>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CEABDDE-C466-F7AD-3C80-9122D4AEE0E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1E9EA99B-B24D-BBC8-8A67-30B5C8114FA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4943E5C6-2A7C-94C0-623B-B1EE4018EE66}"/>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1EEDC94-FFC8-CB8D-4E57-E86955ABDEFE}"/>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A7106F8-812C-6745-1ED3-918B4232000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2244B34-9286-E3D2-6E7F-0706D6D945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742CC96-FDCF-06D1-7EF0-96F7DA7E0EE7}"/>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677D6F5-0627-0F15-573E-55DDBEFF1C4E}"/>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5788BE6D-B8FC-98BB-58AA-4146FA11273A}"/>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25561374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p:cSld name="Picture lef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2"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658368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6583681" y="1705274"/>
            <a:ext cx="7193282" cy="5036389"/>
          </a:xfrm>
        </p:spPr>
        <p:txBody>
          <a:bodyPr>
            <a:noAutofit/>
          </a:bodyPr>
          <a:lstStyle>
            <a:lvl1pPr marL="201600" indent="-201600">
              <a:defRPr/>
            </a:lvl1pPr>
            <a:lvl2pPr marL="403200" indent="-201600">
              <a:defRPr/>
            </a:lvl2pPr>
            <a:lvl3pPr marL="604800" indent="-201600">
              <a:defRPr/>
            </a:lvl3pPr>
            <a:lvl4pPr marL="806400" indent="-201600">
              <a:defRPr/>
            </a:lvl4pPr>
            <a:lvl5pPr marL="1008000" indent="-20160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3" name="Slide Number Placeholder 2">
            <a:extLst>
              <a:ext uri="{FF2B5EF4-FFF2-40B4-BE49-F238E27FC236}">
                <a16:creationId xmlns:a16="http://schemas.microsoft.com/office/drawing/2014/main" id="{AD1CD997-94AA-E579-10B8-5051D3DC11D1}"/>
              </a:ext>
            </a:extLst>
          </p:cNvPr>
          <p:cNvSpPr>
            <a:spLocks noGrp="1"/>
          </p:cNvSpPr>
          <p:nvPr>
            <p:ph type="sldNum" sz="quarter" idx="14"/>
          </p:nvPr>
        </p:nvSpPr>
        <p:spPr/>
        <p:txBody>
          <a:bodyPr/>
          <a:lstStyle/>
          <a:p>
            <a:fld id="{33DC2AB1-3121-DC42-81EB-8FDD8A73E93A}" type="slidenum">
              <a:rPr lang="en-GB"/>
              <a:pPr/>
              <a:t>‹N°›</a:t>
            </a:fld>
            <a:endParaRPr lang="en-GB"/>
          </a:p>
        </p:txBody>
      </p:sp>
      <p:grpSp>
        <p:nvGrpSpPr>
          <p:cNvPr id="5" name="Graphic 4">
            <a:extLst>
              <a:ext uri="{FF2B5EF4-FFF2-40B4-BE49-F238E27FC236}">
                <a16:creationId xmlns:a16="http://schemas.microsoft.com/office/drawing/2014/main" id="{312FB515-F5B3-2D3B-8FF4-243588B9F9D6}"/>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BFBFAEB4-065D-68F5-0142-EAA9956E4A45}"/>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11D49B90-21B6-D1E9-051C-8B13BD466ECE}"/>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825BEAA-DC15-A893-549F-AB29FCF2305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EF3920F-26CC-5A82-D39B-2F3B9FAFE15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DDEE1A5-C657-3D5A-F855-0A82C7BE798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B6E90BC3-636C-0932-2D57-C7F46BAADC88}"/>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7AE966CC-89CB-43D5-872D-AC70E31FA72F}"/>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9D0F71EF-92E8-2FAA-61F9-63DDDBA3252E}"/>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552AD3CD-D445-0159-B3B1-9F8E58FCF81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87300DB6-F233-CCCB-E20B-A8EC623728F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309F2ACE-598B-2249-E96E-8F6720E5ACF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1C4C7B46-08CA-0B56-C28E-663CC070510F}"/>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F4242BF1-8D10-088D-210A-0CC74F779AB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0D0A8A85-D61B-1B9D-BB61-B7A3E45BFD2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B8E8F74-B71F-A3A5-5819-D76EF1A77C5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98BD919A-054F-F4EC-7DE8-727FF5C49490}"/>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7656121-BB5E-85D0-0A70-7228D6925CF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FA85A0F-79F7-FBBC-9226-4D46745BD70C}"/>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5A5BECF1-5599-F498-336B-95A00D3AD81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3B1A178-7082-D64D-5B0B-3003F073EF50}"/>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5981F15-1C14-B69A-019B-AD35355A54E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238ED6B-EB59-E971-CD6E-D80287D14BC6}"/>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E58C0EE9-4C5D-6F6E-DC6C-00726069FFB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B7AD4592-947C-9875-13C3-7C6E67E7911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ADD203A-92A8-2E2F-8F8A-6876C574FE26}"/>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FAEAEFC-8CA0-6B97-8884-52C272F8868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DF05A78-151C-1A30-8A19-664A34D892A7}"/>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EE20520F-0E8F-A6F3-6613-A33391CD83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211A23C-E53D-0153-36B7-72C88D270CA8}"/>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904654CD-F6D3-1743-B04C-26AA0C6901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0FCEB0A8-9E1F-7009-A714-F564CA94B60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C0735822-2EB6-3856-85E7-DA26855D847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8A11344C-A4F7-A0B5-6973-52551DE0BC2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18B6D291-3E8B-F8DD-398B-5CF9073A940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2FA7E016-C34F-74A2-D7EF-8EBA9AC295E6}"/>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FB4E383-C92E-99DE-F691-827B20132392}"/>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0368279B-181A-59B9-9922-0A3A316B0D4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6B6040D6-8A16-5CE4-268D-C96B40E766F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7222C10-DC39-3AB8-2EDE-B0702DE48E8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733BF6C7-CA90-75F9-9E96-34BCFBD48CF5}"/>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2EA09037-8FEE-11F3-0782-ECB188E55140}"/>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178CFCC3-2673-6D86-8A1E-01C9F5132FFD}"/>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D49C48D3-1057-AFF6-C75D-7585AF214602}"/>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8DEFC6E9-2E7C-E787-E7EB-636A975C488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266678050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p:cSld name="Picture right">
    <p:bg>
      <p:bgPr>
        <a:solidFill>
          <a:schemeClr val="bg1"/>
        </a:solidFill>
        <a:effectLst/>
      </p:bgPr>
    </p:bg>
    <p:spTree>
      <p:nvGrpSpPr>
        <p:cNvPr id="1" name=""/>
        <p:cNvGrpSpPr/>
        <p:nvPr/>
      </p:nvGrpSpPr>
      <p:grpSpPr>
        <a:xfrm>
          <a:off x="0" y="0"/>
          <a:ext cx="0" cy="0"/>
          <a:chOff x="0" y="0"/>
          <a:chExt cx="0" cy="0"/>
        </a:xfrm>
      </p:grpSpPr>
      <p:sp>
        <p:nvSpPr>
          <p:cNvPr id="2" name="Picture Placeholder 13">
            <a:extLst>
              <a:ext uri="{FF2B5EF4-FFF2-40B4-BE49-F238E27FC236}">
                <a16:creationId xmlns:a16="http://schemas.microsoft.com/office/drawing/2014/main" id="{667754FC-2D3B-5DDE-7CC3-F1276402D3C4}"/>
              </a:ext>
            </a:extLst>
          </p:cNvPr>
          <p:cNvSpPr>
            <a:spLocks noGrp="1"/>
          </p:cNvSpPr>
          <p:nvPr>
            <p:ph type="pic" sz="quarter" idx="13" hasCustomPrompt="1"/>
          </p:nvPr>
        </p:nvSpPr>
        <p:spPr>
          <a:xfrm>
            <a:off x="8870400" y="-1"/>
            <a:ext cx="5760000" cy="6962136"/>
          </a:xfrm>
          <a:prstGeom prst="rect">
            <a:avLst/>
          </a:prstGeom>
          <a:solidFill>
            <a:schemeClr val="bg2"/>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1" y="648000"/>
            <a:ext cx="7193282"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1" y="1705274"/>
            <a:ext cx="7193282" cy="5036389"/>
          </a:xfrm>
        </p:spPr>
        <p:txBody>
          <a:bodyPr>
            <a:no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grpSp>
        <p:nvGrpSpPr>
          <p:cNvPr id="47" name="Graphic 4">
            <a:extLst>
              <a:ext uri="{FF2B5EF4-FFF2-40B4-BE49-F238E27FC236}">
                <a16:creationId xmlns:a16="http://schemas.microsoft.com/office/drawing/2014/main" id="{7764F58A-CDBB-B01A-7692-DC58CEA0E5FC}"/>
              </a:ext>
            </a:extLst>
          </p:cNvPr>
          <p:cNvGrpSpPr>
            <a:grpSpLocks noChangeAspect="1"/>
          </p:cNvGrpSpPr>
          <p:nvPr/>
        </p:nvGrpSpPr>
        <p:grpSpPr>
          <a:xfrm>
            <a:off x="864001" y="7411781"/>
            <a:ext cx="4460446" cy="374400"/>
            <a:chOff x="638302" y="6272366"/>
            <a:chExt cx="3044222" cy="255525"/>
          </a:xfrm>
        </p:grpSpPr>
        <p:sp>
          <p:nvSpPr>
            <p:cNvPr id="144" name="Freeform 143">
              <a:extLst>
                <a:ext uri="{FF2B5EF4-FFF2-40B4-BE49-F238E27FC236}">
                  <a16:creationId xmlns:a16="http://schemas.microsoft.com/office/drawing/2014/main" id="{FC85296C-3641-0DBE-BB2E-0B52CF067094}"/>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5" name="Freeform 144">
              <a:extLst>
                <a:ext uri="{FF2B5EF4-FFF2-40B4-BE49-F238E27FC236}">
                  <a16:creationId xmlns:a16="http://schemas.microsoft.com/office/drawing/2014/main" id="{FD7F7730-CDDF-62A6-B1AB-183231A4400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46" name="Freeform 145">
              <a:extLst>
                <a:ext uri="{FF2B5EF4-FFF2-40B4-BE49-F238E27FC236}">
                  <a16:creationId xmlns:a16="http://schemas.microsoft.com/office/drawing/2014/main" id="{336603F5-DCCC-94DD-9D06-8DA8EEA2C017}"/>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47" name="Freeform 146">
              <a:extLst>
                <a:ext uri="{FF2B5EF4-FFF2-40B4-BE49-F238E27FC236}">
                  <a16:creationId xmlns:a16="http://schemas.microsoft.com/office/drawing/2014/main" id="{574216C8-AA62-72F9-663F-DE58A7FF500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9" name="Freeform 148">
              <a:extLst>
                <a:ext uri="{FF2B5EF4-FFF2-40B4-BE49-F238E27FC236}">
                  <a16:creationId xmlns:a16="http://schemas.microsoft.com/office/drawing/2014/main" id="{933701F2-CA42-DF3A-EE14-92A33773912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0" name="Freeform 149">
              <a:extLst>
                <a:ext uri="{FF2B5EF4-FFF2-40B4-BE49-F238E27FC236}">
                  <a16:creationId xmlns:a16="http://schemas.microsoft.com/office/drawing/2014/main" id="{80212ED4-46C3-9E4F-3757-910E2D50DF79}"/>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1" name="Freeform 150">
              <a:extLst>
                <a:ext uri="{FF2B5EF4-FFF2-40B4-BE49-F238E27FC236}">
                  <a16:creationId xmlns:a16="http://schemas.microsoft.com/office/drawing/2014/main" id="{BC66A2F7-8DFB-4830-0E19-428661D9DB23}"/>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2" name="Freeform 151">
              <a:extLst>
                <a:ext uri="{FF2B5EF4-FFF2-40B4-BE49-F238E27FC236}">
                  <a16:creationId xmlns:a16="http://schemas.microsoft.com/office/drawing/2014/main" id="{1FF9B61D-D7FD-E88B-30EE-0847FCE409E1}"/>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3" name="Freeform 152">
              <a:extLst>
                <a:ext uri="{FF2B5EF4-FFF2-40B4-BE49-F238E27FC236}">
                  <a16:creationId xmlns:a16="http://schemas.microsoft.com/office/drawing/2014/main" id="{D77D7C04-91E3-2613-9535-8B32950A4716}"/>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54" name="Freeform 153">
              <a:extLst>
                <a:ext uri="{FF2B5EF4-FFF2-40B4-BE49-F238E27FC236}">
                  <a16:creationId xmlns:a16="http://schemas.microsoft.com/office/drawing/2014/main" id="{C42F0087-E529-2103-BA0F-2622ECB773CC}"/>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5" name="Freeform 154">
              <a:extLst>
                <a:ext uri="{FF2B5EF4-FFF2-40B4-BE49-F238E27FC236}">
                  <a16:creationId xmlns:a16="http://schemas.microsoft.com/office/drawing/2014/main" id="{67EC890F-EACA-10B3-232F-C5508ECD8870}"/>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6" name="Freeform 155">
              <a:extLst>
                <a:ext uri="{FF2B5EF4-FFF2-40B4-BE49-F238E27FC236}">
                  <a16:creationId xmlns:a16="http://schemas.microsoft.com/office/drawing/2014/main" id="{5A8E9892-DF0E-1BF1-1D3C-858D7AEE3DE1}"/>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57" name="Freeform 156">
              <a:extLst>
                <a:ext uri="{FF2B5EF4-FFF2-40B4-BE49-F238E27FC236}">
                  <a16:creationId xmlns:a16="http://schemas.microsoft.com/office/drawing/2014/main" id="{7F92F442-AE60-0A82-9E2F-143763D5B0A3}"/>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158" name="Freeform 157">
              <a:extLst>
                <a:ext uri="{FF2B5EF4-FFF2-40B4-BE49-F238E27FC236}">
                  <a16:creationId xmlns:a16="http://schemas.microsoft.com/office/drawing/2014/main" id="{B2925D5D-DD61-5409-B1FA-843E0B6D759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59" name="Freeform 158">
              <a:extLst>
                <a:ext uri="{FF2B5EF4-FFF2-40B4-BE49-F238E27FC236}">
                  <a16:creationId xmlns:a16="http://schemas.microsoft.com/office/drawing/2014/main" id="{D531A82E-2647-4E36-51B6-A13689A0ABD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60" name="Freeform 159">
              <a:extLst>
                <a:ext uri="{FF2B5EF4-FFF2-40B4-BE49-F238E27FC236}">
                  <a16:creationId xmlns:a16="http://schemas.microsoft.com/office/drawing/2014/main" id="{72F00041-B9B1-56DF-0AA5-3702CA4FBE2D}"/>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61" name="Freeform 160">
              <a:extLst>
                <a:ext uri="{FF2B5EF4-FFF2-40B4-BE49-F238E27FC236}">
                  <a16:creationId xmlns:a16="http://schemas.microsoft.com/office/drawing/2014/main" id="{A257976F-AA57-7258-003E-6D2BDD6840C1}"/>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62" name="Freeform 161">
              <a:extLst>
                <a:ext uri="{FF2B5EF4-FFF2-40B4-BE49-F238E27FC236}">
                  <a16:creationId xmlns:a16="http://schemas.microsoft.com/office/drawing/2014/main" id="{6EE4C0B0-E66E-3595-929B-508ED2393BDA}"/>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63" name="Freeform 162">
              <a:extLst>
                <a:ext uri="{FF2B5EF4-FFF2-40B4-BE49-F238E27FC236}">
                  <a16:creationId xmlns:a16="http://schemas.microsoft.com/office/drawing/2014/main" id="{1ACBD0FE-567D-64DF-9511-23060D55BDCC}"/>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4" name="Freeform 163">
              <a:extLst>
                <a:ext uri="{FF2B5EF4-FFF2-40B4-BE49-F238E27FC236}">
                  <a16:creationId xmlns:a16="http://schemas.microsoft.com/office/drawing/2014/main" id="{63DA2613-1CE2-23AC-41CA-FBEBD8EE404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65" name="Freeform 164">
              <a:extLst>
                <a:ext uri="{FF2B5EF4-FFF2-40B4-BE49-F238E27FC236}">
                  <a16:creationId xmlns:a16="http://schemas.microsoft.com/office/drawing/2014/main" id="{7A763EDE-79A7-3BB4-F8BD-97F83D5DE75B}"/>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66" name="Freeform 165">
              <a:extLst>
                <a:ext uri="{FF2B5EF4-FFF2-40B4-BE49-F238E27FC236}">
                  <a16:creationId xmlns:a16="http://schemas.microsoft.com/office/drawing/2014/main" id="{401EE7E1-945A-AC86-F67B-0E62BA2303E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67" name="Freeform 166">
              <a:extLst>
                <a:ext uri="{FF2B5EF4-FFF2-40B4-BE49-F238E27FC236}">
                  <a16:creationId xmlns:a16="http://schemas.microsoft.com/office/drawing/2014/main" id="{38B10012-CB27-16A4-8B33-3CCBAC42EE0E}"/>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68" name="Freeform 167">
              <a:extLst>
                <a:ext uri="{FF2B5EF4-FFF2-40B4-BE49-F238E27FC236}">
                  <a16:creationId xmlns:a16="http://schemas.microsoft.com/office/drawing/2014/main" id="{4F24907A-FC7A-17BB-1061-69B16DE85554}"/>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69" name="Freeform 168">
              <a:extLst>
                <a:ext uri="{FF2B5EF4-FFF2-40B4-BE49-F238E27FC236}">
                  <a16:creationId xmlns:a16="http://schemas.microsoft.com/office/drawing/2014/main" id="{342658AB-2256-FBC3-E40E-40FFAF9A64D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70" name="Freeform 169">
              <a:extLst>
                <a:ext uri="{FF2B5EF4-FFF2-40B4-BE49-F238E27FC236}">
                  <a16:creationId xmlns:a16="http://schemas.microsoft.com/office/drawing/2014/main" id="{3DF60BF0-388D-E735-FF02-CB1873958AA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71" name="Freeform 170">
              <a:extLst>
                <a:ext uri="{FF2B5EF4-FFF2-40B4-BE49-F238E27FC236}">
                  <a16:creationId xmlns:a16="http://schemas.microsoft.com/office/drawing/2014/main" id="{FE5DB8EC-AFCF-F2F2-ACBD-A5E949B417F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72" name="Freeform 171">
              <a:extLst>
                <a:ext uri="{FF2B5EF4-FFF2-40B4-BE49-F238E27FC236}">
                  <a16:creationId xmlns:a16="http://schemas.microsoft.com/office/drawing/2014/main" id="{448B0EF7-ECB3-EDD4-1DE3-7BA0B7BF7831}"/>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73" name="Freeform 172">
              <a:extLst>
                <a:ext uri="{FF2B5EF4-FFF2-40B4-BE49-F238E27FC236}">
                  <a16:creationId xmlns:a16="http://schemas.microsoft.com/office/drawing/2014/main" id="{3DB9E795-6E3B-59BB-4699-73A346EA4C1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74" name="Freeform 173">
              <a:extLst>
                <a:ext uri="{FF2B5EF4-FFF2-40B4-BE49-F238E27FC236}">
                  <a16:creationId xmlns:a16="http://schemas.microsoft.com/office/drawing/2014/main" id="{9117AD87-0031-38CC-BE63-1092EC5A7A4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75" name="Freeform 174">
              <a:extLst>
                <a:ext uri="{FF2B5EF4-FFF2-40B4-BE49-F238E27FC236}">
                  <a16:creationId xmlns:a16="http://schemas.microsoft.com/office/drawing/2014/main" id="{4DE632F9-C0C7-30AB-E3C1-676B46F3698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6" name="Freeform 175">
              <a:extLst>
                <a:ext uri="{FF2B5EF4-FFF2-40B4-BE49-F238E27FC236}">
                  <a16:creationId xmlns:a16="http://schemas.microsoft.com/office/drawing/2014/main" id="{425D571C-C9E9-12AF-9D34-F764A07C29CD}"/>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77" name="Freeform 176">
              <a:extLst>
                <a:ext uri="{FF2B5EF4-FFF2-40B4-BE49-F238E27FC236}">
                  <a16:creationId xmlns:a16="http://schemas.microsoft.com/office/drawing/2014/main" id="{52BED73B-7644-14B3-E696-1027204B0646}"/>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78" name="Freeform 177">
              <a:extLst>
                <a:ext uri="{FF2B5EF4-FFF2-40B4-BE49-F238E27FC236}">
                  <a16:creationId xmlns:a16="http://schemas.microsoft.com/office/drawing/2014/main" id="{8CC9546F-716B-4B94-A524-8EA73FFEAE6D}"/>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79" name="Freeform 178">
              <a:extLst>
                <a:ext uri="{FF2B5EF4-FFF2-40B4-BE49-F238E27FC236}">
                  <a16:creationId xmlns:a16="http://schemas.microsoft.com/office/drawing/2014/main" id="{2ACB4540-01BC-7265-325E-21AA6C8B2EC0}"/>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80" name="Freeform 179">
              <a:extLst>
                <a:ext uri="{FF2B5EF4-FFF2-40B4-BE49-F238E27FC236}">
                  <a16:creationId xmlns:a16="http://schemas.microsoft.com/office/drawing/2014/main" id="{551D98BD-9B88-00D2-6D73-310BDA9E26C9}"/>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81" name="Freeform 180">
              <a:extLst>
                <a:ext uri="{FF2B5EF4-FFF2-40B4-BE49-F238E27FC236}">
                  <a16:creationId xmlns:a16="http://schemas.microsoft.com/office/drawing/2014/main" id="{A5EC1769-7E1A-974E-316C-AEC1EA803D7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82" name="Freeform 181">
              <a:extLst>
                <a:ext uri="{FF2B5EF4-FFF2-40B4-BE49-F238E27FC236}">
                  <a16:creationId xmlns:a16="http://schemas.microsoft.com/office/drawing/2014/main" id="{0B51E402-8CC6-5FA3-8AEB-5C440F54EE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83" name="Freeform 182">
              <a:extLst>
                <a:ext uri="{FF2B5EF4-FFF2-40B4-BE49-F238E27FC236}">
                  <a16:creationId xmlns:a16="http://schemas.microsoft.com/office/drawing/2014/main" id="{B2122445-E32E-AADC-4F43-04621BD8B47B}"/>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4" name="Freeform 183">
              <a:extLst>
                <a:ext uri="{FF2B5EF4-FFF2-40B4-BE49-F238E27FC236}">
                  <a16:creationId xmlns:a16="http://schemas.microsoft.com/office/drawing/2014/main" id="{FA8483D1-339D-0C27-57F4-57C4DEA0252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85" name="Freeform 184">
              <a:extLst>
                <a:ext uri="{FF2B5EF4-FFF2-40B4-BE49-F238E27FC236}">
                  <a16:creationId xmlns:a16="http://schemas.microsoft.com/office/drawing/2014/main" id="{0EEBF29A-BC08-B45B-C50B-7540F7605336}"/>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86" name="Freeform 185">
              <a:extLst>
                <a:ext uri="{FF2B5EF4-FFF2-40B4-BE49-F238E27FC236}">
                  <a16:creationId xmlns:a16="http://schemas.microsoft.com/office/drawing/2014/main" id="{A0092D7E-EAD3-9547-784E-8C4A5A359CDA}"/>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87" name="Freeform 186">
              <a:extLst>
                <a:ext uri="{FF2B5EF4-FFF2-40B4-BE49-F238E27FC236}">
                  <a16:creationId xmlns:a16="http://schemas.microsoft.com/office/drawing/2014/main" id="{76B007A5-37E3-9E05-486B-8013F36304AF}"/>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88" name="Freeform 187">
              <a:extLst>
                <a:ext uri="{FF2B5EF4-FFF2-40B4-BE49-F238E27FC236}">
                  <a16:creationId xmlns:a16="http://schemas.microsoft.com/office/drawing/2014/main" id="{14EA54D4-0DF6-B4A1-5E2C-E557AEBF841F}"/>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4" name="Slide Number Placeholder 3">
            <a:extLst>
              <a:ext uri="{FF2B5EF4-FFF2-40B4-BE49-F238E27FC236}">
                <a16:creationId xmlns:a16="http://schemas.microsoft.com/office/drawing/2014/main" id="{26346218-F4D3-C649-676E-76D4D85A76AA}"/>
              </a:ext>
            </a:extLst>
          </p:cNvPr>
          <p:cNvSpPr>
            <a:spLocks noGrp="1"/>
          </p:cNvSpPr>
          <p:nvPr>
            <p:ph type="sldNum" sz="quarter" idx="14"/>
          </p:nvPr>
        </p:nvSpPr>
        <p:spPr/>
        <p:txBody>
          <a:bodyPr/>
          <a:lstStyle/>
          <a:p>
            <a:fld id="{33DC2AB1-3121-DC42-81EB-8FDD8A73E93A}" type="slidenum">
              <a:rPr lang="en-GB"/>
              <a:pPr/>
              <a:t>‹N°›</a:t>
            </a:fld>
            <a:endParaRPr lang="en-GB"/>
          </a:p>
        </p:txBody>
      </p:sp>
      <p:grpSp>
        <p:nvGrpSpPr>
          <p:cNvPr id="5" name="Graphic 4">
            <a:extLst>
              <a:ext uri="{FF2B5EF4-FFF2-40B4-BE49-F238E27FC236}">
                <a16:creationId xmlns:a16="http://schemas.microsoft.com/office/drawing/2014/main" id="{876CDB87-A06B-08FF-7FE8-0F09FFACF8C5}"/>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D52942B5-3F62-A4CC-C8DF-62515385706D}"/>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53CDD50-D306-25E1-F221-79CE159EFBF6}"/>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82A1405-EE6D-593D-0E78-7BF6740D1E4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D05DBB79-D3BF-1087-D222-D3E2F6FE54A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0486FB-CC4D-FEE5-2980-2651970E5AED}"/>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6605A48A-B2B1-5CFC-51B6-415D9497BED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83DC17A8-0A4E-2774-061D-8140570EC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33964522-AD15-EFE8-23FF-BB5399984A4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6A9ACC21-6878-42C0-06F2-44EF879DBB5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147E28D6-A24E-CACA-0749-B4C3B1419F4F}"/>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5CDFE65E-4AEB-6C7A-C314-93995892DB8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14A7AF9-C453-B96E-8A1D-A9027A3CD619}"/>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36E667C3-9042-75A2-16C6-99168FCC90B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630B24E1-777B-7786-877D-3C2FB8E659FE}"/>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A2070493-F21E-8260-5499-BF9CC3A04C13}"/>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BB256FC6-5F29-BD71-B1D1-6EB24E2159F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AD54A5D9-AFD7-77F9-B5C1-B26D907EB84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3389A4A3-49DC-AA34-4B55-63B2CF25DEE4}"/>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AAC4C2B-D2BD-2839-2F8A-6D85030BBF4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992D8A5A-6679-FA35-78AA-1FA23B786CD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0C6A7313-1BBF-065A-A193-F59EA7AFC46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2CE3BBC-977D-2B8C-C6A6-5FE693C5C330}"/>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539FFF6-CF7F-109D-E3C3-0BA46554682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AA7FD586-EB76-3F84-0930-31A0B2B92C16}"/>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D94C6F13-8627-65C8-8B47-928D42B7BB9F}"/>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79958EF7-764A-2547-086A-D532270801E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A9823A04-5E74-E3B1-8AD4-C3FF82EEBEB2}"/>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06DC05-97FE-D1D4-D6EE-74BB13E5B45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283CC7EF-1213-324D-9EBA-9348BC932D0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BE4CF12-F1D3-40B4-DAB5-E5D0B5C2FE12}"/>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3714A542-0105-8B0F-7EBA-1400E778B8B0}"/>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DEB485CE-26B8-9952-C569-2369EF52170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0E2D391-9264-4017-5391-57AA87F3951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521C660-1304-5E7F-675A-859D9308686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62920CC-51A3-D39F-8DF0-E5B1C116C4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4310585-4FD1-405F-C183-D476E3CF5905}"/>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E3C0B94-8CB1-047E-AFE1-FF9E0FA9D8B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F4FD4B3-7CC9-4AC8-46CC-B5A4A6A1FDAD}"/>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1EE32E-3658-C423-7778-330EE368885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9924FED-242D-F822-7766-50460B0A9008}"/>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1146386D-E48B-2029-DAFD-B5835CB1205D}"/>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EED0E302-A52B-13C6-7ADF-832E967F56B9}"/>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797C8C5F-B380-6EDC-9D2F-7F93A684549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2FC874-C54B-21C0-2ADF-47A0B937C7D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80792608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Quote + picture left">
    <p:bg>
      <p:bgRef idx="1001">
        <a:schemeClr val="bg1"/>
      </p:bgRef>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1175008575"/>
      </p:ext>
    </p:extLst>
  </p:cSld>
  <p:clrMapOvr>
    <a:overrideClrMapping bg1="lt1" tx1="dk1" bg2="lt2" tx2="dk2" accent1="accent1" accent2="accent2" accent3="accent3" accent4="accent4" accent5="accent5" accent6="accent6" hlink="hlink" folHlink="folHlink"/>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p:cSld name="List">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486AB22-F9E5-9F39-A9BB-79C06504A6A0}"/>
              </a:ext>
            </a:extLst>
          </p:cNvPr>
          <p:cNvGrpSpPr/>
          <p:nvPr/>
        </p:nvGrpSpPr>
        <p:grpSpPr>
          <a:xfrm>
            <a:off x="1887416" y="0"/>
            <a:ext cx="12124790" cy="7010400"/>
            <a:chOff x="1572846" y="0"/>
            <a:chExt cx="10154512" cy="5871210"/>
          </a:xfrm>
          <a:solidFill>
            <a:schemeClr val="bg2">
              <a:alpha val="30000"/>
            </a:schemeClr>
          </a:solidFill>
        </p:grpSpPr>
        <p:sp>
          <p:nvSpPr>
            <p:cNvPr id="3" name="Freeform 2">
              <a:extLst>
                <a:ext uri="{FF2B5EF4-FFF2-40B4-BE49-F238E27FC236}">
                  <a16:creationId xmlns:a16="http://schemas.microsoft.com/office/drawing/2014/main" id="{9EDC0C81-C24A-617B-8478-73D1FA616492}"/>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4" name="Freeform 3">
              <a:extLst>
                <a:ext uri="{FF2B5EF4-FFF2-40B4-BE49-F238E27FC236}">
                  <a16:creationId xmlns:a16="http://schemas.microsoft.com/office/drawing/2014/main" id="{A456977B-0DF3-39DB-5C16-D4B456A60583}"/>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D7B42A4E-C520-8C74-1A05-378167E17DEF}"/>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p:nvPr>
        </p:nvSpPr>
        <p:spPr>
          <a:xfrm>
            <a:off x="864002" y="2334607"/>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6" name="Text Placeholder 41">
            <a:extLst>
              <a:ext uri="{FF2B5EF4-FFF2-40B4-BE49-F238E27FC236}">
                <a16:creationId xmlns:a16="http://schemas.microsoft.com/office/drawing/2014/main" id="{EF2E8C46-E4DD-B351-2AAA-4913060E3BF7}"/>
              </a:ext>
            </a:extLst>
          </p:cNvPr>
          <p:cNvSpPr>
            <a:spLocks noGrp="1"/>
          </p:cNvSpPr>
          <p:nvPr>
            <p:ph type="body" sz="quarter" idx="13"/>
          </p:nvPr>
        </p:nvSpPr>
        <p:spPr>
          <a:xfrm>
            <a:off x="864002" y="3150794"/>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0" name="Text Placeholder 41">
            <a:extLst>
              <a:ext uri="{FF2B5EF4-FFF2-40B4-BE49-F238E27FC236}">
                <a16:creationId xmlns:a16="http://schemas.microsoft.com/office/drawing/2014/main" id="{513E76DC-0042-1404-FE67-8B45BE570B5B}"/>
              </a:ext>
            </a:extLst>
          </p:cNvPr>
          <p:cNvSpPr>
            <a:spLocks noGrp="1"/>
          </p:cNvSpPr>
          <p:nvPr>
            <p:ph type="body" sz="quarter" idx="14"/>
          </p:nvPr>
        </p:nvSpPr>
        <p:spPr>
          <a:xfrm>
            <a:off x="864002" y="3966981"/>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1" name="Text Placeholder 41">
            <a:extLst>
              <a:ext uri="{FF2B5EF4-FFF2-40B4-BE49-F238E27FC236}">
                <a16:creationId xmlns:a16="http://schemas.microsoft.com/office/drawing/2014/main" id="{1FFEAB1B-22D7-1913-ED51-536EF6869050}"/>
              </a:ext>
            </a:extLst>
          </p:cNvPr>
          <p:cNvSpPr>
            <a:spLocks noGrp="1"/>
          </p:cNvSpPr>
          <p:nvPr>
            <p:ph type="body" sz="quarter" idx="15"/>
          </p:nvPr>
        </p:nvSpPr>
        <p:spPr>
          <a:xfrm>
            <a:off x="864002" y="4783169"/>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sp>
        <p:nvSpPr>
          <p:cNvPr id="12" name="Text Placeholder 41">
            <a:extLst>
              <a:ext uri="{FF2B5EF4-FFF2-40B4-BE49-F238E27FC236}">
                <a16:creationId xmlns:a16="http://schemas.microsoft.com/office/drawing/2014/main" id="{DD0CB0F2-3308-E2D0-9661-9933AC26AA09}"/>
              </a:ext>
            </a:extLst>
          </p:cNvPr>
          <p:cNvSpPr>
            <a:spLocks noGrp="1"/>
          </p:cNvSpPr>
          <p:nvPr>
            <p:ph type="body" sz="quarter" idx="16"/>
          </p:nvPr>
        </p:nvSpPr>
        <p:spPr>
          <a:xfrm>
            <a:off x="864002" y="5599353"/>
            <a:ext cx="12912960" cy="487314"/>
          </a:xfrm>
        </p:spPr>
        <p:txBody>
          <a:bodyPr anchor="ctr" anchorCtr="0">
            <a:noAutofit/>
          </a:bodyPr>
          <a:lstStyle>
            <a:lvl1pPr marL="0" indent="0" algn="ctr">
              <a:buNone/>
              <a:defRPr sz="2880" b="1" i="0">
                <a:latin typeface="Inter ExtraBold" panose="02000503000000020004" pitchFamily="2" charset="0"/>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Master text styles</a:t>
            </a:r>
          </a:p>
        </p:txBody>
      </p:sp>
      <p:grpSp>
        <p:nvGrpSpPr>
          <p:cNvPr id="21" name="Graphic 19">
            <a:extLst>
              <a:ext uri="{FF2B5EF4-FFF2-40B4-BE49-F238E27FC236}">
                <a16:creationId xmlns:a16="http://schemas.microsoft.com/office/drawing/2014/main" id="{4C40EBF3-9B57-CF17-507A-7CFCE6C9D1F3}"/>
              </a:ext>
            </a:extLst>
          </p:cNvPr>
          <p:cNvGrpSpPr>
            <a:grpSpLocks noChangeAspect="1"/>
          </p:cNvGrpSpPr>
          <p:nvPr/>
        </p:nvGrpSpPr>
        <p:grpSpPr>
          <a:xfrm>
            <a:off x="864000" y="7416419"/>
            <a:ext cx="4458240" cy="365120"/>
            <a:chOff x="493485" y="5371918"/>
            <a:chExt cx="2328386" cy="190690"/>
          </a:xfrm>
        </p:grpSpPr>
        <p:sp>
          <p:nvSpPr>
            <p:cNvPr id="22" name="Freeform 21">
              <a:extLst>
                <a:ext uri="{FF2B5EF4-FFF2-40B4-BE49-F238E27FC236}">
                  <a16:creationId xmlns:a16="http://schemas.microsoft.com/office/drawing/2014/main" id="{520178BC-406D-2456-F103-E653E0609B49}"/>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14336A"/>
            </a:solidFill>
            <a:ln w="0" cap="flat">
              <a:noFill/>
              <a:prstDash val="solid"/>
              <a:miter/>
            </a:ln>
          </p:spPr>
          <p:txBody>
            <a:bodyPr rtlCol="0" anchor="ctr"/>
            <a:lstStyle/>
            <a:p>
              <a:endParaRPr lang="en-GB" sz="2880"/>
            </a:p>
          </p:txBody>
        </p:sp>
        <p:sp>
          <p:nvSpPr>
            <p:cNvPr id="23" name="Freeform 22">
              <a:extLst>
                <a:ext uri="{FF2B5EF4-FFF2-40B4-BE49-F238E27FC236}">
                  <a16:creationId xmlns:a16="http://schemas.microsoft.com/office/drawing/2014/main" id="{C66ED3DD-C4C1-AFE3-A853-5D4EB350D673}"/>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14336A"/>
            </a:solidFill>
            <a:ln w="0" cap="flat">
              <a:noFill/>
              <a:prstDash val="solid"/>
              <a:miter/>
            </a:ln>
          </p:spPr>
          <p:txBody>
            <a:bodyPr rtlCol="0" anchor="ctr"/>
            <a:lstStyle/>
            <a:p>
              <a:endParaRPr lang="en-GB" sz="2880"/>
            </a:p>
          </p:txBody>
        </p:sp>
        <p:sp>
          <p:nvSpPr>
            <p:cNvPr id="24" name="Freeform 23">
              <a:extLst>
                <a:ext uri="{FF2B5EF4-FFF2-40B4-BE49-F238E27FC236}">
                  <a16:creationId xmlns:a16="http://schemas.microsoft.com/office/drawing/2014/main" id="{75CE3938-C123-78F7-5A22-F377F3BC57C3}"/>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14336A"/>
            </a:solidFill>
            <a:ln w="0" cap="flat">
              <a:noFill/>
              <a:prstDash val="solid"/>
              <a:miter/>
            </a:ln>
          </p:spPr>
          <p:txBody>
            <a:bodyPr rtlCol="0" anchor="ctr"/>
            <a:lstStyle/>
            <a:p>
              <a:endParaRPr lang="en-GB" sz="2880"/>
            </a:p>
          </p:txBody>
        </p:sp>
        <p:sp>
          <p:nvSpPr>
            <p:cNvPr id="25" name="Freeform 24">
              <a:extLst>
                <a:ext uri="{FF2B5EF4-FFF2-40B4-BE49-F238E27FC236}">
                  <a16:creationId xmlns:a16="http://schemas.microsoft.com/office/drawing/2014/main" id="{78374971-E821-2E9B-9D66-35D955829CF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26" name="Freeform 25">
              <a:extLst>
                <a:ext uri="{FF2B5EF4-FFF2-40B4-BE49-F238E27FC236}">
                  <a16:creationId xmlns:a16="http://schemas.microsoft.com/office/drawing/2014/main" id="{F2DDC948-D36A-7C57-3D9C-E04379205242}"/>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14336A"/>
            </a:solidFill>
            <a:ln w="0" cap="flat">
              <a:noFill/>
              <a:prstDash val="solid"/>
              <a:miter/>
            </a:ln>
          </p:spPr>
          <p:txBody>
            <a:bodyPr rtlCol="0" anchor="ctr"/>
            <a:lstStyle/>
            <a:p>
              <a:endParaRPr lang="en-GB" sz="2880"/>
            </a:p>
          </p:txBody>
        </p:sp>
        <p:sp>
          <p:nvSpPr>
            <p:cNvPr id="27" name="Freeform 26">
              <a:extLst>
                <a:ext uri="{FF2B5EF4-FFF2-40B4-BE49-F238E27FC236}">
                  <a16:creationId xmlns:a16="http://schemas.microsoft.com/office/drawing/2014/main" id="{C83E18ED-A3A5-08EA-46CC-D85348981801}"/>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14336A"/>
            </a:solidFill>
            <a:ln w="0" cap="flat">
              <a:noFill/>
              <a:prstDash val="solid"/>
              <a:miter/>
            </a:ln>
          </p:spPr>
          <p:txBody>
            <a:bodyPr rtlCol="0" anchor="ctr"/>
            <a:lstStyle/>
            <a:p>
              <a:endParaRPr lang="en-GB" sz="2880"/>
            </a:p>
          </p:txBody>
        </p:sp>
        <p:sp>
          <p:nvSpPr>
            <p:cNvPr id="28" name="Freeform 27">
              <a:extLst>
                <a:ext uri="{FF2B5EF4-FFF2-40B4-BE49-F238E27FC236}">
                  <a16:creationId xmlns:a16="http://schemas.microsoft.com/office/drawing/2014/main" id="{3915B84E-6D4A-B73F-D2A7-813B0F78BF38}"/>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14336A"/>
            </a:solidFill>
            <a:ln w="0" cap="flat">
              <a:noFill/>
              <a:prstDash val="solid"/>
              <a:miter/>
            </a:ln>
          </p:spPr>
          <p:txBody>
            <a:bodyPr rtlCol="0" anchor="ctr"/>
            <a:lstStyle/>
            <a:p>
              <a:endParaRPr lang="en-GB" sz="2880"/>
            </a:p>
          </p:txBody>
        </p:sp>
        <p:sp>
          <p:nvSpPr>
            <p:cNvPr id="29" name="Freeform 28">
              <a:extLst>
                <a:ext uri="{FF2B5EF4-FFF2-40B4-BE49-F238E27FC236}">
                  <a16:creationId xmlns:a16="http://schemas.microsoft.com/office/drawing/2014/main" id="{B9CEA934-7EB6-1641-9297-609CD3F8E20D}"/>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0" name="Freeform 29">
              <a:extLst>
                <a:ext uri="{FF2B5EF4-FFF2-40B4-BE49-F238E27FC236}">
                  <a16:creationId xmlns:a16="http://schemas.microsoft.com/office/drawing/2014/main" id="{B87BE587-8524-2A82-AEC6-D646D6891A4C}"/>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1" name="Freeform 30">
              <a:extLst>
                <a:ext uri="{FF2B5EF4-FFF2-40B4-BE49-F238E27FC236}">
                  <a16:creationId xmlns:a16="http://schemas.microsoft.com/office/drawing/2014/main" id="{75C5D757-DA42-3F11-3877-1A5C34877B2F}"/>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14336A"/>
            </a:solidFill>
            <a:ln w="0" cap="flat">
              <a:noFill/>
              <a:prstDash val="solid"/>
              <a:miter/>
            </a:ln>
          </p:spPr>
          <p:txBody>
            <a:bodyPr rtlCol="0" anchor="ctr"/>
            <a:lstStyle/>
            <a:p>
              <a:endParaRPr lang="en-GB" sz="2880"/>
            </a:p>
          </p:txBody>
        </p:sp>
        <p:sp>
          <p:nvSpPr>
            <p:cNvPr id="32" name="Freeform 31">
              <a:extLst>
                <a:ext uri="{FF2B5EF4-FFF2-40B4-BE49-F238E27FC236}">
                  <a16:creationId xmlns:a16="http://schemas.microsoft.com/office/drawing/2014/main" id="{0ECE1AB0-0007-AF99-270C-F322801A80F0}"/>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14336A"/>
            </a:solidFill>
            <a:ln w="0" cap="flat">
              <a:noFill/>
              <a:prstDash val="solid"/>
              <a:miter/>
            </a:ln>
          </p:spPr>
          <p:txBody>
            <a:bodyPr rtlCol="0" anchor="ctr"/>
            <a:lstStyle/>
            <a:p>
              <a:endParaRPr lang="en-GB" sz="2880"/>
            </a:p>
          </p:txBody>
        </p:sp>
        <p:sp>
          <p:nvSpPr>
            <p:cNvPr id="33" name="Freeform 32">
              <a:extLst>
                <a:ext uri="{FF2B5EF4-FFF2-40B4-BE49-F238E27FC236}">
                  <a16:creationId xmlns:a16="http://schemas.microsoft.com/office/drawing/2014/main" id="{C425AD06-F874-6238-F1D8-AF0DBA876CDE}"/>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14336A"/>
            </a:solidFill>
            <a:ln w="0" cap="flat">
              <a:noFill/>
              <a:prstDash val="solid"/>
              <a:miter/>
            </a:ln>
          </p:spPr>
          <p:txBody>
            <a:bodyPr rtlCol="0" anchor="ctr"/>
            <a:lstStyle/>
            <a:p>
              <a:endParaRPr lang="en-GB" sz="2880"/>
            </a:p>
          </p:txBody>
        </p:sp>
        <p:sp>
          <p:nvSpPr>
            <p:cNvPr id="34" name="Freeform 33">
              <a:extLst>
                <a:ext uri="{FF2B5EF4-FFF2-40B4-BE49-F238E27FC236}">
                  <a16:creationId xmlns:a16="http://schemas.microsoft.com/office/drawing/2014/main" id="{89F0C425-F6E0-3582-CFA7-D046B939F5C5}"/>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14336A"/>
            </a:solidFill>
            <a:ln w="0" cap="flat">
              <a:noFill/>
              <a:prstDash val="solid"/>
              <a:miter/>
            </a:ln>
          </p:spPr>
          <p:txBody>
            <a:bodyPr rtlCol="0" anchor="ctr"/>
            <a:lstStyle/>
            <a:p>
              <a:endParaRPr lang="en-GB" sz="2880"/>
            </a:p>
          </p:txBody>
        </p:sp>
        <p:sp>
          <p:nvSpPr>
            <p:cNvPr id="35" name="Freeform 34">
              <a:extLst>
                <a:ext uri="{FF2B5EF4-FFF2-40B4-BE49-F238E27FC236}">
                  <a16:creationId xmlns:a16="http://schemas.microsoft.com/office/drawing/2014/main" id="{7D78A3CB-C76F-9D22-EDCA-E79E85C3E85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36" name="Freeform 35">
              <a:extLst>
                <a:ext uri="{FF2B5EF4-FFF2-40B4-BE49-F238E27FC236}">
                  <a16:creationId xmlns:a16="http://schemas.microsoft.com/office/drawing/2014/main" id="{5685B939-3A7E-BA9F-16ED-2C0B42BAE0AB}"/>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37" name="Freeform 36">
              <a:extLst>
                <a:ext uri="{FF2B5EF4-FFF2-40B4-BE49-F238E27FC236}">
                  <a16:creationId xmlns:a16="http://schemas.microsoft.com/office/drawing/2014/main" id="{E7375AFF-EC84-DC58-0CE5-FAA9A84BB22C}"/>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38" name="Freeform 37">
              <a:extLst>
                <a:ext uri="{FF2B5EF4-FFF2-40B4-BE49-F238E27FC236}">
                  <a16:creationId xmlns:a16="http://schemas.microsoft.com/office/drawing/2014/main" id="{ACB1E474-D7F6-592B-5C8C-FA5C8DE5530F}"/>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39" name="Freeform 38">
              <a:extLst>
                <a:ext uri="{FF2B5EF4-FFF2-40B4-BE49-F238E27FC236}">
                  <a16:creationId xmlns:a16="http://schemas.microsoft.com/office/drawing/2014/main" id="{F26C105B-DFF9-EE9C-B4D9-7AED5800C73B}"/>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40" name="Freeform 39">
              <a:extLst>
                <a:ext uri="{FF2B5EF4-FFF2-40B4-BE49-F238E27FC236}">
                  <a16:creationId xmlns:a16="http://schemas.microsoft.com/office/drawing/2014/main" id="{8A7E8A0B-86BF-D75F-B636-9823AF8CBE30}"/>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1" name="Freeform 40">
              <a:extLst>
                <a:ext uri="{FF2B5EF4-FFF2-40B4-BE49-F238E27FC236}">
                  <a16:creationId xmlns:a16="http://schemas.microsoft.com/office/drawing/2014/main" id="{140D7752-24FB-6D7E-042D-1636538525FD}"/>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43" name="Freeform 42">
              <a:extLst>
                <a:ext uri="{FF2B5EF4-FFF2-40B4-BE49-F238E27FC236}">
                  <a16:creationId xmlns:a16="http://schemas.microsoft.com/office/drawing/2014/main" id="{992B105C-2D19-A3C1-6357-D1CEAF515352}"/>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44" name="Freeform 43">
              <a:extLst>
                <a:ext uri="{FF2B5EF4-FFF2-40B4-BE49-F238E27FC236}">
                  <a16:creationId xmlns:a16="http://schemas.microsoft.com/office/drawing/2014/main" id="{EBC7BCA2-C0D6-DCB5-195F-8DAA65077291}"/>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45" name="Freeform 44">
              <a:extLst>
                <a:ext uri="{FF2B5EF4-FFF2-40B4-BE49-F238E27FC236}">
                  <a16:creationId xmlns:a16="http://schemas.microsoft.com/office/drawing/2014/main" id="{756C0962-F674-F4F1-A55A-108CDED4423C}"/>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6" name="Freeform 45">
              <a:extLst>
                <a:ext uri="{FF2B5EF4-FFF2-40B4-BE49-F238E27FC236}">
                  <a16:creationId xmlns:a16="http://schemas.microsoft.com/office/drawing/2014/main" id="{EB6034F0-7ED4-D15F-D287-34EEA364DEB4}"/>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47" name="Freeform 46">
              <a:extLst>
                <a:ext uri="{FF2B5EF4-FFF2-40B4-BE49-F238E27FC236}">
                  <a16:creationId xmlns:a16="http://schemas.microsoft.com/office/drawing/2014/main" id="{B6638422-5685-2500-06D6-BC42814E7248}"/>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48" name="Freeform 47">
              <a:extLst>
                <a:ext uri="{FF2B5EF4-FFF2-40B4-BE49-F238E27FC236}">
                  <a16:creationId xmlns:a16="http://schemas.microsoft.com/office/drawing/2014/main" id="{E90C0602-EC51-D137-A133-328203A98664}"/>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49" name="Freeform 48">
              <a:extLst>
                <a:ext uri="{FF2B5EF4-FFF2-40B4-BE49-F238E27FC236}">
                  <a16:creationId xmlns:a16="http://schemas.microsoft.com/office/drawing/2014/main" id="{335AA1F7-6F2D-F22F-A730-11C441C2A88C}"/>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50" name="Freeform 49">
              <a:extLst>
                <a:ext uri="{FF2B5EF4-FFF2-40B4-BE49-F238E27FC236}">
                  <a16:creationId xmlns:a16="http://schemas.microsoft.com/office/drawing/2014/main" id="{6916161D-9B26-97FB-2012-7D878DF912C1}"/>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51" name="Freeform 50">
              <a:extLst>
                <a:ext uri="{FF2B5EF4-FFF2-40B4-BE49-F238E27FC236}">
                  <a16:creationId xmlns:a16="http://schemas.microsoft.com/office/drawing/2014/main" id="{879D7073-50FF-FD21-E197-D4B8E4143F6D}"/>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52" name="Freeform 51">
              <a:extLst>
                <a:ext uri="{FF2B5EF4-FFF2-40B4-BE49-F238E27FC236}">
                  <a16:creationId xmlns:a16="http://schemas.microsoft.com/office/drawing/2014/main" id="{6483D746-8438-37E5-72AF-83D1B4328E22}"/>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53" name="Freeform 52">
              <a:extLst>
                <a:ext uri="{FF2B5EF4-FFF2-40B4-BE49-F238E27FC236}">
                  <a16:creationId xmlns:a16="http://schemas.microsoft.com/office/drawing/2014/main" id="{ED13296B-B348-B813-F724-A3B9BC2354E4}"/>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4" name="Freeform 53">
              <a:extLst>
                <a:ext uri="{FF2B5EF4-FFF2-40B4-BE49-F238E27FC236}">
                  <a16:creationId xmlns:a16="http://schemas.microsoft.com/office/drawing/2014/main" id="{886EC5B7-F621-B91F-3D0C-7EE92FBDFD69}"/>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55" name="Freeform 54">
              <a:extLst>
                <a:ext uri="{FF2B5EF4-FFF2-40B4-BE49-F238E27FC236}">
                  <a16:creationId xmlns:a16="http://schemas.microsoft.com/office/drawing/2014/main" id="{EAB7DEAF-1F30-54F3-4721-7F507166E092}"/>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56" name="Freeform 55">
              <a:extLst>
                <a:ext uri="{FF2B5EF4-FFF2-40B4-BE49-F238E27FC236}">
                  <a16:creationId xmlns:a16="http://schemas.microsoft.com/office/drawing/2014/main" id="{087D5851-707A-D268-1E96-1BDFE612BE34}"/>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57" name="Freeform 56">
              <a:extLst>
                <a:ext uri="{FF2B5EF4-FFF2-40B4-BE49-F238E27FC236}">
                  <a16:creationId xmlns:a16="http://schemas.microsoft.com/office/drawing/2014/main" id="{A773DB9C-16BF-23DE-E3CA-9BB8D4020A9F}"/>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58" name="Freeform 57">
              <a:extLst>
                <a:ext uri="{FF2B5EF4-FFF2-40B4-BE49-F238E27FC236}">
                  <a16:creationId xmlns:a16="http://schemas.microsoft.com/office/drawing/2014/main" id="{173E624D-5C4E-50AD-F8BA-3E8A55BAF087}"/>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59" name="Freeform 58">
              <a:extLst>
                <a:ext uri="{FF2B5EF4-FFF2-40B4-BE49-F238E27FC236}">
                  <a16:creationId xmlns:a16="http://schemas.microsoft.com/office/drawing/2014/main" id="{775A23F0-2EA7-7CE1-F6A6-3E1DBFBC69BA}"/>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60" name="Freeform 59">
              <a:extLst>
                <a:ext uri="{FF2B5EF4-FFF2-40B4-BE49-F238E27FC236}">
                  <a16:creationId xmlns:a16="http://schemas.microsoft.com/office/drawing/2014/main" id="{7609997F-0731-9680-7033-15A9D5B65B68}"/>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61" name="Freeform 60">
              <a:extLst>
                <a:ext uri="{FF2B5EF4-FFF2-40B4-BE49-F238E27FC236}">
                  <a16:creationId xmlns:a16="http://schemas.microsoft.com/office/drawing/2014/main" id="{CB0EFCFC-D5E7-7712-AB3C-835CA94A02A3}"/>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62" name="Freeform 61">
              <a:extLst>
                <a:ext uri="{FF2B5EF4-FFF2-40B4-BE49-F238E27FC236}">
                  <a16:creationId xmlns:a16="http://schemas.microsoft.com/office/drawing/2014/main" id="{CCC7A37A-D60D-632C-FE25-78622A5A998E}"/>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14336A"/>
            </a:solidFill>
            <a:ln w="0" cap="flat">
              <a:noFill/>
              <a:prstDash val="solid"/>
              <a:miter/>
            </a:ln>
          </p:spPr>
          <p:txBody>
            <a:bodyPr rtlCol="0" anchor="ctr"/>
            <a:lstStyle/>
            <a:p>
              <a:endParaRPr lang="en-GB" sz="2880"/>
            </a:p>
          </p:txBody>
        </p:sp>
        <p:sp>
          <p:nvSpPr>
            <p:cNvPr id="63" name="Freeform 62">
              <a:extLst>
                <a:ext uri="{FF2B5EF4-FFF2-40B4-BE49-F238E27FC236}">
                  <a16:creationId xmlns:a16="http://schemas.microsoft.com/office/drawing/2014/main" id="{47DA465B-4609-BAC7-C57D-33EA12A5864D}"/>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14336A"/>
            </a:solidFill>
            <a:ln w="0" cap="flat">
              <a:noFill/>
              <a:prstDash val="solid"/>
              <a:miter/>
            </a:ln>
          </p:spPr>
          <p:txBody>
            <a:bodyPr rtlCol="0" anchor="ctr"/>
            <a:lstStyle/>
            <a:p>
              <a:endParaRPr lang="en-GB" sz="2880"/>
            </a:p>
          </p:txBody>
        </p:sp>
        <p:sp>
          <p:nvSpPr>
            <p:cNvPr id="128" name="Freeform 127">
              <a:extLst>
                <a:ext uri="{FF2B5EF4-FFF2-40B4-BE49-F238E27FC236}">
                  <a16:creationId xmlns:a16="http://schemas.microsoft.com/office/drawing/2014/main" id="{C86ABA20-DAF5-BB01-8CD3-A49F40B9017D}"/>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14336A"/>
            </a:solidFill>
            <a:ln w="0" cap="flat">
              <a:noFill/>
              <a:prstDash val="solid"/>
              <a:miter/>
            </a:ln>
          </p:spPr>
          <p:txBody>
            <a:bodyPr rtlCol="0" anchor="ctr"/>
            <a:lstStyle/>
            <a:p>
              <a:endParaRPr lang="en-GB" sz="2880"/>
            </a:p>
          </p:txBody>
        </p:sp>
        <p:sp>
          <p:nvSpPr>
            <p:cNvPr id="129" name="Freeform 128">
              <a:extLst>
                <a:ext uri="{FF2B5EF4-FFF2-40B4-BE49-F238E27FC236}">
                  <a16:creationId xmlns:a16="http://schemas.microsoft.com/office/drawing/2014/main" id="{CF8B0D50-8211-70CA-B221-370C831C7E12}"/>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30" name="Freeform 129">
              <a:extLst>
                <a:ext uri="{FF2B5EF4-FFF2-40B4-BE49-F238E27FC236}">
                  <a16:creationId xmlns:a16="http://schemas.microsoft.com/office/drawing/2014/main" id="{6B59E778-7591-056C-0171-0D75CFC9DC0C}"/>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sp>
          <p:nvSpPr>
            <p:cNvPr id="131" name="Freeform 130">
              <a:extLst>
                <a:ext uri="{FF2B5EF4-FFF2-40B4-BE49-F238E27FC236}">
                  <a16:creationId xmlns:a16="http://schemas.microsoft.com/office/drawing/2014/main" id="{FD214AEE-896E-96B7-81BC-ABCD6E4E2B76}"/>
                </a:ext>
              </a:extLst>
            </p:cNvPr>
            <p:cNvSpPr/>
            <p:nvPr/>
          </p:nvSpPr>
          <p:spPr>
            <a:xfrm>
              <a:off x="2157121" y="5375823"/>
              <a:ext cx="53625" cy="68008"/>
            </a:xfrm>
            <a:custGeom>
              <a:avLst/>
              <a:gdLst>
                <a:gd name="connsiteX0" fmla="*/ 39814 w 53625"/>
                <a:gd name="connsiteY0" fmla="*/ 41243 h 68008"/>
                <a:gd name="connsiteX1" fmla="*/ 48292 w 53625"/>
                <a:gd name="connsiteY1" fmla="*/ 33814 h 68008"/>
                <a:gd name="connsiteX2" fmla="*/ 51244 w 53625"/>
                <a:gd name="connsiteY2" fmla="*/ 22193 h 68008"/>
                <a:gd name="connsiteX3" fmla="*/ 48387 w 53625"/>
                <a:gd name="connsiteY3" fmla="*/ 10478 h 68008"/>
                <a:gd name="connsiteX4" fmla="*/ 40005 w 53625"/>
                <a:gd name="connsiteY4" fmla="*/ 2762 h 68008"/>
                <a:gd name="connsiteX5" fmla="*/ 26860 w 53625"/>
                <a:gd name="connsiteY5" fmla="*/ 0 h 68008"/>
                <a:gd name="connsiteX6" fmla="*/ 0 w 53625"/>
                <a:gd name="connsiteY6" fmla="*/ 0 h 68008"/>
                <a:gd name="connsiteX7" fmla="*/ 0 w 53625"/>
                <a:gd name="connsiteY7" fmla="*/ 68009 h 68008"/>
                <a:gd name="connsiteX8" fmla="*/ 14383 w 53625"/>
                <a:gd name="connsiteY8" fmla="*/ 68009 h 68008"/>
                <a:gd name="connsiteX9" fmla="*/ 14383 w 53625"/>
                <a:gd name="connsiteY9" fmla="*/ 43910 h 68008"/>
                <a:gd name="connsiteX10" fmla="*/ 24860 w 53625"/>
                <a:gd name="connsiteY10" fmla="*/ 43910 h 68008"/>
                <a:gd name="connsiteX11" fmla="*/ 37719 w 53625"/>
                <a:gd name="connsiteY11" fmla="*/ 68009 h 68008"/>
                <a:gd name="connsiteX12" fmla="*/ 53626 w 53625"/>
                <a:gd name="connsiteY12" fmla="*/ 68009 h 68008"/>
                <a:gd name="connsiteX13" fmla="*/ 39148 w 53625"/>
                <a:gd name="connsiteY13" fmla="*/ 41529 h 68008"/>
                <a:gd name="connsiteX14" fmla="*/ 39814 w 53625"/>
                <a:gd name="connsiteY14" fmla="*/ 41339 h 68008"/>
                <a:gd name="connsiteX15" fmla="*/ 14383 w 53625"/>
                <a:gd name="connsiteY15" fmla="*/ 11716 h 68008"/>
                <a:gd name="connsiteX16" fmla="*/ 24098 w 53625"/>
                <a:gd name="connsiteY16" fmla="*/ 11716 h 68008"/>
                <a:gd name="connsiteX17" fmla="*/ 30956 w 53625"/>
                <a:gd name="connsiteY17" fmla="*/ 12954 h 68008"/>
                <a:gd name="connsiteX18" fmla="*/ 35052 w 53625"/>
                <a:gd name="connsiteY18" fmla="*/ 16478 h 68008"/>
                <a:gd name="connsiteX19" fmla="*/ 36385 w 53625"/>
                <a:gd name="connsiteY19" fmla="*/ 22193 h 68008"/>
                <a:gd name="connsiteX20" fmla="*/ 35052 w 53625"/>
                <a:gd name="connsiteY20" fmla="*/ 27813 h 68008"/>
                <a:gd name="connsiteX21" fmla="*/ 30956 w 53625"/>
                <a:gd name="connsiteY21" fmla="*/ 31242 h 68008"/>
                <a:gd name="connsiteX22" fmla="*/ 24098 w 53625"/>
                <a:gd name="connsiteY22" fmla="*/ 32385 h 68008"/>
                <a:gd name="connsiteX23" fmla="*/ 14383 w 53625"/>
                <a:gd name="connsiteY23" fmla="*/ 32385 h 68008"/>
                <a:gd name="connsiteX24" fmla="*/ 14383 w 53625"/>
                <a:gd name="connsiteY24" fmla="*/ 11716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3625" h="68008">
                  <a:moveTo>
                    <a:pt x="39814" y="41243"/>
                  </a:moveTo>
                  <a:cubicBezTo>
                    <a:pt x="43529" y="39529"/>
                    <a:pt x="46292" y="37052"/>
                    <a:pt x="48292" y="33814"/>
                  </a:cubicBezTo>
                  <a:cubicBezTo>
                    <a:pt x="50197" y="30575"/>
                    <a:pt x="51244" y="26670"/>
                    <a:pt x="51244" y="22193"/>
                  </a:cubicBezTo>
                  <a:cubicBezTo>
                    <a:pt x="51244" y="17717"/>
                    <a:pt x="50292" y="13811"/>
                    <a:pt x="48387" y="10478"/>
                  </a:cubicBezTo>
                  <a:cubicBezTo>
                    <a:pt x="46482" y="7144"/>
                    <a:pt x="43720" y="4572"/>
                    <a:pt x="40005" y="2762"/>
                  </a:cubicBezTo>
                  <a:cubicBezTo>
                    <a:pt x="36385" y="952"/>
                    <a:pt x="32004" y="0"/>
                    <a:pt x="26860" y="0"/>
                  </a:cubicBezTo>
                  <a:lnTo>
                    <a:pt x="0" y="0"/>
                  </a:lnTo>
                  <a:lnTo>
                    <a:pt x="0" y="68009"/>
                  </a:lnTo>
                  <a:lnTo>
                    <a:pt x="14383" y="68009"/>
                  </a:lnTo>
                  <a:lnTo>
                    <a:pt x="14383" y="43910"/>
                  </a:lnTo>
                  <a:lnTo>
                    <a:pt x="24860" y="43910"/>
                  </a:lnTo>
                  <a:lnTo>
                    <a:pt x="37719" y="68009"/>
                  </a:lnTo>
                  <a:lnTo>
                    <a:pt x="53626" y="68009"/>
                  </a:lnTo>
                  <a:lnTo>
                    <a:pt x="39148" y="41529"/>
                  </a:lnTo>
                  <a:cubicBezTo>
                    <a:pt x="39148" y="41529"/>
                    <a:pt x="39624" y="41434"/>
                    <a:pt x="39814" y="41339"/>
                  </a:cubicBezTo>
                  <a:close/>
                  <a:moveTo>
                    <a:pt x="14383" y="11716"/>
                  </a:moveTo>
                  <a:lnTo>
                    <a:pt x="24098" y="11716"/>
                  </a:lnTo>
                  <a:cubicBezTo>
                    <a:pt x="26860" y="11716"/>
                    <a:pt x="29146" y="12097"/>
                    <a:pt x="30956" y="12954"/>
                  </a:cubicBezTo>
                  <a:cubicBezTo>
                    <a:pt x="32766" y="13716"/>
                    <a:pt x="34100" y="14954"/>
                    <a:pt x="35052" y="16478"/>
                  </a:cubicBezTo>
                  <a:cubicBezTo>
                    <a:pt x="35909" y="18002"/>
                    <a:pt x="36385" y="19907"/>
                    <a:pt x="36385" y="22193"/>
                  </a:cubicBezTo>
                  <a:cubicBezTo>
                    <a:pt x="36385" y="24479"/>
                    <a:pt x="35909" y="26289"/>
                    <a:pt x="35052" y="27813"/>
                  </a:cubicBezTo>
                  <a:cubicBezTo>
                    <a:pt x="34195" y="29337"/>
                    <a:pt x="32766" y="30480"/>
                    <a:pt x="30956" y="31242"/>
                  </a:cubicBezTo>
                  <a:cubicBezTo>
                    <a:pt x="29146" y="32004"/>
                    <a:pt x="26860" y="32385"/>
                    <a:pt x="24098" y="32385"/>
                  </a:cubicBezTo>
                  <a:lnTo>
                    <a:pt x="14383" y="32385"/>
                  </a:lnTo>
                  <a:lnTo>
                    <a:pt x="14383" y="11716"/>
                  </a:lnTo>
                  <a:close/>
                </a:path>
              </a:pathLst>
            </a:custGeom>
            <a:solidFill>
              <a:srgbClr val="FFFFFF"/>
            </a:solidFill>
            <a:ln w="0" cap="flat">
              <a:noFill/>
              <a:prstDash val="solid"/>
              <a:miter/>
            </a:ln>
          </p:spPr>
          <p:txBody>
            <a:bodyPr rtlCol="0" anchor="ctr"/>
            <a:lstStyle/>
            <a:p>
              <a:endParaRPr lang="en-GB" sz="2880"/>
            </a:p>
          </p:txBody>
        </p:sp>
        <p:sp>
          <p:nvSpPr>
            <p:cNvPr id="132" name="Freeform 131">
              <a:extLst>
                <a:ext uri="{FF2B5EF4-FFF2-40B4-BE49-F238E27FC236}">
                  <a16:creationId xmlns:a16="http://schemas.microsoft.com/office/drawing/2014/main" id="{7265A2CA-F458-19E1-449C-2349DBDBF1F6}"/>
                </a:ext>
              </a:extLst>
            </p:cNvPr>
            <p:cNvSpPr/>
            <p:nvPr/>
          </p:nvSpPr>
          <p:spPr>
            <a:xfrm>
              <a:off x="2218176"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815 w 45529"/>
                <a:gd name="connsiteY29" fmla="*/ 9144 h 52387"/>
                <a:gd name="connsiteX30" fmla="*/ 39052 w 45529"/>
                <a:gd name="connsiteY30" fmla="*/ 3810 h 52387"/>
                <a:gd name="connsiteX31" fmla="*/ 31623 w 45529"/>
                <a:gd name="connsiteY31" fmla="*/ 33338 h 52387"/>
                <a:gd name="connsiteX32" fmla="*/ 30289 w 45529"/>
                <a:gd name="connsiteY32" fmla="*/ 38195 h 52387"/>
                <a:gd name="connsiteX33" fmla="*/ 26575 w 45529"/>
                <a:gd name="connsiteY33" fmla="*/ 41529 h 52387"/>
                <a:gd name="connsiteX34" fmla="*/ 21050 w 45529"/>
                <a:gd name="connsiteY34" fmla="*/ 42767 h 52387"/>
                <a:gd name="connsiteX35" fmla="*/ 15716 w 45529"/>
                <a:gd name="connsiteY35" fmla="*/ 41243 h 52387"/>
                <a:gd name="connsiteX36" fmla="*/ 13621 w 45529"/>
                <a:gd name="connsiteY36" fmla="*/ 36862 h 52387"/>
                <a:gd name="connsiteX37" fmla="*/ 14668 w 45529"/>
                <a:gd name="connsiteY37" fmla="*/ 33528 h 52387"/>
                <a:gd name="connsiteX38" fmla="*/ 17526 w 45529"/>
                <a:gd name="connsiteY38" fmla="*/ 31432 h 52387"/>
                <a:gd name="connsiteX39" fmla="*/ 21907 w 45529"/>
                <a:gd name="connsiteY39" fmla="*/ 30289 h 52387"/>
                <a:gd name="connsiteX40" fmla="*/ 24479 w 45529"/>
                <a:gd name="connsiteY40" fmla="*/ 29908 h 52387"/>
                <a:gd name="connsiteX41" fmla="*/ 27337 w 45529"/>
                <a:gd name="connsiteY41" fmla="*/ 29432 h 52387"/>
                <a:gd name="connsiteX42" fmla="*/ 29908 w 45529"/>
                <a:gd name="connsiteY42" fmla="*/ 28766 h 52387"/>
                <a:gd name="connsiteX43" fmla="*/ 31718 w 45529"/>
                <a:gd name="connsiteY43" fmla="*/ 28004 h 52387"/>
                <a:gd name="connsiteX44" fmla="*/ 31718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336"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815" y="9144"/>
                  </a:cubicBezTo>
                  <a:cubicBezTo>
                    <a:pt x="42672" y="6953"/>
                    <a:pt x="41053" y="5143"/>
                    <a:pt x="39052" y="3810"/>
                  </a:cubicBezTo>
                  <a:close/>
                  <a:moveTo>
                    <a:pt x="31623" y="33338"/>
                  </a:moveTo>
                  <a:cubicBezTo>
                    <a:pt x="31623" y="35147"/>
                    <a:pt x="31147" y="36766"/>
                    <a:pt x="30289" y="38195"/>
                  </a:cubicBezTo>
                  <a:cubicBezTo>
                    <a:pt x="29337" y="39624"/>
                    <a:pt x="28099" y="40767"/>
                    <a:pt x="26575" y="41529"/>
                  </a:cubicBezTo>
                  <a:cubicBezTo>
                    <a:pt x="24955" y="42386"/>
                    <a:pt x="23146" y="42767"/>
                    <a:pt x="21050" y="42767"/>
                  </a:cubicBezTo>
                  <a:cubicBezTo>
                    <a:pt x="18955" y="42767"/>
                    <a:pt x="17050" y="42291"/>
                    <a:pt x="15716" y="41243"/>
                  </a:cubicBezTo>
                  <a:cubicBezTo>
                    <a:pt x="14288" y="40195"/>
                    <a:pt x="13621" y="38767"/>
                    <a:pt x="13621" y="36862"/>
                  </a:cubicBezTo>
                  <a:cubicBezTo>
                    <a:pt x="13621" y="35528"/>
                    <a:pt x="14002" y="34385"/>
                    <a:pt x="14668" y="33528"/>
                  </a:cubicBezTo>
                  <a:cubicBezTo>
                    <a:pt x="15335" y="32671"/>
                    <a:pt x="16288" y="31909"/>
                    <a:pt x="17526" y="31432"/>
                  </a:cubicBezTo>
                  <a:cubicBezTo>
                    <a:pt x="18764" y="30861"/>
                    <a:pt x="20193" y="30480"/>
                    <a:pt x="21907" y="30289"/>
                  </a:cubicBezTo>
                  <a:cubicBezTo>
                    <a:pt x="22669" y="30194"/>
                    <a:pt x="23527" y="30099"/>
                    <a:pt x="24479" y="29908"/>
                  </a:cubicBezTo>
                  <a:cubicBezTo>
                    <a:pt x="25432" y="29718"/>
                    <a:pt x="26384" y="29623"/>
                    <a:pt x="27337" y="29432"/>
                  </a:cubicBezTo>
                  <a:cubicBezTo>
                    <a:pt x="28289" y="29242"/>
                    <a:pt x="29146" y="29051"/>
                    <a:pt x="29908" y="28766"/>
                  </a:cubicBezTo>
                  <a:cubicBezTo>
                    <a:pt x="30670" y="28575"/>
                    <a:pt x="31242" y="28289"/>
                    <a:pt x="31718" y="28004"/>
                  </a:cubicBezTo>
                  <a:lnTo>
                    <a:pt x="31718" y="33433"/>
                  </a:lnTo>
                  <a:close/>
                </a:path>
              </a:pathLst>
            </a:custGeom>
            <a:solidFill>
              <a:srgbClr val="FFFFFF"/>
            </a:solidFill>
            <a:ln w="0" cap="flat">
              <a:noFill/>
              <a:prstDash val="solid"/>
              <a:miter/>
            </a:ln>
          </p:spPr>
          <p:txBody>
            <a:bodyPr rtlCol="0" anchor="ctr"/>
            <a:lstStyle/>
            <a:p>
              <a:endParaRPr lang="en-GB" sz="2880"/>
            </a:p>
          </p:txBody>
        </p:sp>
        <p:sp>
          <p:nvSpPr>
            <p:cNvPr id="133" name="Freeform 132">
              <a:extLst>
                <a:ext uri="{FF2B5EF4-FFF2-40B4-BE49-F238E27FC236}">
                  <a16:creationId xmlns:a16="http://schemas.microsoft.com/office/drawing/2014/main" id="{6A74F0BA-1339-D3ED-CAFA-C1C92DB840A5}"/>
                </a:ext>
              </a:extLst>
            </p:cNvPr>
            <p:cNvSpPr/>
            <p:nvPr/>
          </p:nvSpPr>
          <p:spPr>
            <a:xfrm>
              <a:off x="2277136" y="5392015"/>
              <a:ext cx="30861" cy="51720"/>
            </a:xfrm>
            <a:custGeom>
              <a:avLst/>
              <a:gdLst>
                <a:gd name="connsiteX0" fmla="*/ 26479 w 30861"/>
                <a:gd name="connsiteY0" fmla="*/ 0 h 51720"/>
                <a:gd name="connsiteX1" fmla="*/ 18955 w 30861"/>
                <a:gd name="connsiteY1" fmla="*/ 2477 h 51720"/>
                <a:gd name="connsiteX2" fmla="*/ 14288 w 30861"/>
                <a:gd name="connsiteY2" fmla="*/ 9620 h 51720"/>
                <a:gd name="connsiteX3" fmla="*/ 13716 w 30861"/>
                <a:gd name="connsiteY3" fmla="*/ 9620 h 51720"/>
                <a:gd name="connsiteX4" fmla="*/ 13716 w 30861"/>
                <a:gd name="connsiteY4" fmla="*/ 762 h 51720"/>
                <a:gd name="connsiteX5" fmla="*/ 0 w 30861"/>
                <a:gd name="connsiteY5" fmla="*/ 762 h 51720"/>
                <a:gd name="connsiteX6" fmla="*/ 0 w 30861"/>
                <a:gd name="connsiteY6" fmla="*/ 51721 h 51720"/>
                <a:gd name="connsiteX7" fmla="*/ 14097 w 30861"/>
                <a:gd name="connsiteY7" fmla="*/ 51721 h 51720"/>
                <a:gd name="connsiteX8" fmla="*/ 14097 w 30861"/>
                <a:gd name="connsiteY8" fmla="*/ 22860 h 51720"/>
                <a:gd name="connsiteX9" fmla="*/ 15526 w 30861"/>
                <a:gd name="connsiteY9" fmla="*/ 17336 h 51720"/>
                <a:gd name="connsiteX10" fmla="*/ 19336 w 30861"/>
                <a:gd name="connsiteY10" fmla="*/ 13621 h 51720"/>
                <a:gd name="connsiteX11" fmla="*/ 24860 w 30861"/>
                <a:gd name="connsiteY11" fmla="*/ 12287 h 51720"/>
                <a:gd name="connsiteX12" fmla="*/ 28099 w 30861"/>
                <a:gd name="connsiteY12" fmla="*/ 12478 h 51720"/>
                <a:gd name="connsiteX13" fmla="*/ 30861 w 30861"/>
                <a:gd name="connsiteY13" fmla="*/ 13049 h 51720"/>
                <a:gd name="connsiteX14" fmla="*/ 30861 w 30861"/>
                <a:gd name="connsiteY14" fmla="*/ 476 h 51720"/>
                <a:gd name="connsiteX15" fmla="*/ 28670 w 30861"/>
                <a:gd name="connsiteY15" fmla="*/ 95 h 51720"/>
                <a:gd name="connsiteX16" fmla="*/ 26384 w 30861"/>
                <a:gd name="connsiteY16" fmla="*/ 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861" h="51720">
                  <a:moveTo>
                    <a:pt x="26479" y="0"/>
                  </a:moveTo>
                  <a:cubicBezTo>
                    <a:pt x="23622" y="0"/>
                    <a:pt x="21146" y="857"/>
                    <a:pt x="18955" y="2477"/>
                  </a:cubicBezTo>
                  <a:cubicBezTo>
                    <a:pt x="16764" y="4096"/>
                    <a:pt x="15240" y="6477"/>
                    <a:pt x="14288" y="9620"/>
                  </a:cubicBezTo>
                  <a:lnTo>
                    <a:pt x="13716" y="9620"/>
                  </a:lnTo>
                  <a:lnTo>
                    <a:pt x="13716" y="762"/>
                  </a:lnTo>
                  <a:lnTo>
                    <a:pt x="0" y="762"/>
                  </a:lnTo>
                  <a:lnTo>
                    <a:pt x="0" y="51721"/>
                  </a:lnTo>
                  <a:lnTo>
                    <a:pt x="14097" y="51721"/>
                  </a:lnTo>
                  <a:lnTo>
                    <a:pt x="14097" y="22860"/>
                  </a:lnTo>
                  <a:cubicBezTo>
                    <a:pt x="14097" y="20765"/>
                    <a:pt x="14573" y="18955"/>
                    <a:pt x="15526" y="17336"/>
                  </a:cubicBezTo>
                  <a:cubicBezTo>
                    <a:pt x="16478" y="15716"/>
                    <a:pt x="17717" y="14478"/>
                    <a:pt x="19336" y="13621"/>
                  </a:cubicBezTo>
                  <a:cubicBezTo>
                    <a:pt x="20955" y="12764"/>
                    <a:pt x="22860" y="12287"/>
                    <a:pt x="24860" y="12287"/>
                  </a:cubicBezTo>
                  <a:cubicBezTo>
                    <a:pt x="25813" y="12287"/>
                    <a:pt x="26861" y="12287"/>
                    <a:pt x="28099" y="12478"/>
                  </a:cubicBezTo>
                  <a:cubicBezTo>
                    <a:pt x="29242" y="12668"/>
                    <a:pt x="30194" y="12764"/>
                    <a:pt x="30861" y="13049"/>
                  </a:cubicBezTo>
                  <a:lnTo>
                    <a:pt x="30861" y="476"/>
                  </a:lnTo>
                  <a:cubicBezTo>
                    <a:pt x="30290" y="286"/>
                    <a:pt x="29528" y="191"/>
                    <a:pt x="28670" y="95"/>
                  </a:cubicBezTo>
                  <a:cubicBezTo>
                    <a:pt x="27813" y="95"/>
                    <a:pt x="27051" y="0"/>
                    <a:pt x="26384" y="0"/>
                  </a:cubicBezTo>
                  <a:close/>
                </a:path>
              </a:pathLst>
            </a:custGeom>
            <a:solidFill>
              <a:srgbClr val="FFFFFF"/>
            </a:solidFill>
            <a:ln w="0" cap="flat">
              <a:noFill/>
              <a:prstDash val="solid"/>
              <a:miter/>
            </a:ln>
          </p:spPr>
          <p:txBody>
            <a:bodyPr rtlCol="0" anchor="ctr"/>
            <a:lstStyle/>
            <a:p>
              <a:endParaRPr lang="en-GB" sz="2880"/>
            </a:p>
          </p:txBody>
        </p:sp>
        <p:sp>
          <p:nvSpPr>
            <p:cNvPr id="134" name="Freeform 133">
              <a:extLst>
                <a:ext uri="{FF2B5EF4-FFF2-40B4-BE49-F238E27FC236}">
                  <a16:creationId xmlns:a16="http://schemas.microsoft.com/office/drawing/2014/main" id="{D2EA7C3B-E07F-8214-B08E-3FA2716BE343}"/>
                </a:ext>
              </a:extLst>
            </p:cNvPr>
            <p:cNvSpPr/>
            <p:nvPr/>
          </p:nvSpPr>
          <p:spPr>
            <a:xfrm>
              <a:off x="2313236"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04" y="0"/>
                    <a:pt x="24670" y="0"/>
                  </a:cubicBezTo>
                  <a:cubicBezTo>
                    <a:pt x="19717"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387" y="43053"/>
                    <a:pt x="47720" y="40386"/>
                    <a:pt x="48387" y="37243"/>
                  </a:cubicBezTo>
                  <a:lnTo>
                    <a:pt x="35338" y="36386"/>
                  </a:lnTo>
                  <a:cubicBezTo>
                    <a:pt x="34862" y="37624"/>
                    <a:pt x="34100" y="38767"/>
                    <a:pt x="33242" y="39624"/>
                  </a:cubicBezTo>
                  <a:cubicBezTo>
                    <a:pt x="32290" y="40481"/>
                    <a:pt x="31242"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860"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35" name="Freeform 134">
              <a:extLst>
                <a:ext uri="{FF2B5EF4-FFF2-40B4-BE49-F238E27FC236}">
                  <a16:creationId xmlns:a16="http://schemas.microsoft.com/office/drawing/2014/main" id="{C21DEF00-661B-DC26-3A64-679610B46A3F}"/>
                </a:ext>
              </a:extLst>
            </p:cNvPr>
            <p:cNvSpPr/>
            <p:nvPr/>
          </p:nvSpPr>
          <p:spPr>
            <a:xfrm>
              <a:off x="2397818" y="5375728"/>
              <a:ext cx="57340" cy="68008"/>
            </a:xfrm>
            <a:custGeom>
              <a:avLst/>
              <a:gdLst>
                <a:gd name="connsiteX0" fmla="*/ 41910 w 57340"/>
                <a:gd name="connsiteY0" fmla="*/ 4096 h 68008"/>
                <a:gd name="connsiteX1" fmla="*/ 24289 w 57340"/>
                <a:gd name="connsiteY1" fmla="*/ 0 h 68008"/>
                <a:gd name="connsiteX2" fmla="*/ 0 w 57340"/>
                <a:gd name="connsiteY2" fmla="*/ 0 h 68008"/>
                <a:gd name="connsiteX3" fmla="*/ 0 w 57340"/>
                <a:gd name="connsiteY3" fmla="*/ 68009 h 68008"/>
                <a:gd name="connsiteX4" fmla="*/ 24098 w 57340"/>
                <a:gd name="connsiteY4" fmla="*/ 68009 h 68008"/>
                <a:gd name="connsiteX5" fmla="*/ 41910 w 57340"/>
                <a:gd name="connsiteY5" fmla="*/ 63913 h 68008"/>
                <a:gd name="connsiteX6" fmla="*/ 53340 w 57340"/>
                <a:gd name="connsiteY6" fmla="*/ 52197 h 68008"/>
                <a:gd name="connsiteX7" fmla="*/ 57341 w 57340"/>
                <a:gd name="connsiteY7" fmla="*/ 33909 h 68008"/>
                <a:gd name="connsiteX8" fmla="*/ 53340 w 57340"/>
                <a:gd name="connsiteY8" fmla="*/ 15716 h 68008"/>
                <a:gd name="connsiteX9" fmla="*/ 41910 w 57340"/>
                <a:gd name="connsiteY9" fmla="*/ 4000 h 68008"/>
                <a:gd name="connsiteX10" fmla="*/ 40767 w 57340"/>
                <a:gd name="connsiteY10" fmla="*/ 46387 h 68008"/>
                <a:gd name="connsiteX11" fmla="*/ 34195 w 57340"/>
                <a:gd name="connsiteY11" fmla="*/ 53435 h 68008"/>
                <a:gd name="connsiteX12" fmla="*/ 23432 w 57340"/>
                <a:gd name="connsiteY12" fmla="*/ 55721 h 68008"/>
                <a:gd name="connsiteX13" fmla="*/ 14288 w 57340"/>
                <a:gd name="connsiteY13" fmla="*/ 55721 h 68008"/>
                <a:gd name="connsiteX14" fmla="*/ 14288 w 57340"/>
                <a:gd name="connsiteY14" fmla="*/ 12383 h 68008"/>
                <a:gd name="connsiteX15" fmla="*/ 23432 w 57340"/>
                <a:gd name="connsiteY15" fmla="*/ 12383 h 68008"/>
                <a:gd name="connsiteX16" fmla="*/ 34195 w 57340"/>
                <a:gd name="connsiteY16" fmla="*/ 14669 h 68008"/>
                <a:gd name="connsiteX17" fmla="*/ 40767 w 57340"/>
                <a:gd name="connsiteY17" fmla="*/ 21717 h 68008"/>
                <a:gd name="connsiteX18" fmla="*/ 42958 w 57340"/>
                <a:gd name="connsiteY18" fmla="*/ 34004 h 68008"/>
                <a:gd name="connsiteX19" fmla="*/ 40767 w 57340"/>
                <a:gd name="connsiteY19" fmla="*/ 46387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340" h="68008">
                  <a:moveTo>
                    <a:pt x="41910" y="4096"/>
                  </a:moveTo>
                  <a:cubicBezTo>
                    <a:pt x="36957" y="1429"/>
                    <a:pt x="31052" y="0"/>
                    <a:pt x="24289" y="0"/>
                  </a:cubicBezTo>
                  <a:lnTo>
                    <a:pt x="0" y="0"/>
                  </a:lnTo>
                  <a:lnTo>
                    <a:pt x="0" y="68009"/>
                  </a:lnTo>
                  <a:lnTo>
                    <a:pt x="24098" y="68009"/>
                  </a:lnTo>
                  <a:cubicBezTo>
                    <a:pt x="31052" y="68009"/>
                    <a:pt x="36957" y="66675"/>
                    <a:pt x="41910" y="63913"/>
                  </a:cubicBezTo>
                  <a:cubicBezTo>
                    <a:pt x="46863" y="61151"/>
                    <a:pt x="50673" y="57245"/>
                    <a:pt x="53340" y="52197"/>
                  </a:cubicBezTo>
                  <a:cubicBezTo>
                    <a:pt x="56007" y="47149"/>
                    <a:pt x="57341" y="41053"/>
                    <a:pt x="57341" y="33909"/>
                  </a:cubicBezTo>
                  <a:cubicBezTo>
                    <a:pt x="57341" y="26765"/>
                    <a:pt x="56007" y="20765"/>
                    <a:pt x="53340" y="15716"/>
                  </a:cubicBezTo>
                  <a:cubicBezTo>
                    <a:pt x="50673" y="10668"/>
                    <a:pt x="46863" y="6763"/>
                    <a:pt x="41910" y="4000"/>
                  </a:cubicBezTo>
                  <a:close/>
                  <a:moveTo>
                    <a:pt x="40767" y="46387"/>
                  </a:moveTo>
                  <a:cubicBezTo>
                    <a:pt x="39338" y="49625"/>
                    <a:pt x="37148" y="51911"/>
                    <a:pt x="34195" y="53435"/>
                  </a:cubicBezTo>
                  <a:cubicBezTo>
                    <a:pt x="31242" y="54959"/>
                    <a:pt x="27718" y="55721"/>
                    <a:pt x="23432" y="55721"/>
                  </a:cubicBezTo>
                  <a:lnTo>
                    <a:pt x="14288" y="55721"/>
                  </a:lnTo>
                  <a:lnTo>
                    <a:pt x="14288" y="12383"/>
                  </a:lnTo>
                  <a:lnTo>
                    <a:pt x="23432" y="12383"/>
                  </a:lnTo>
                  <a:cubicBezTo>
                    <a:pt x="27718" y="12383"/>
                    <a:pt x="31242" y="13145"/>
                    <a:pt x="34195" y="14669"/>
                  </a:cubicBezTo>
                  <a:cubicBezTo>
                    <a:pt x="37052" y="16192"/>
                    <a:pt x="39243" y="18479"/>
                    <a:pt x="40767" y="21717"/>
                  </a:cubicBezTo>
                  <a:cubicBezTo>
                    <a:pt x="42196" y="24860"/>
                    <a:pt x="42958" y="29051"/>
                    <a:pt x="42958" y="34004"/>
                  </a:cubicBezTo>
                  <a:cubicBezTo>
                    <a:pt x="42958" y="38957"/>
                    <a:pt x="42196" y="43244"/>
                    <a:pt x="40767" y="46387"/>
                  </a:cubicBezTo>
                  <a:close/>
                </a:path>
              </a:pathLst>
            </a:custGeom>
            <a:solidFill>
              <a:srgbClr val="FFFFFF"/>
            </a:solidFill>
            <a:ln w="0" cap="flat">
              <a:noFill/>
              <a:prstDash val="solid"/>
              <a:miter/>
            </a:ln>
          </p:spPr>
          <p:txBody>
            <a:bodyPr rtlCol="0" anchor="ctr"/>
            <a:lstStyle/>
            <a:p>
              <a:endParaRPr lang="en-GB" sz="2880"/>
            </a:p>
          </p:txBody>
        </p:sp>
        <p:sp>
          <p:nvSpPr>
            <p:cNvPr id="136" name="Freeform 135">
              <a:extLst>
                <a:ext uri="{FF2B5EF4-FFF2-40B4-BE49-F238E27FC236}">
                  <a16:creationId xmlns:a16="http://schemas.microsoft.com/office/drawing/2014/main" id="{C3DD036D-AD67-D22C-2B4A-69D51826F8DA}"/>
                </a:ext>
              </a:extLst>
            </p:cNvPr>
            <p:cNvSpPr/>
            <p:nvPr/>
          </p:nvSpPr>
          <p:spPr>
            <a:xfrm>
              <a:off x="2467160" y="5371918"/>
              <a:ext cx="15335" cy="14287"/>
            </a:xfrm>
            <a:custGeom>
              <a:avLst/>
              <a:gdLst>
                <a:gd name="connsiteX0" fmla="*/ 7715 w 15335"/>
                <a:gd name="connsiteY0" fmla="*/ 0 h 14287"/>
                <a:gd name="connsiteX1" fmla="*/ 2286 w 15335"/>
                <a:gd name="connsiteY1" fmla="*/ 2096 h 14287"/>
                <a:gd name="connsiteX2" fmla="*/ 0 w 15335"/>
                <a:gd name="connsiteY2" fmla="*/ 7144 h 14287"/>
                <a:gd name="connsiteX3" fmla="*/ 2286 w 15335"/>
                <a:gd name="connsiteY3" fmla="*/ 12192 h 14287"/>
                <a:gd name="connsiteX4" fmla="*/ 7715 w 15335"/>
                <a:gd name="connsiteY4" fmla="*/ 14288 h 14287"/>
                <a:gd name="connsiteX5" fmla="*/ 13144 w 15335"/>
                <a:gd name="connsiteY5" fmla="*/ 12192 h 14287"/>
                <a:gd name="connsiteX6" fmla="*/ 15335 w 15335"/>
                <a:gd name="connsiteY6" fmla="*/ 7144 h 14287"/>
                <a:gd name="connsiteX7" fmla="*/ 13144 w 15335"/>
                <a:gd name="connsiteY7" fmla="*/ 2096 h 14287"/>
                <a:gd name="connsiteX8" fmla="*/ 7715 w 15335"/>
                <a:gd name="connsiteY8" fmla="*/ 0 h 1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35" h="14287">
                  <a:moveTo>
                    <a:pt x="7715" y="0"/>
                  </a:moveTo>
                  <a:cubicBezTo>
                    <a:pt x="5620" y="0"/>
                    <a:pt x="3810" y="667"/>
                    <a:pt x="2286" y="2096"/>
                  </a:cubicBezTo>
                  <a:cubicBezTo>
                    <a:pt x="762" y="3524"/>
                    <a:pt x="0" y="5144"/>
                    <a:pt x="0" y="7144"/>
                  </a:cubicBezTo>
                  <a:cubicBezTo>
                    <a:pt x="0" y="9144"/>
                    <a:pt x="762" y="10763"/>
                    <a:pt x="2286" y="12192"/>
                  </a:cubicBezTo>
                  <a:cubicBezTo>
                    <a:pt x="3810" y="13621"/>
                    <a:pt x="5620" y="14288"/>
                    <a:pt x="7715" y="14288"/>
                  </a:cubicBezTo>
                  <a:cubicBezTo>
                    <a:pt x="9811" y="14288"/>
                    <a:pt x="11620" y="13621"/>
                    <a:pt x="13144" y="12192"/>
                  </a:cubicBezTo>
                  <a:cubicBezTo>
                    <a:pt x="14668" y="10763"/>
                    <a:pt x="15335" y="9144"/>
                    <a:pt x="15335" y="7144"/>
                  </a:cubicBezTo>
                  <a:cubicBezTo>
                    <a:pt x="15335" y="5144"/>
                    <a:pt x="14573" y="3524"/>
                    <a:pt x="13144" y="2096"/>
                  </a:cubicBezTo>
                  <a:cubicBezTo>
                    <a:pt x="11620" y="667"/>
                    <a:pt x="9811" y="0"/>
                    <a:pt x="7715" y="0"/>
                  </a:cubicBezTo>
                  <a:close/>
                </a:path>
              </a:pathLst>
            </a:custGeom>
            <a:solidFill>
              <a:srgbClr val="FFFFFF"/>
            </a:solidFill>
            <a:ln w="0" cap="flat">
              <a:noFill/>
              <a:prstDash val="solid"/>
              <a:miter/>
            </a:ln>
          </p:spPr>
          <p:txBody>
            <a:bodyPr rtlCol="0" anchor="ctr"/>
            <a:lstStyle/>
            <a:p>
              <a:endParaRPr lang="en-GB" sz="2880"/>
            </a:p>
          </p:txBody>
        </p:sp>
        <p:sp>
          <p:nvSpPr>
            <p:cNvPr id="137" name="Freeform 136">
              <a:extLst>
                <a:ext uri="{FF2B5EF4-FFF2-40B4-BE49-F238E27FC236}">
                  <a16:creationId xmlns:a16="http://schemas.microsoft.com/office/drawing/2014/main" id="{CB3FD605-4E82-7095-91FC-394B1DCD55B5}"/>
                </a:ext>
              </a:extLst>
            </p:cNvPr>
            <p:cNvSpPr/>
            <p:nvPr/>
          </p:nvSpPr>
          <p:spPr>
            <a:xfrm>
              <a:off x="2467827" y="5392777"/>
              <a:ext cx="14096" cy="50958"/>
            </a:xfrm>
            <a:custGeom>
              <a:avLst/>
              <a:gdLst>
                <a:gd name="connsiteX0" fmla="*/ 0 w 14096"/>
                <a:gd name="connsiteY0" fmla="*/ 0 h 50958"/>
                <a:gd name="connsiteX1" fmla="*/ 14097 w 14096"/>
                <a:gd name="connsiteY1" fmla="*/ 0 h 50958"/>
                <a:gd name="connsiteX2" fmla="*/ 14097 w 14096"/>
                <a:gd name="connsiteY2" fmla="*/ 50959 h 50958"/>
                <a:gd name="connsiteX3" fmla="*/ 0 w 14096"/>
                <a:gd name="connsiteY3" fmla="*/ 50959 h 50958"/>
              </a:gdLst>
              <a:ahLst/>
              <a:cxnLst>
                <a:cxn ang="0">
                  <a:pos x="connsiteX0" y="connsiteY0"/>
                </a:cxn>
                <a:cxn ang="0">
                  <a:pos x="connsiteX1" y="connsiteY1"/>
                </a:cxn>
                <a:cxn ang="0">
                  <a:pos x="connsiteX2" y="connsiteY2"/>
                </a:cxn>
                <a:cxn ang="0">
                  <a:pos x="connsiteX3" y="connsiteY3"/>
                </a:cxn>
              </a:cxnLst>
              <a:rect l="l" t="t" r="r" b="b"/>
              <a:pathLst>
                <a:path w="14096" h="50958">
                  <a:moveTo>
                    <a:pt x="0" y="0"/>
                  </a:moveTo>
                  <a:lnTo>
                    <a:pt x="14097" y="0"/>
                  </a:lnTo>
                  <a:lnTo>
                    <a:pt x="14097"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38" name="Freeform 137">
              <a:extLst>
                <a:ext uri="{FF2B5EF4-FFF2-40B4-BE49-F238E27FC236}">
                  <a16:creationId xmlns:a16="http://schemas.microsoft.com/office/drawing/2014/main" id="{66CB7C1F-64D3-B9BD-0F04-92072466B3AF}"/>
                </a:ext>
              </a:extLst>
            </p:cNvPr>
            <p:cNvSpPr/>
            <p:nvPr/>
          </p:nvSpPr>
          <p:spPr>
            <a:xfrm>
              <a:off x="249335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2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2" y="14954"/>
                    <a:pt x="31623" y="16002"/>
                  </a:cubicBezTo>
                  <a:lnTo>
                    <a:pt x="44577" y="15240"/>
                  </a:lnTo>
                  <a:cubicBezTo>
                    <a:pt x="43910" y="10573"/>
                    <a:pt x="41815" y="6858"/>
                    <a:pt x="38100" y="4096"/>
                  </a:cubicBezTo>
                  <a:cubicBezTo>
                    <a:pt x="34385" y="1333"/>
                    <a:pt x="29337" y="0"/>
                    <a:pt x="22860" y="0"/>
                  </a:cubicBezTo>
                  <a:cubicBezTo>
                    <a:pt x="18478" y="0"/>
                    <a:pt x="14668" y="667"/>
                    <a:pt x="11430" y="1905"/>
                  </a:cubicBezTo>
                  <a:cubicBezTo>
                    <a:pt x="8192" y="3143"/>
                    <a:pt x="5715" y="5048"/>
                    <a:pt x="3905" y="7334"/>
                  </a:cubicBezTo>
                  <a:cubicBezTo>
                    <a:pt x="2095"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2" y="35909"/>
                    <a:pt x="31432" y="37148"/>
                  </a:cubicBezTo>
                  <a:cubicBezTo>
                    <a:pt x="31432" y="38672"/>
                    <a:pt x="30670"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7"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39" name="Freeform 138">
              <a:extLst>
                <a:ext uri="{FF2B5EF4-FFF2-40B4-BE49-F238E27FC236}">
                  <a16:creationId xmlns:a16="http://schemas.microsoft.com/office/drawing/2014/main" id="{6E963534-16F0-BAB7-F32D-4633F26FE88B}"/>
                </a:ext>
              </a:extLst>
            </p:cNvPr>
            <p:cNvSpPr/>
            <p:nvPr/>
          </p:nvSpPr>
          <p:spPr>
            <a:xfrm>
              <a:off x="254840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3 w 48863"/>
                <a:gd name="connsiteY22" fmla="*/ 14669 h 52768"/>
                <a:gd name="connsiteX23" fmla="*/ 42005 w 48863"/>
                <a:gd name="connsiteY23" fmla="*/ 6572 h 52768"/>
                <a:gd name="connsiteX24" fmla="*/ 14002 w 48863"/>
                <a:gd name="connsiteY24" fmla="*/ 21050 h 52768"/>
                <a:gd name="connsiteX25" fmla="*/ 15335 w 48863"/>
                <a:gd name="connsiteY25" fmla="*/ 16002 h 52768"/>
                <a:gd name="connsiteX26" fmla="*/ 19240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147" y="572"/>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1"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3" y="14669"/>
                  </a:cubicBezTo>
                  <a:cubicBezTo>
                    <a:pt x="45815" y="11430"/>
                    <a:pt x="44101" y="8763"/>
                    <a:pt x="42005" y="6572"/>
                  </a:cubicBezTo>
                  <a:close/>
                  <a:moveTo>
                    <a:pt x="14002" y="21050"/>
                  </a:moveTo>
                  <a:cubicBezTo>
                    <a:pt x="14002" y="19241"/>
                    <a:pt x="14478" y="17526"/>
                    <a:pt x="15335" y="16002"/>
                  </a:cubicBezTo>
                  <a:cubicBezTo>
                    <a:pt x="16288" y="14383"/>
                    <a:pt x="17526" y="13049"/>
                    <a:pt x="19240"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0" name="Freeform 139">
              <a:extLst>
                <a:ext uri="{FF2B5EF4-FFF2-40B4-BE49-F238E27FC236}">
                  <a16:creationId xmlns:a16="http://schemas.microsoft.com/office/drawing/2014/main" id="{0F19BA62-A6B1-6D3C-6988-28FFB86B3BF3}"/>
                </a:ext>
              </a:extLst>
            </p:cNvPr>
            <p:cNvSpPr/>
            <p:nvPr/>
          </p:nvSpPr>
          <p:spPr>
            <a:xfrm>
              <a:off x="2606320" y="5392206"/>
              <a:ext cx="45529" cy="52387"/>
            </a:xfrm>
            <a:custGeom>
              <a:avLst/>
              <a:gdLst>
                <a:gd name="connsiteX0" fmla="*/ 39052 w 45529"/>
                <a:gd name="connsiteY0" fmla="*/ 4000 h 52387"/>
                <a:gd name="connsiteX1" fmla="*/ 32099 w 45529"/>
                <a:gd name="connsiteY1" fmla="*/ 952 h 52387"/>
                <a:gd name="connsiteX2" fmla="*/ 23908 w 45529"/>
                <a:gd name="connsiteY2" fmla="*/ 0 h 52387"/>
                <a:gd name="connsiteX3" fmla="*/ 13144 w 45529"/>
                <a:gd name="connsiteY3" fmla="*/ 1810 h 52387"/>
                <a:gd name="connsiteX4" fmla="*/ 5620 w 45529"/>
                <a:gd name="connsiteY4" fmla="*/ 7048 h 52387"/>
                <a:gd name="connsiteX5" fmla="*/ 1714 w 45529"/>
                <a:gd name="connsiteY5" fmla="*/ 15049 h 52387"/>
                <a:gd name="connsiteX6" fmla="*/ 14764 w 45529"/>
                <a:gd name="connsiteY6" fmla="*/ 16097 h 52387"/>
                <a:gd name="connsiteX7" fmla="*/ 17716 w 45529"/>
                <a:gd name="connsiteY7" fmla="*/ 11906 h 52387"/>
                <a:gd name="connsiteX8" fmla="*/ 23813 w 45529"/>
                <a:gd name="connsiteY8" fmla="*/ 10192 h 52387"/>
                <a:gd name="connsiteX9" fmla="*/ 29432 w 45529"/>
                <a:gd name="connsiteY9" fmla="*/ 11906 h 52387"/>
                <a:gd name="connsiteX10" fmla="*/ 31432 w 45529"/>
                <a:gd name="connsiteY10" fmla="*/ 16764 h 52387"/>
                <a:gd name="connsiteX11" fmla="*/ 31432 w 45529"/>
                <a:gd name="connsiteY11" fmla="*/ 16955 h 52387"/>
                <a:gd name="connsiteX12" fmla="*/ 30194 w 45529"/>
                <a:gd name="connsiteY12" fmla="*/ 19431 h 52387"/>
                <a:gd name="connsiteX13" fmla="*/ 26289 w 45529"/>
                <a:gd name="connsiteY13" fmla="*/ 20669 h 52387"/>
                <a:gd name="connsiteX14" fmla="*/ 19145 w 45529"/>
                <a:gd name="connsiteY14" fmla="*/ 21526 h 52387"/>
                <a:gd name="connsiteX15" fmla="*/ 11906 w 45529"/>
                <a:gd name="connsiteY15" fmla="*/ 22765 h 52387"/>
                <a:gd name="connsiteX16" fmla="*/ 5810 w 45529"/>
                <a:gd name="connsiteY16" fmla="*/ 25432 h 52387"/>
                <a:gd name="connsiteX17" fmla="*/ 1524 w 45529"/>
                <a:gd name="connsiteY17" fmla="*/ 30099 h 52387"/>
                <a:gd name="connsiteX18" fmla="*/ 0 w 45529"/>
                <a:gd name="connsiteY18" fmla="*/ 37243 h 52387"/>
                <a:gd name="connsiteX19" fmla="*/ 2191 w 45529"/>
                <a:gd name="connsiteY19" fmla="*/ 45625 h 52387"/>
                <a:gd name="connsiteX20" fmla="*/ 8191 w 45529"/>
                <a:gd name="connsiteY20" fmla="*/ 50673 h 52387"/>
                <a:gd name="connsiteX21" fmla="*/ 16859 w 45529"/>
                <a:gd name="connsiteY21" fmla="*/ 52388 h 52387"/>
                <a:gd name="connsiteX22" fmla="*/ 23527 w 45529"/>
                <a:gd name="connsiteY22" fmla="*/ 51340 h 52387"/>
                <a:gd name="connsiteX23" fmla="*/ 28480 w 45529"/>
                <a:gd name="connsiteY23" fmla="*/ 48482 h 52387"/>
                <a:gd name="connsiteX24" fmla="*/ 31718 w 45529"/>
                <a:gd name="connsiteY24" fmla="*/ 44291 h 52387"/>
                <a:gd name="connsiteX25" fmla="*/ 32099 w 45529"/>
                <a:gd name="connsiteY25" fmla="*/ 44291 h 52387"/>
                <a:gd name="connsiteX26" fmla="*/ 32099 w 45529"/>
                <a:gd name="connsiteY26" fmla="*/ 51340 h 52387"/>
                <a:gd name="connsiteX27" fmla="*/ 45529 w 45529"/>
                <a:gd name="connsiteY27" fmla="*/ 51340 h 52387"/>
                <a:gd name="connsiteX28" fmla="*/ 45529 w 45529"/>
                <a:gd name="connsiteY28" fmla="*/ 16955 h 52387"/>
                <a:gd name="connsiteX29" fmla="*/ 43720 w 45529"/>
                <a:gd name="connsiteY29" fmla="*/ 9144 h 52387"/>
                <a:gd name="connsiteX30" fmla="*/ 38957 w 45529"/>
                <a:gd name="connsiteY30" fmla="*/ 3810 h 52387"/>
                <a:gd name="connsiteX31" fmla="*/ 31528 w 45529"/>
                <a:gd name="connsiteY31" fmla="*/ 33338 h 52387"/>
                <a:gd name="connsiteX32" fmla="*/ 30194 w 45529"/>
                <a:gd name="connsiteY32" fmla="*/ 38195 h 52387"/>
                <a:gd name="connsiteX33" fmla="*/ 26479 w 45529"/>
                <a:gd name="connsiteY33" fmla="*/ 41529 h 52387"/>
                <a:gd name="connsiteX34" fmla="*/ 20955 w 45529"/>
                <a:gd name="connsiteY34" fmla="*/ 42767 h 52387"/>
                <a:gd name="connsiteX35" fmla="*/ 15621 w 45529"/>
                <a:gd name="connsiteY35" fmla="*/ 41243 h 52387"/>
                <a:gd name="connsiteX36" fmla="*/ 13525 w 45529"/>
                <a:gd name="connsiteY36" fmla="*/ 36862 h 52387"/>
                <a:gd name="connsiteX37" fmla="*/ 14573 w 45529"/>
                <a:gd name="connsiteY37" fmla="*/ 33528 h 52387"/>
                <a:gd name="connsiteX38" fmla="*/ 17431 w 45529"/>
                <a:gd name="connsiteY38" fmla="*/ 31432 h 52387"/>
                <a:gd name="connsiteX39" fmla="*/ 21812 w 45529"/>
                <a:gd name="connsiteY39" fmla="*/ 30289 h 52387"/>
                <a:gd name="connsiteX40" fmla="*/ 24384 w 45529"/>
                <a:gd name="connsiteY40" fmla="*/ 29908 h 52387"/>
                <a:gd name="connsiteX41" fmla="*/ 27241 w 45529"/>
                <a:gd name="connsiteY41" fmla="*/ 29432 h 52387"/>
                <a:gd name="connsiteX42" fmla="*/ 29813 w 45529"/>
                <a:gd name="connsiteY42" fmla="*/ 28766 h 52387"/>
                <a:gd name="connsiteX43" fmla="*/ 31623 w 45529"/>
                <a:gd name="connsiteY43" fmla="*/ 28004 h 52387"/>
                <a:gd name="connsiteX44" fmla="*/ 31623 w 45529"/>
                <a:gd name="connsiteY44" fmla="*/ 3343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5529" h="52387">
                  <a:moveTo>
                    <a:pt x="39052" y="4000"/>
                  </a:moveTo>
                  <a:cubicBezTo>
                    <a:pt x="37052" y="2572"/>
                    <a:pt x="34671" y="1619"/>
                    <a:pt x="32099" y="952"/>
                  </a:cubicBezTo>
                  <a:cubicBezTo>
                    <a:pt x="29527" y="286"/>
                    <a:pt x="26765" y="0"/>
                    <a:pt x="23908" y="0"/>
                  </a:cubicBezTo>
                  <a:cubicBezTo>
                    <a:pt x="19812" y="0"/>
                    <a:pt x="16288" y="571"/>
                    <a:pt x="13144" y="1810"/>
                  </a:cubicBezTo>
                  <a:cubicBezTo>
                    <a:pt x="10096" y="3048"/>
                    <a:pt x="7525" y="4763"/>
                    <a:pt x="5620" y="7048"/>
                  </a:cubicBezTo>
                  <a:cubicBezTo>
                    <a:pt x="3715" y="9334"/>
                    <a:pt x="2381" y="12002"/>
                    <a:pt x="1714" y="15049"/>
                  </a:cubicBezTo>
                  <a:lnTo>
                    <a:pt x="14764" y="16097"/>
                  </a:lnTo>
                  <a:cubicBezTo>
                    <a:pt x="15240" y="14383"/>
                    <a:pt x="16288" y="13049"/>
                    <a:pt x="17716" y="11906"/>
                  </a:cubicBezTo>
                  <a:cubicBezTo>
                    <a:pt x="19240" y="10763"/>
                    <a:pt x="21241" y="10192"/>
                    <a:pt x="23813" y="10192"/>
                  </a:cubicBezTo>
                  <a:cubicBezTo>
                    <a:pt x="26194" y="10192"/>
                    <a:pt x="28099" y="10763"/>
                    <a:pt x="29432" y="11906"/>
                  </a:cubicBezTo>
                  <a:cubicBezTo>
                    <a:pt x="30766" y="13049"/>
                    <a:pt x="31432" y="14669"/>
                    <a:pt x="31432" y="16764"/>
                  </a:cubicBezTo>
                  <a:lnTo>
                    <a:pt x="31432" y="16955"/>
                  </a:lnTo>
                  <a:cubicBezTo>
                    <a:pt x="31432" y="18002"/>
                    <a:pt x="31051" y="18860"/>
                    <a:pt x="30194" y="19431"/>
                  </a:cubicBezTo>
                  <a:cubicBezTo>
                    <a:pt x="29337" y="20003"/>
                    <a:pt x="28099" y="20383"/>
                    <a:pt x="26289" y="20669"/>
                  </a:cubicBezTo>
                  <a:cubicBezTo>
                    <a:pt x="24479" y="20955"/>
                    <a:pt x="22098" y="21241"/>
                    <a:pt x="19145" y="21526"/>
                  </a:cubicBezTo>
                  <a:cubicBezTo>
                    <a:pt x="16669" y="21812"/>
                    <a:pt x="14192" y="22193"/>
                    <a:pt x="11906" y="22765"/>
                  </a:cubicBezTo>
                  <a:cubicBezTo>
                    <a:pt x="9620" y="23336"/>
                    <a:pt x="7620" y="24289"/>
                    <a:pt x="5810" y="25432"/>
                  </a:cubicBezTo>
                  <a:cubicBezTo>
                    <a:pt x="4000" y="26575"/>
                    <a:pt x="2572" y="28194"/>
                    <a:pt x="1524" y="30099"/>
                  </a:cubicBezTo>
                  <a:cubicBezTo>
                    <a:pt x="476" y="32004"/>
                    <a:pt x="0" y="34385"/>
                    <a:pt x="0" y="37243"/>
                  </a:cubicBezTo>
                  <a:cubicBezTo>
                    <a:pt x="0" y="40576"/>
                    <a:pt x="762" y="43434"/>
                    <a:pt x="2191" y="45625"/>
                  </a:cubicBezTo>
                  <a:cubicBezTo>
                    <a:pt x="3619" y="47911"/>
                    <a:pt x="5715" y="49530"/>
                    <a:pt x="8191" y="50673"/>
                  </a:cubicBezTo>
                  <a:cubicBezTo>
                    <a:pt x="10763" y="51816"/>
                    <a:pt x="13621" y="52388"/>
                    <a:pt x="16859" y="52388"/>
                  </a:cubicBezTo>
                  <a:cubicBezTo>
                    <a:pt x="19431" y="52388"/>
                    <a:pt x="21622" y="52007"/>
                    <a:pt x="23527" y="51340"/>
                  </a:cubicBezTo>
                  <a:cubicBezTo>
                    <a:pt x="25432" y="50673"/>
                    <a:pt x="27146" y="49720"/>
                    <a:pt x="28480" y="48482"/>
                  </a:cubicBezTo>
                  <a:cubicBezTo>
                    <a:pt x="29813" y="47244"/>
                    <a:pt x="30956" y="45910"/>
                    <a:pt x="31718" y="44291"/>
                  </a:cubicBezTo>
                  <a:lnTo>
                    <a:pt x="32099" y="44291"/>
                  </a:lnTo>
                  <a:lnTo>
                    <a:pt x="32099" y="51340"/>
                  </a:lnTo>
                  <a:lnTo>
                    <a:pt x="45529" y="51340"/>
                  </a:lnTo>
                  <a:lnTo>
                    <a:pt x="45529" y="16955"/>
                  </a:lnTo>
                  <a:cubicBezTo>
                    <a:pt x="45529" y="13906"/>
                    <a:pt x="44958" y="11335"/>
                    <a:pt x="43720" y="9144"/>
                  </a:cubicBezTo>
                  <a:cubicBezTo>
                    <a:pt x="42577" y="6953"/>
                    <a:pt x="40957" y="5143"/>
                    <a:pt x="38957" y="3810"/>
                  </a:cubicBezTo>
                  <a:close/>
                  <a:moveTo>
                    <a:pt x="31528" y="33338"/>
                  </a:moveTo>
                  <a:cubicBezTo>
                    <a:pt x="31528" y="35147"/>
                    <a:pt x="31051" y="36766"/>
                    <a:pt x="30194" y="38195"/>
                  </a:cubicBezTo>
                  <a:cubicBezTo>
                    <a:pt x="29242" y="39624"/>
                    <a:pt x="28003" y="40767"/>
                    <a:pt x="26479" y="41529"/>
                  </a:cubicBezTo>
                  <a:cubicBezTo>
                    <a:pt x="24860" y="42386"/>
                    <a:pt x="23050" y="42767"/>
                    <a:pt x="20955" y="42767"/>
                  </a:cubicBezTo>
                  <a:cubicBezTo>
                    <a:pt x="18859" y="42767"/>
                    <a:pt x="16954" y="42291"/>
                    <a:pt x="15621" y="41243"/>
                  </a:cubicBezTo>
                  <a:cubicBezTo>
                    <a:pt x="14192" y="40195"/>
                    <a:pt x="13525" y="38767"/>
                    <a:pt x="13525" y="36862"/>
                  </a:cubicBezTo>
                  <a:cubicBezTo>
                    <a:pt x="13525" y="35528"/>
                    <a:pt x="13906" y="34385"/>
                    <a:pt x="14573" y="33528"/>
                  </a:cubicBezTo>
                  <a:cubicBezTo>
                    <a:pt x="15240" y="32671"/>
                    <a:pt x="16192" y="31909"/>
                    <a:pt x="17431" y="31432"/>
                  </a:cubicBezTo>
                  <a:cubicBezTo>
                    <a:pt x="18669" y="30861"/>
                    <a:pt x="20098" y="30480"/>
                    <a:pt x="21812" y="30289"/>
                  </a:cubicBezTo>
                  <a:cubicBezTo>
                    <a:pt x="22574" y="30194"/>
                    <a:pt x="23431" y="30099"/>
                    <a:pt x="24384" y="29908"/>
                  </a:cubicBezTo>
                  <a:cubicBezTo>
                    <a:pt x="25336" y="29718"/>
                    <a:pt x="26289" y="29623"/>
                    <a:pt x="27241" y="29432"/>
                  </a:cubicBezTo>
                  <a:cubicBezTo>
                    <a:pt x="28194" y="29242"/>
                    <a:pt x="29051" y="29051"/>
                    <a:pt x="29813" y="28766"/>
                  </a:cubicBezTo>
                  <a:cubicBezTo>
                    <a:pt x="30575" y="28575"/>
                    <a:pt x="31147" y="28289"/>
                    <a:pt x="31623" y="28004"/>
                  </a:cubicBezTo>
                  <a:lnTo>
                    <a:pt x="31623" y="33433"/>
                  </a:lnTo>
                  <a:close/>
                </a:path>
              </a:pathLst>
            </a:custGeom>
            <a:solidFill>
              <a:srgbClr val="FFFFFF"/>
            </a:solidFill>
            <a:ln w="0" cap="flat">
              <a:noFill/>
              <a:prstDash val="solid"/>
              <a:miter/>
            </a:ln>
          </p:spPr>
          <p:txBody>
            <a:bodyPr rtlCol="0" anchor="ctr"/>
            <a:lstStyle/>
            <a:p>
              <a:endParaRPr lang="en-GB" sz="2880"/>
            </a:p>
          </p:txBody>
        </p:sp>
        <p:sp>
          <p:nvSpPr>
            <p:cNvPr id="141" name="Freeform 140">
              <a:extLst>
                <a:ext uri="{FF2B5EF4-FFF2-40B4-BE49-F238E27FC236}">
                  <a16:creationId xmlns:a16="http://schemas.microsoft.com/office/drawing/2014/main" id="{5C1FC1C9-1F21-1994-8E37-D3931C77DCCC}"/>
                </a:ext>
              </a:extLst>
            </p:cNvPr>
            <p:cNvSpPr/>
            <p:nvPr/>
          </p:nvSpPr>
          <p:spPr>
            <a:xfrm>
              <a:off x="2662994" y="5392206"/>
              <a:ext cx="45815" cy="52482"/>
            </a:xfrm>
            <a:custGeom>
              <a:avLst/>
              <a:gdLst>
                <a:gd name="connsiteX0" fmla="*/ 31051 w 45815"/>
                <a:gd name="connsiteY0" fmla="*/ 22003 h 52482"/>
                <a:gd name="connsiteX1" fmla="*/ 21812 w 45815"/>
                <a:gd name="connsiteY1" fmla="*/ 20098 h 52482"/>
                <a:gd name="connsiteX2" fmla="*/ 16764 w 45815"/>
                <a:gd name="connsiteY2" fmla="*/ 18098 h 52482"/>
                <a:gd name="connsiteX3" fmla="*/ 15335 w 45815"/>
                <a:gd name="connsiteY3" fmla="*/ 15049 h 52482"/>
                <a:gd name="connsiteX4" fmla="*/ 17621 w 45815"/>
                <a:gd name="connsiteY4" fmla="*/ 11335 h 52482"/>
                <a:gd name="connsiteX5" fmla="*/ 23146 w 45815"/>
                <a:gd name="connsiteY5" fmla="*/ 10001 h 52482"/>
                <a:gd name="connsiteX6" fmla="*/ 27337 w 45815"/>
                <a:gd name="connsiteY6" fmla="*/ 10858 h 52482"/>
                <a:gd name="connsiteX7" fmla="*/ 30194 w 45815"/>
                <a:gd name="connsiteY7" fmla="*/ 13049 h 52482"/>
                <a:gd name="connsiteX8" fmla="*/ 31623 w 45815"/>
                <a:gd name="connsiteY8" fmla="*/ 16002 h 52482"/>
                <a:gd name="connsiteX9" fmla="*/ 44577 w 45815"/>
                <a:gd name="connsiteY9" fmla="*/ 15240 h 52482"/>
                <a:gd name="connsiteX10" fmla="*/ 38100 w 45815"/>
                <a:gd name="connsiteY10" fmla="*/ 4096 h 52482"/>
                <a:gd name="connsiteX11" fmla="*/ 22860 w 45815"/>
                <a:gd name="connsiteY11" fmla="*/ 0 h 52482"/>
                <a:gd name="connsiteX12" fmla="*/ 11430 w 45815"/>
                <a:gd name="connsiteY12" fmla="*/ 1905 h 52482"/>
                <a:gd name="connsiteX13" fmla="*/ 3905 w 45815"/>
                <a:gd name="connsiteY13" fmla="*/ 7334 h 52482"/>
                <a:gd name="connsiteX14" fmla="*/ 1238 w 45815"/>
                <a:gd name="connsiteY14" fmla="*/ 15811 h 52482"/>
                <a:gd name="connsiteX15" fmla="*/ 4858 w 45815"/>
                <a:gd name="connsiteY15" fmla="*/ 25241 h 52482"/>
                <a:gd name="connsiteX16" fmla="*/ 16002 w 45815"/>
                <a:gd name="connsiteY16" fmla="*/ 30385 h 52482"/>
                <a:gd name="connsiteX17" fmla="*/ 24860 w 45815"/>
                <a:gd name="connsiteY17" fmla="*/ 32099 h 52482"/>
                <a:gd name="connsiteX18" fmla="*/ 29813 w 45815"/>
                <a:gd name="connsiteY18" fmla="*/ 34004 h 52482"/>
                <a:gd name="connsiteX19" fmla="*/ 31433 w 45815"/>
                <a:gd name="connsiteY19" fmla="*/ 37148 h 52482"/>
                <a:gd name="connsiteX20" fmla="*/ 29146 w 45815"/>
                <a:gd name="connsiteY20" fmla="*/ 40862 h 52482"/>
                <a:gd name="connsiteX21" fmla="*/ 23146 w 45815"/>
                <a:gd name="connsiteY21" fmla="*/ 42291 h 52482"/>
                <a:gd name="connsiteX22" fmla="*/ 16954 w 45815"/>
                <a:gd name="connsiteY22" fmla="*/ 40672 h 52482"/>
                <a:gd name="connsiteX23" fmla="*/ 13906 w 45815"/>
                <a:gd name="connsiteY23" fmla="*/ 36004 h 52482"/>
                <a:gd name="connsiteX24" fmla="*/ 0 w 45815"/>
                <a:gd name="connsiteY24" fmla="*/ 36766 h 52482"/>
                <a:gd name="connsiteX25" fmla="*/ 7048 w 45815"/>
                <a:gd name="connsiteY25" fmla="*/ 48292 h 52482"/>
                <a:gd name="connsiteX26" fmla="*/ 23146 w 45815"/>
                <a:gd name="connsiteY26" fmla="*/ 52483 h 52482"/>
                <a:gd name="connsiteX27" fmla="*/ 34861 w 45815"/>
                <a:gd name="connsiteY27" fmla="*/ 50387 h 52482"/>
                <a:gd name="connsiteX28" fmla="*/ 42863 w 45815"/>
                <a:gd name="connsiteY28" fmla="*/ 44482 h 52482"/>
                <a:gd name="connsiteX29" fmla="*/ 45815 w 45815"/>
                <a:gd name="connsiteY29" fmla="*/ 35719 h 52482"/>
                <a:gd name="connsiteX30" fmla="*/ 42196 w 45815"/>
                <a:gd name="connsiteY30" fmla="*/ 26860 h 52482"/>
                <a:gd name="connsiteX31" fmla="*/ 31147 w 45815"/>
                <a:gd name="connsiteY31" fmla="*/ 21907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31051" y="22003"/>
                  </a:moveTo>
                  <a:lnTo>
                    <a:pt x="21812" y="20098"/>
                  </a:lnTo>
                  <a:cubicBezTo>
                    <a:pt x="19431" y="19622"/>
                    <a:pt x="17812" y="18955"/>
                    <a:pt x="16764" y="18098"/>
                  </a:cubicBezTo>
                  <a:cubicBezTo>
                    <a:pt x="15811" y="17240"/>
                    <a:pt x="15335" y="16192"/>
                    <a:pt x="15335" y="15049"/>
                  </a:cubicBezTo>
                  <a:cubicBezTo>
                    <a:pt x="15335" y="13525"/>
                    <a:pt x="16097" y="12287"/>
                    <a:pt x="17621" y="11335"/>
                  </a:cubicBezTo>
                  <a:cubicBezTo>
                    <a:pt x="19145" y="10382"/>
                    <a:pt x="20955" y="10001"/>
                    <a:pt x="23146" y="10001"/>
                  </a:cubicBezTo>
                  <a:cubicBezTo>
                    <a:pt x="24765" y="10001"/>
                    <a:pt x="26194" y="10287"/>
                    <a:pt x="27337" y="10858"/>
                  </a:cubicBezTo>
                  <a:cubicBezTo>
                    <a:pt x="28480" y="11430"/>
                    <a:pt x="29432" y="12097"/>
                    <a:pt x="30194" y="13049"/>
                  </a:cubicBezTo>
                  <a:cubicBezTo>
                    <a:pt x="30956" y="13906"/>
                    <a:pt x="31433" y="14954"/>
                    <a:pt x="31623" y="16002"/>
                  </a:cubicBezTo>
                  <a:lnTo>
                    <a:pt x="44577" y="15240"/>
                  </a:lnTo>
                  <a:cubicBezTo>
                    <a:pt x="43910" y="10573"/>
                    <a:pt x="41815" y="6858"/>
                    <a:pt x="38100" y="4096"/>
                  </a:cubicBezTo>
                  <a:cubicBezTo>
                    <a:pt x="34385" y="1333"/>
                    <a:pt x="29337" y="0"/>
                    <a:pt x="22860" y="0"/>
                  </a:cubicBezTo>
                  <a:cubicBezTo>
                    <a:pt x="18479" y="0"/>
                    <a:pt x="14668" y="667"/>
                    <a:pt x="11430" y="1905"/>
                  </a:cubicBezTo>
                  <a:cubicBezTo>
                    <a:pt x="8192" y="3143"/>
                    <a:pt x="5715" y="5048"/>
                    <a:pt x="3905" y="7334"/>
                  </a:cubicBezTo>
                  <a:cubicBezTo>
                    <a:pt x="2096" y="9716"/>
                    <a:pt x="1238" y="12478"/>
                    <a:pt x="1238" y="15811"/>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6" y="36004"/>
                  </a:cubicBezTo>
                  <a:lnTo>
                    <a:pt x="0" y="36766"/>
                  </a:lnTo>
                  <a:cubicBezTo>
                    <a:pt x="667" y="41624"/>
                    <a:pt x="3048" y="45529"/>
                    <a:pt x="7048" y="48292"/>
                  </a:cubicBezTo>
                  <a:cubicBezTo>
                    <a:pt x="11049" y="51149"/>
                    <a:pt x="16383" y="52483"/>
                    <a:pt x="23146" y="52483"/>
                  </a:cubicBezTo>
                  <a:cubicBezTo>
                    <a:pt x="27527" y="52483"/>
                    <a:pt x="31528" y="51816"/>
                    <a:pt x="34861" y="50387"/>
                  </a:cubicBezTo>
                  <a:cubicBezTo>
                    <a:pt x="38290" y="48959"/>
                    <a:pt x="40958" y="47054"/>
                    <a:pt x="42863" y="44482"/>
                  </a:cubicBezTo>
                  <a:cubicBezTo>
                    <a:pt x="44863" y="42005"/>
                    <a:pt x="45815" y="39053"/>
                    <a:pt x="45815" y="35719"/>
                  </a:cubicBezTo>
                  <a:cubicBezTo>
                    <a:pt x="45815" y="32004"/>
                    <a:pt x="44577" y="29051"/>
                    <a:pt x="42196" y="26860"/>
                  </a:cubicBezTo>
                  <a:cubicBezTo>
                    <a:pt x="39719" y="24575"/>
                    <a:pt x="36100" y="22955"/>
                    <a:pt x="31147" y="21907"/>
                  </a:cubicBez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39D62E44-76BC-EEB6-857D-2DD3098D237C}"/>
                </a:ext>
              </a:extLst>
            </p:cNvPr>
            <p:cNvSpPr/>
            <p:nvPr/>
          </p:nvSpPr>
          <p:spPr>
            <a:xfrm>
              <a:off x="2718048" y="5392110"/>
              <a:ext cx="48863" cy="52768"/>
            </a:xfrm>
            <a:custGeom>
              <a:avLst/>
              <a:gdLst>
                <a:gd name="connsiteX0" fmla="*/ 41719 w 48863"/>
                <a:gd name="connsiteY0" fmla="*/ 6477 h 52768"/>
                <a:gd name="connsiteX1" fmla="*/ 34100 w 48863"/>
                <a:gd name="connsiteY1" fmla="*/ 1619 h 52768"/>
                <a:gd name="connsiteX2" fmla="*/ 24670 w 48863"/>
                <a:gd name="connsiteY2" fmla="*/ 0 h 52768"/>
                <a:gd name="connsiteX3" fmla="*/ 11621 w 48863"/>
                <a:gd name="connsiteY3" fmla="*/ 3334 h 52768"/>
                <a:gd name="connsiteX4" fmla="*/ 3048 w 48863"/>
                <a:gd name="connsiteY4" fmla="*/ 12573 h 52768"/>
                <a:gd name="connsiteX5" fmla="*/ 0 w 48863"/>
                <a:gd name="connsiteY5" fmla="*/ 26384 h 52768"/>
                <a:gd name="connsiteX6" fmla="*/ 3048 w 48863"/>
                <a:gd name="connsiteY6" fmla="*/ 40386 h 52768"/>
                <a:gd name="connsiteX7" fmla="*/ 11716 w 48863"/>
                <a:gd name="connsiteY7" fmla="*/ 49530 h 52768"/>
                <a:gd name="connsiteX8" fmla="*/ 25241 w 48863"/>
                <a:gd name="connsiteY8" fmla="*/ 52769 h 52768"/>
                <a:gd name="connsiteX9" fmla="*/ 36385 w 48863"/>
                <a:gd name="connsiteY9" fmla="*/ 50864 h 52768"/>
                <a:gd name="connsiteX10" fmla="*/ 44291 w 48863"/>
                <a:gd name="connsiteY10" fmla="*/ 45434 h 52768"/>
                <a:gd name="connsiteX11" fmla="*/ 48387 w 48863"/>
                <a:gd name="connsiteY11" fmla="*/ 37243 h 52768"/>
                <a:gd name="connsiteX12" fmla="*/ 35338 w 48863"/>
                <a:gd name="connsiteY12" fmla="*/ 36386 h 52768"/>
                <a:gd name="connsiteX13" fmla="*/ 33242 w 48863"/>
                <a:gd name="connsiteY13" fmla="*/ 39624 h 52768"/>
                <a:gd name="connsiteX14" fmla="*/ 29908 w 48863"/>
                <a:gd name="connsiteY14" fmla="*/ 41624 h 52768"/>
                <a:gd name="connsiteX15" fmla="*/ 25622 w 48863"/>
                <a:gd name="connsiteY15" fmla="*/ 42291 h 52768"/>
                <a:gd name="connsiteX16" fmla="*/ 19526 w 48863"/>
                <a:gd name="connsiteY16" fmla="*/ 40767 h 52768"/>
                <a:gd name="connsiteX17" fmla="*/ 15526 w 48863"/>
                <a:gd name="connsiteY17" fmla="*/ 36481 h 52768"/>
                <a:gd name="connsiteX18" fmla="*/ 14097 w 48863"/>
                <a:gd name="connsiteY18" fmla="*/ 29909 h 52768"/>
                <a:gd name="connsiteX19" fmla="*/ 14097 w 48863"/>
                <a:gd name="connsiteY19" fmla="*/ 29909 h 52768"/>
                <a:gd name="connsiteX20" fmla="*/ 48863 w 48863"/>
                <a:gd name="connsiteY20" fmla="*/ 29909 h 52768"/>
                <a:gd name="connsiteX21" fmla="*/ 48863 w 48863"/>
                <a:gd name="connsiteY21" fmla="*/ 26003 h 52768"/>
                <a:gd name="connsiteX22" fmla="*/ 47054 w 48863"/>
                <a:gd name="connsiteY22" fmla="*/ 14669 h 52768"/>
                <a:gd name="connsiteX23" fmla="*/ 41910 w 48863"/>
                <a:gd name="connsiteY23" fmla="*/ 6572 h 52768"/>
                <a:gd name="connsiteX24" fmla="*/ 14002 w 48863"/>
                <a:gd name="connsiteY24" fmla="*/ 21050 h 52768"/>
                <a:gd name="connsiteX25" fmla="*/ 15335 w 48863"/>
                <a:gd name="connsiteY25" fmla="*/ 16002 h 52768"/>
                <a:gd name="connsiteX26" fmla="*/ 19241 w 48863"/>
                <a:gd name="connsiteY26" fmla="*/ 12097 h 52768"/>
                <a:gd name="connsiteX27" fmla="*/ 24955 w 48863"/>
                <a:gd name="connsiteY27" fmla="*/ 10668 h 52768"/>
                <a:gd name="connsiteX28" fmla="*/ 30385 w 48863"/>
                <a:gd name="connsiteY28" fmla="*/ 12002 h 52768"/>
                <a:gd name="connsiteX29" fmla="*/ 34100 w 48863"/>
                <a:gd name="connsiteY29" fmla="*/ 15716 h 52768"/>
                <a:gd name="connsiteX30" fmla="*/ 35433 w 48863"/>
                <a:gd name="connsiteY30" fmla="*/ 21146 h 52768"/>
                <a:gd name="connsiteX31" fmla="*/ 14097 w 48863"/>
                <a:gd name="connsiteY31" fmla="*/ 21146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863" h="52768">
                  <a:moveTo>
                    <a:pt x="41719" y="6477"/>
                  </a:moveTo>
                  <a:cubicBezTo>
                    <a:pt x="39529" y="4286"/>
                    <a:pt x="36957" y="2762"/>
                    <a:pt x="34100" y="1619"/>
                  </a:cubicBezTo>
                  <a:cubicBezTo>
                    <a:pt x="31242" y="476"/>
                    <a:pt x="28099" y="0"/>
                    <a:pt x="24670" y="0"/>
                  </a:cubicBezTo>
                  <a:cubicBezTo>
                    <a:pt x="19621" y="0"/>
                    <a:pt x="15335" y="1143"/>
                    <a:pt x="11621" y="3334"/>
                  </a:cubicBezTo>
                  <a:cubicBezTo>
                    <a:pt x="7906" y="5525"/>
                    <a:pt x="5048" y="8668"/>
                    <a:pt x="3048" y="12573"/>
                  </a:cubicBezTo>
                  <a:cubicBezTo>
                    <a:pt x="1048" y="16574"/>
                    <a:pt x="0" y="21146"/>
                    <a:pt x="0" y="26384"/>
                  </a:cubicBezTo>
                  <a:cubicBezTo>
                    <a:pt x="0" y="31623"/>
                    <a:pt x="1048" y="36386"/>
                    <a:pt x="3048" y="40386"/>
                  </a:cubicBezTo>
                  <a:cubicBezTo>
                    <a:pt x="5048" y="44291"/>
                    <a:pt x="8001" y="47339"/>
                    <a:pt x="11716" y="49530"/>
                  </a:cubicBezTo>
                  <a:cubicBezTo>
                    <a:pt x="15526" y="51626"/>
                    <a:pt x="20002" y="52769"/>
                    <a:pt x="25241" y="52769"/>
                  </a:cubicBezTo>
                  <a:cubicBezTo>
                    <a:pt x="29432" y="52769"/>
                    <a:pt x="33147" y="52102"/>
                    <a:pt x="36385" y="50864"/>
                  </a:cubicBezTo>
                  <a:cubicBezTo>
                    <a:pt x="39624" y="49530"/>
                    <a:pt x="42196" y="47720"/>
                    <a:pt x="44291" y="45434"/>
                  </a:cubicBezTo>
                  <a:cubicBezTo>
                    <a:pt x="46292" y="43053"/>
                    <a:pt x="47720" y="40386"/>
                    <a:pt x="48387" y="37243"/>
                  </a:cubicBezTo>
                  <a:lnTo>
                    <a:pt x="35338" y="36386"/>
                  </a:lnTo>
                  <a:cubicBezTo>
                    <a:pt x="34862" y="37624"/>
                    <a:pt x="34100" y="38767"/>
                    <a:pt x="33242" y="39624"/>
                  </a:cubicBezTo>
                  <a:cubicBezTo>
                    <a:pt x="32290" y="40481"/>
                    <a:pt x="31147" y="41148"/>
                    <a:pt x="29908" y="41624"/>
                  </a:cubicBezTo>
                  <a:cubicBezTo>
                    <a:pt x="28575" y="42101"/>
                    <a:pt x="27146" y="42291"/>
                    <a:pt x="25622" y="42291"/>
                  </a:cubicBezTo>
                  <a:cubicBezTo>
                    <a:pt x="23241" y="42291"/>
                    <a:pt x="21241" y="41815"/>
                    <a:pt x="19526" y="40767"/>
                  </a:cubicBezTo>
                  <a:cubicBezTo>
                    <a:pt x="17812" y="39815"/>
                    <a:pt x="16478" y="38386"/>
                    <a:pt x="15526" y="36481"/>
                  </a:cubicBezTo>
                  <a:cubicBezTo>
                    <a:pt x="14573" y="34671"/>
                    <a:pt x="14097" y="32480"/>
                    <a:pt x="14097" y="29909"/>
                  </a:cubicBezTo>
                  <a:lnTo>
                    <a:pt x="14097" y="29909"/>
                  </a:lnTo>
                  <a:cubicBezTo>
                    <a:pt x="14097" y="29909"/>
                    <a:pt x="48863" y="29909"/>
                    <a:pt x="48863" y="29909"/>
                  </a:cubicBezTo>
                  <a:lnTo>
                    <a:pt x="48863" y="26003"/>
                  </a:lnTo>
                  <a:cubicBezTo>
                    <a:pt x="48863" y="21622"/>
                    <a:pt x="48292" y="17907"/>
                    <a:pt x="47054" y="14669"/>
                  </a:cubicBezTo>
                  <a:cubicBezTo>
                    <a:pt x="45815" y="11430"/>
                    <a:pt x="44101" y="8763"/>
                    <a:pt x="41910" y="6572"/>
                  </a:cubicBezTo>
                  <a:close/>
                  <a:moveTo>
                    <a:pt x="14002" y="21050"/>
                  </a:moveTo>
                  <a:cubicBezTo>
                    <a:pt x="14002" y="19241"/>
                    <a:pt x="14478" y="17526"/>
                    <a:pt x="15335" y="16002"/>
                  </a:cubicBezTo>
                  <a:cubicBezTo>
                    <a:pt x="16288" y="14383"/>
                    <a:pt x="17526" y="13049"/>
                    <a:pt x="19241" y="12097"/>
                  </a:cubicBezTo>
                  <a:cubicBezTo>
                    <a:pt x="20955" y="11144"/>
                    <a:pt x="22765" y="10668"/>
                    <a:pt x="24955" y="10668"/>
                  </a:cubicBezTo>
                  <a:cubicBezTo>
                    <a:pt x="27146" y="10668"/>
                    <a:pt x="28861" y="11144"/>
                    <a:pt x="30385" y="12002"/>
                  </a:cubicBezTo>
                  <a:cubicBezTo>
                    <a:pt x="31909" y="12859"/>
                    <a:pt x="33147" y="14097"/>
                    <a:pt x="34100" y="15716"/>
                  </a:cubicBezTo>
                  <a:cubicBezTo>
                    <a:pt x="34957" y="17336"/>
                    <a:pt x="35433" y="19050"/>
                    <a:pt x="35433" y="21146"/>
                  </a:cubicBezTo>
                  <a:lnTo>
                    <a:pt x="14097" y="21146"/>
                  </a:lnTo>
                  <a:close/>
                </a:path>
              </a:pathLst>
            </a:custGeom>
            <a:solidFill>
              <a:srgbClr val="FFFFFF"/>
            </a:solidFill>
            <a:ln w="0" cap="flat">
              <a:noFill/>
              <a:prstDash val="solid"/>
              <a:miter/>
            </a:ln>
          </p:spPr>
          <p:txBody>
            <a:bodyPr rtlCol="0" anchor="ctr"/>
            <a:lstStyle/>
            <a:p>
              <a:endParaRPr lang="en-GB" sz="2880"/>
            </a:p>
          </p:txBody>
        </p:sp>
        <p:sp>
          <p:nvSpPr>
            <p:cNvPr id="143" name="Freeform 142">
              <a:extLst>
                <a:ext uri="{FF2B5EF4-FFF2-40B4-BE49-F238E27FC236}">
                  <a16:creationId xmlns:a16="http://schemas.microsoft.com/office/drawing/2014/main" id="{C79A5B10-7F0B-9E52-7FDC-29EE5B83AD78}"/>
                </a:ext>
              </a:extLst>
            </p:cNvPr>
            <p:cNvSpPr/>
            <p:nvPr/>
          </p:nvSpPr>
          <p:spPr>
            <a:xfrm>
              <a:off x="2776055" y="5392110"/>
              <a:ext cx="45815" cy="52482"/>
            </a:xfrm>
            <a:custGeom>
              <a:avLst/>
              <a:gdLst>
                <a:gd name="connsiteX0" fmla="*/ 42100 w 45815"/>
                <a:gd name="connsiteY0" fmla="*/ 26956 h 52482"/>
                <a:gd name="connsiteX1" fmla="*/ 31051 w 45815"/>
                <a:gd name="connsiteY1" fmla="*/ 22003 h 52482"/>
                <a:gd name="connsiteX2" fmla="*/ 21812 w 45815"/>
                <a:gd name="connsiteY2" fmla="*/ 20098 h 52482"/>
                <a:gd name="connsiteX3" fmla="*/ 16764 w 45815"/>
                <a:gd name="connsiteY3" fmla="*/ 18098 h 52482"/>
                <a:gd name="connsiteX4" fmla="*/ 15335 w 45815"/>
                <a:gd name="connsiteY4" fmla="*/ 15050 h 52482"/>
                <a:gd name="connsiteX5" fmla="*/ 17621 w 45815"/>
                <a:gd name="connsiteY5" fmla="*/ 11335 h 52482"/>
                <a:gd name="connsiteX6" fmla="*/ 23146 w 45815"/>
                <a:gd name="connsiteY6" fmla="*/ 10001 h 52482"/>
                <a:gd name="connsiteX7" fmla="*/ 27337 w 45815"/>
                <a:gd name="connsiteY7" fmla="*/ 10859 h 52482"/>
                <a:gd name="connsiteX8" fmla="*/ 30194 w 45815"/>
                <a:gd name="connsiteY8" fmla="*/ 13049 h 52482"/>
                <a:gd name="connsiteX9" fmla="*/ 31623 w 45815"/>
                <a:gd name="connsiteY9" fmla="*/ 16002 h 52482"/>
                <a:gd name="connsiteX10" fmla="*/ 44577 w 45815"/>
                <a:gd name="connsiteY10" fmla="*/ 15240 h 52482"/>
                <a:gd name="connsiteX11" fmla="*/ 38100 w 45815"/>
                <a:gd name="connsiteY11" fmla="*/ 4096 h 52482"/>
                <a:gd name="connsiteX12" fmla="*/ 22860 w 45815"/>
                <a:gd name="connsiteY12" fmla="*/ 0 h 52482"/>
                <a:gd name="connsiteX13" fmla="*/ 11430 w 45815"/>
                <a:gd name="connsiteY13" fmla="*/ 1905 h 52482"/>
                <a:gd name="connsiteX14" fmla="*/ 3905 w 45815"/>
                <a:gd name="connsiteY14" fmla="*/ 7334 h 52482"/>
                <a:gd name="connsiteX15" fmla="*/ 1238 w 45815"/>
                <a:gd name="connsiteY15" fmla="*/ 15812 h 52482"/>
                <a:gd name="connsiteX16" fmla="*/ 4858 w 45815"/>
                <a:gd name="connsiteY16" fmla="*/ 25241 h 52482"/>
                <a:gd name="connsiteX17" fmla="*/ 16002 w 45815"/>
                <a:gd name="connsiteY17" fmla="*/ 30385 h 52482"/>
                <a:gd name="connsiteX18" fmla="*/ 24860 w 45815"/>
                <a:gd name="connsiteY18" fmla="*/ 32099 h 52482"/>
                <a:gd name="connsiteX19" fmla="*/ 29813 w 45815"/>
                <a:gd name="connsiteY19" fmla="*/ 34004 h 52482"/>
                <a:gd name="connsiteX20" fmla="*/ 31433 w 45815"/>
                <a:gd name="connsiteY20" fmla="*/ 37148 h 52482"/>
                <a:gd name="connsiteX21" fmla="*/ 29146 w 45815"/>
                <a:gd name="connsiteY21" fmla="*/ 40862 h 52482"/>
                <a:gd name="connsiteX22" fmla="*/ 23146 w 45815"/>
                <a:gd name="connsiteY22" fmla="*/ 42291 h 52482"/>
                <a:gd name="connsiteX23" fmla="*/ 16954 w 45815"/>
                <a:gd name="connsiteY23" fmla="*/ 40672 h 52482"/>
                <a:gd name="connsiteX24" fmla="*/ 13907 w 45815"/>
                <a:gd name="connsiteY24" fmla="*/ 36005 h 52482"/>
                <a:gd name="connsiteX25" fmla="*/ 0 w 45815"/>
                <a:gd name="connsiteY25" fmla="*/ 36767 h 52482"/>
                <a:gd name="connsiteX26" fmla="*/ 7049 w 45815"/>
                <a:gd name="connsiteY26" fmla="*/ 48292 h 52482"/>
                <a:gd name="connsiteX27" fmla="*/ 23146 w 45815"/>
                <a:gd name="connsiteY27" fmla="*/ 52483 h 52482"/>
                <a:gd name="connsiteX28" fmla="*/ 34862 w 45815"/>
                <a:gd name="connsiteY28" fmla="*/ 50387 h 52482"/>
                <a:gd name="connsiteX29" fmla="*/ 42863 w 45815"/>
                <a:gd name="connsiteY29" fmla="*/ 44482 h 52482"/>
                <a:gd name="connsiteX30" fmla="*/ 45815 w 45815"/>
                <a:gd name="connsiteY30" fmla="*/ 35719 h 52482"/>
                <a:gd name="connsiteX31" fmla="*/ 42196 w 45815"/>
                <a:gd name="connsiteY31" fmla="*/ 26861 h 5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5815" h="52482">
                  <a:moveTo>
                    <a:pt x="42100" y="26956"/>
                  </a:moveTo>
                  <a:cubicBezTo>
                    <a:pt x="39624" y="24670"/>
                    <a:pt x="36004" y="23051"/>
                    <a:pt x="31051" y="22003"/>
                  </a:cubicBezTo>
                  <a:lnTo>
                    <a:pt x="21812" y="20098"/>
                  </a:lnTo>
                  <a:cubicBezTo>
                    <a:pt x="19431" y="19622"/>
                    <a:pt x="17812" y="18955"/>
                    <a:pt x="16764" y="18098"/>
                  </a:cubicBezTo>
                  <a:cubicBezTo>
                    <a:pt x="15812" y="17240"/>
                    <a:pt x="15335" y="16193"/>
                    <a:pt x="15335" y="15050"/>
                  </a:cubicBezTo>
                  <a:cubicBezTo>
                    <a:pt x="15335" y="13526"/>
                    <a:pt x="16097" y="12287"/>
                    <a:pt x="17621" y="11335"/>
                  </a:cubicBezTo>
                  <a:cubicBezTo>
                    <a:pt x="19145" y="10382"/>
                    <a:pt x="20955" y="10001"/>
                    <a:pt x="23146" y="10001"/>
                  </a:cubicBezTo>
                  <a:cubicBezTo>
                    <a:pt x="24765" y="10001"/>
                    <a:pt x="26194" y="10287"/>
                    <a:pt x="27337" y="10859"/>
                  </a:cubicBezTo>
                  <a:cubicBezTo>
                    <a:pt x="28480" y="11430"/>
                    <a:pt x="29432" y="12097"/>
                    <a:pt x="30194" y="13049"/>
                  </a:cubicBezTo>
                  <a:cubicBezTo>
                    <a:pt x="30956" y="13907"/>
                    <a:pt x="31433" y="14954"/>
                    <a:pt x="31623" y="16002"/>
                  </a:cubicBezTo>
                  <a:lnTo>
                    <a:pt x="44577" y="15240"/>
                  </a:lnTo>
                  <a:cubicBezTo>
                    <a:pt x="44005" y="10573"/>
                    <a:pt x="41815" y="6858"/>
                    <a:pt x="38100" y="4096"/>
                  </a:cubicBezTo>
                  <a:cubicBezTo>
                    <a:pt x="34385" y="1334"/>
                    <a:pt x="29337" y="0"/>
                    <a:pt x="22860" y="0"/>
                  </a:cubicBezTo>
                  <a:cubicBezTo>
                    <a:pt x="18479" y="0"/>
                    <a:pt x="14668" y="667"/>
                    <a:pt x="11430" y="1905"/>
                  </a:cubicBezTo>
                  <a:cubicBezTo>
                    <a:pt x="8192" y="3143"/>
                    <a:pt x="5715" y="5048"/>
                    <a:pt x="3905" y="7334"/>
                  </a:cubicBezTo>
                  <a:cubicBezTo>
                    <a:pt x="2096" y="9716"/>
                    <a:pt x="1238" y="12478"/>
                    <a:pt x="1238" y="15812"/>
                  </a:cubicBezTo>
                  <a:cubicBezTo>
                    <a:pt x="1238" y="19622"/>
                    <a:pt x="2476" y="22765"/>
                    <a:pt x="4858" y="25241"/>
                  </a:cubicBezTo>
                  <a:cubicBezTo>
                    <a:pt x="7239" y="27718"/>
                    <a:pt x="10954" y="29432"/>
                    <a:pt x="16002" y="30385"/>
                  </a:cubicBezTo>
                  <a:lnTo>
                    <a:pt x="24860" y="32099"/>
                  </a:lnTo>
                  <a:cubicBezTo>
                    <a:pt x="27051" y="32576"/>
                    <a:pt x="28670" y="33147"/>
                    <a:pt x="29813" y="34004"/>
                  </a:cubicBezTo>
                  <a:cubicBezTo>
                    <a:pt x="30861" y="34862"/>
                    <a:pt x="31433" y="35909"/>
                    <a:pt x="31433" y="37148"/>
                  </a:cubicBezTo>
                  <a:cubicBezTo>
                    <a:pt x="31433" y="38672"/>
                    <a:pt x="30671" y="39910"/>
                    <a:pt x="29146" y="40862"/>
                  </a:cubicBezTo>
                  <a:cubicBezTo>
                    <a:pt x="27622" y="41815"/>
                    <a:pt x="25622" y="42291"/>
                    <a:pt x="23146" y="42291"/>
                  </a:cubicBezTo>
                  <a:cubicBezTo>
                    <a:pt x="20669" y="42291"/>
                    <a:pt x="18574" y="41720"/>
                    <a:pt x="16954" y="40672"/>
                  </a:cubicBezTo>
                  <a:cubicBezTo>
                    <a:pt x="15335" y="39624"/>
                    <a:pt x="14288" y="38005"/>
                    <a:pt x="13907" y="36005"/>
                  </a:cubicBezTo>
                  <a:lnTo>
                    <a:pt x="0" y="36767"/>
                  </a:lnTo>
                  <a:cubicBezTo>
                    <a:pt x="667" y="41624"/>
                    <a:pt x="3048" y="45530"/>
                    <a:pt x="7049" y="48292"/>
                  </a:cubicBezTo>
                  <a:cubicBezTo>
                    <a:pt x="11049" y="51149"/>
                    <a:pt x="16383" y="52483"/>
                    <a:pt x="23146" y="52483"/>
                  </a:cubicBezTo>
                  <a:cubicBezTo>
                    <a:pt x="27527" y="52483"/>
                    <a:pt x="31528" y="51816"/>
                    <a:pt x="34862" y="50387"/>
                  </a:cubicBezTo>
                  <a:cubicBezTo>
                    <a:pt x="38291" y="48959"/>
                    <a:pt x="40958" y="47054"/>
                    <a:pt x="42863" y="44482"/>
                  </a:cubicBezTo>
                  <a:cubicBezTo>
                    <a:pt x="44863" y="42005"/>
                    <a:pt x="45815" y="39053"/>
                    <a:pt x="45815" y="35719"/>
                  </a:cubicBezTo>
                  <a:cubicBezTo>
                    <a:pt x="45815" y="32004"/>
                    <a:pt x="44577" y="29051"/>
                    <a:pt x="42196" y="26861"/>
                  </a:cubicBez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A4FA0D0B-C9C9-6469-3D6D-015C094C6333}"/>
                </a:ext>
              </a:extLst>
            </p:cNvPr>
            <p:cNvSpPr/>
            <p:nvPr/>
          </p:nvSpPr>
          <p:spPr>
            <a:xfrm>
              <a:off x="1688967" y="5375823"/>
              <a:ext cx="43052" cy="67913"/>
            </a:xfrm>
            <a:custGeom>
              <a:avLst/>
              <a:gdLst>
                <a:gd name="connsiteX0" fmla="*/ 43053 w 43052"/>
                <a:gd name="connsiteY0" fmla="*/ 59150 h 67913"/>
                <a:gd name="connsiteX1" fmla="*/ 10287 w 43052"/>
                <a:gd name="connsiteY1" fmla="*/ 59150 h 67913"/>
                <a:gd name="connsiteX2" fmla="*/ 10287 w 43052"/>
                <a:gd name="connsiteY2" fmla="*/ 38291 h 67913"/>
                <a:gd name="connsiteX3" fmla="*/ 40386 w 43052"/>
                <a:gd name="connsiteY3" fmla="*/ 38291 h 67913"/>
                <a:gd name="connsiteX4" fmla="*/ 40386 w 43052"/>
                <a:gd name="connsiteY4" fmla="*/ 29528 h 67913"/>
                <a:gd name="connsiteX5" fmla="*/ 10287 w 43052"/>
                <a:gd name="connsiteY5" fmla="*/ 29528 h 67913"/>
                <a:gd name="connsiteX6" fmla="*/ 10287 w 43052"/>
                <a:gd name="connsiteY6" fmla="*/ 8763 h 67913"/>
                <a:gd name="connsiteX7" fmla="*/ 42672 w 43052"/>
                <a:gd name="connsiteY7" fmla="*/ 8763 h 67913"/>
                <a:gd name="connsiteX8" fmla="*/ 42672 w 43052"/>
                <a:gd name="connsiteY8" fmla="*/ 0 h 67913"/>
                <a:gd name="connsiteX9" fmla="*/ 0 w 43052"/>
                <a:gd name="connsiteY9" fmla="*/ 0 h 67913"/>
                <a:gd name="connsiteX10" fmla="*/ 0 w 43052"/>
                <a:gd name="connsiteY10" fmla="*/ 67913 h 67913"/>
                <a:gd name="connsiteX11" fmla="*/ 43053 w 43052"/>
                <a:gd name="connsiteY11" fmla="*/ 67913 h 67913"/>
                <a:gd name="connsiteX12" fmla="*/ 43053 w 43052"/>
                <a:gd name="connsiteY12" fmla="*/ 59150 h 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52" h="67913">
                  <a:moveTo>
                    <a:pt x="43053" y="59150"/>
                  </a:moveTo>
                  <a:lnTo>
                    <a:pt x="10287" y="59150"/>
                  </a:lnTo>
                  <a:lnTo>
                    <a:pt x="10287" y="38291"/>
                  </a:lnTo>
                  <a:lnTo>
                    <a:pt x="40386" y="38291"/>
                  </a:lnTo>
                  <a:lnTo>
                    <a:pt x="40386" y="29528"/>
                  </a:lnTo>
                  <a:lnTo>
                    <a:pt x="10287" y="29528"/>
                  </a:lnTo>
                  <a:lnTo>
                    <a:pt x="10287" y="8763"/>
                  </a:lnTo>
                  <a:lnTo>
                    <a:pt x="42672" y="8763"/>
                  </a:lnTo>
                  <a:lnTo>
                    <a:pt x="42672" y="0"/>
                  </a:lnTo>
                  <a:lnTo>
                    <a:pt x="0" y="0"/>
                  </a:lnTo>
                  <a:lnTo>
                    <a:pt x="0" y="67913"/>
                  </a:lnTo>
                  <a:lnTo>
                    <a:pt x="43053" y="67913"/>
                  </a:lnTo>
                  <a:lnTo>
                    <a:pt x="43053" y="59150"/>
                  </a:lnTo>
                  <a:close/>
                </a:path>
              </a:pathLst>
            </a:custGeom>
            <a:solidFill>
              <a:srgbClr val="FFFFFF"/>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045AF65C-6EB7-627A-BF9A-247F510D3251}"/>
                </a:ext>
              </a:extLst>
            </p:cNvPr>
            <p:cNvSpPr/>
            <p:nvPr/>
          </p:nvSpPr>
          <p:spPr>
            <a:xfrm>
              <a:off x="1746975" y="5392777"/>
              <a:ext cx="42195" cy="51720"/>
            </a:xfrm>
            <a:custGeom>
              <a:avLst/>
              <a:gdLst>
                <a:gd name="connsiteX0" fmla="*/ 8001 w 42195"/>
                <a:gd name="connsiteY0" fmla="*/ 49530 h 51720"/>
                <a:gd name="connsiteX1" fmla="*/ 16669 w 42195"/>
                <a:gd name="connsiteY1" fmla="*/ 51721 h 51720"/>
                <a:gd name="connsiteX2" fmla="*/ 26289 w 42195"/>
                <a:gd name="connsiteY2" fmla="*/ 49054 h 51720"/>
                <a:gd name="connsiteX3" fmla="*/ 31909 w 42195"/>
                <a:gd name="connsiteY3" fmla="*/ 42291 h 51720"/>
                <a:gd name="connsiteX4" fmla="*/ 32480 w 42195"/>
                <a:gd name="connsiteY4" fmla="*/ 42291 h 51720"/>
                <a:gd name="connsiteX5" fmla="*/ 32480 w 42195"/>
                <a:gd name="connsiteY5" fmla="*/ 51149 h 51720"/>
                <a:gd name="connsiteX6" fmla="*/ 42196 w 42195"/>
                <a:gd name="connsiteY6" fmla="*/ 51149 h 51720"/>
                <a:gd name="connsiteX7" fmla="*/ 42196 w 42195"/>
                <a:gd name="connsiteY7" fmla="*/ 0 h 51720"/>
                <a:gd name="connsiteX8" fmla="*/ 32194 w 42195"/>
                <a:gd name="connsiteY8" fmla="*/ 0 h 51720"/>
                <a:gd name="connsiteX9" fmla="*/ 32194 w 42195"/>
                <a:gd name="connsiteY9" fmla="*/ 29813 h 51720"/>
                <a:gd name="connsiteX10" fmla="*/ 30385 w 42195"/>
                <a:gd name="connsiteY10" fmla="*/ 36957 h 51720"/>
                <a:gd name="connsiteX11" fmla="*/ 25813 w 42195"/>
                <a:gd name="connsiteY11" fmla="*/ 41148 h 51720"/>
                <a:gd name="connsiteX12" fmla="*/ 20288 w 42195"/>
                <a:gd name="connsiteY12" fmla="*/ 42577 h 51720"/>
                <a:gd name="connsiteX13" fmla="*/ 12763 w 42195"/>
                <a:gd name="connsiteY13" fmla="*/ 39529 h 51720"/>
                <a:gd name="connsiteX14" fmla="*/ 9906 w 42195"/>
                <a:gd name="connsiteY14" fmla="*/ 31242 h 51720"/>
                <a:gd name="connsiteX15" fmla="*/ 9906 w 42195"/>
                <a:gd name="connsiteY15" fmla="*/ 0 h 51720"/>
                <a:gd name="connsiteX16" fmla="*/ 0 w 42195"/>
                <a:gd name="connsiteY16" fmla="*/ 0 h 51720"/>
                <a:gd name="connsiteX17" fmla="*/ 0 w 42195"/>
                <a:gd name="connsiteY17" fmla="*/ 32480 h 51720"/>
                <a:gd name="connsiteX18" fmla="*/ 2096 w 42195"/>
                <a:gd name="connsiteY18" fmla="*/ 43053 h 51720"/>
                <a:gd name="connsiteX19" fmla="*/ 8001 w 42195"/>
                <a:gd name="connsiteY19" fmla="*/ 49530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95" h="51720">
                  <a:moveTo>
                    <a:pt x="8001" y="49530"/>
                  </a:moveTo>
                  <a:cubicBezTo>
                    <a:pt x="10477" y="50959"/>
                    <a:pt x="13430" y="51721"/>
                    <a:pt x="16669" y="51721"/>
                  </a:cubicBezTo>
                  <a:cubicBezTo>
                    <a:pt x="20479" y="51721"/>
                    <a:pt x="23717" y="50864"/>
                    <a:pt x="26289" y="49054"/>
                  </a:cubicBezTo>
                  <a:cubicBezTo>
                    <a:pt x="28861" y="47244"/>
                    <a:pt x="30766" y="44958"/>
                    <a:pt x="31909" y="42291"/>
                  </a:cubicBezTo>
                  <a:lnTo>
                    <a:pt x="32480" y="42291"/>
                  </a:lnTo>
                  <a:lnTo>
                    <a:pt x="32480" y="51149"/>
                  </a:lnTo>
                  <a:lnTo>
                    <a:pt x="42196" y="51149"/>
                  </a:lnTo>
                  <a:lnTo>
                    <a:pt x="42196" y="0"/>
                  </a:lnTo>
                  <a:lnTo>
                    <a:pt x="32194" y="0"/>
                  </a:lnTo>
                  <a:lnTo>
                    <a:pt x="32194" y="29813"/>
                  </a:lnTo>
                  <a:cubicBezTo>
                    <a:pt x="32194" y="32671"/>
                    <a:pt x="31623" y="35147"/>
                    <a:pt x="30385" y="36957"/>
                  </a:cubicBezTo>
                  <a:cubicBezTo>
                    <a:pt x="29146" y="38862"/>
                    <a:pt x="27622" y="40195"/>
                    <a:pt x="25813" y="41148"/>
                  </a:cubicBezTo>
                  <a:cubicBezTo>
                    <a:pt x="24003" y="42101"/>
                    <a:pt x="22098" y="42577"/>
                    <a:pt x="20288" y="42577"/>
                  </a:cubicBezTo>
                  <a:cubicBezTo>
                    <a:pt x="17240" y="42577"/>
                    <a:pt x="14668" y="41529"/>
                    <a:pt x="12763" y="39529"/>
                  </a:cubicBezTo>
                  <a:cubicBezTo>
                    <a:pt x="10858" y="37433"/>
                    <a:pt x="9906" y="34671"/>
                    <a:pt x="9906" y="31242"/>
                  </a:cubicBezTo>
                  <a:lnTo>
                    <a:pt x="9906" y="0"/>
                  </a:lnTo>
                  <a:lnTo>
                    <a:pt x="0" y="0"/>
                  </a:lnTo>
                  <a:lnTo>
                    <a:pt x="0" y="32480"/>
                  </a:lnTo>
                  <a:cubicBezTo>
                    <a:pt x="0" y="36671"/>
                    <a:pt x="762" y="40195"/>
                    <a:pt x="2096" y="43053"/>
                  </a:cubicBezTo>
                  <a:cubicBezTo>
                    <a:pt x="3524" y="45911"/>
                    <a:pt x="5524" y="48101"/>
                    <a:pt x="8001" y="49530"/>
                  </a:cubicBezTo>
                  <a:close/>
                </a:path>
              </a:pathLst>
            </a:custGeom>
            <a:solidFill>
              <a:srgbClr val="FFFFFF"/>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4491D265-6FF8-5276-DC7C-684A569DBAF9}"/>
                </a:ext>
              </a:extLst>
            </p:cNvPr>
            <p:cNvSpPr/>
            <p:nvPr/>
          </p:nvSpPr>
          <p:spPr>
            <a:xfrm>
              <a:off x="1804696" y="5392015"/>
              <a:ext cx="27336" cy="51720"/>
            </a:xfrm>
            <a:custGeom>
              <a:avLst/>
              <a:gdLst>
                <a:gd name="connsiteX0" fmla="*/ 10001 w 27336"/>
                <a:gd name="connsiteY0" fmla="*/ 20669 h 51720"/>
                <a:gd name="connsiteX1" fmla="*/ 11621 w 27336"/>
                <a:gd name="connsiteY1" fmla="*/ 14764 h 51720"/>
                <a:gd name="connsiteX2" fmla="*/ 15907 w 27336"/>
                <a:gd name="connsiteY2" fmla="*/ 10668 h 51720"/>
                <a:gd name="connsiteX3" fmla="*/ 22193 w 27336"/>
                <a:gd name="connsiteY3" fmla="*/ 9144 h 51720"/>
                <a:gd name="connsiteX4" fmla="*/ 25241 w 27336"/>
                <a:gd name="connsiteY4" fmla="*/ 9335 h 51720"/>
                <a:gd name="connsiteX5" fmla="*/ 27337 w 27336"/>
                <a:gd name="connsiteY5" fmla="*/ 9716 h 51720"/>
                <a:gd name="connsiteX6" fmla="*/ 27337 w 27336"/>
                <a:gd name="connsiteY6" fmla="*/ 191 h 51720"/>
                <a:gd name="connsiteX7" fmla="*/ 25337 w 27336"/>
                <a:gd name="connsiteY7" fmla="*/ 0 h 51720"/>
                <a:gd name="connsiteX8" fmla="*/ 23146 w 27336"/>
                <a:gd name="connsiteY8" fmla="*/ 0 h 51720"/>
                <a:gd name="connsiteX9" fmla="*/ 15145 w 27336"/>
                <a:gd name="connsiteY9" fmla="*/ 2381 h 51720"/>
                <a:gd name="connsiteX10" fmla="*/ 10192 w 27336"/>
                <a:gd name="connsiteY10" fmla="*/ 8858 h 51720"/>
                <a:gd name="connsiteX11" fmla="*/ 9620 w 27336"/>
                <a:gd name="connsiteY11" fmla="*/ 8858 h 51720"/>
                <a:gd name="connsiteX12" fmla="*/ 9620 w 27336"/>
                <a:gd name="connsiteY12" fmla="*/ 762 h 51720"/>
                <a:gd name="connsiteX13" fmla="*/ 0 w 27336"/>
                <a:gd name="connsiteY13" fmla="*/ 762 h 51720"/>
                <a:gd name="connsiteX14" fmla="*/ 0 w 27336"/>
                <a:gd name="connsiteY14" fmla="*/ 51721 h 51720"/>
                <a:gd name="connsiteX15" fmla="*/ 9906 w 27336"/>
                <a:gd name="connsiteY15" fmla="*/ 51721 h 51720"/>
                <a:gd name="connsiteX16" fmla="*/ 9906 w 27336"/>
                <a:gd name="connsiteY16" fmla="*/ 20574 h 5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336" h="51720">
                  <a:moveTo>
                    <a:pt x="10001" y="20669"/>
                  </a:moveTo>
                  <a:cubicBezTo>
                    <a:pt x="10001" y="18479"/>
                    <a:pt x="10573" y="16478"/>
                    <a:pt x="11621" y="14764"/>
                  </a:cubicBezTo>
                  <a:cubicBezTo>
                    <a:pt x="12668" y="13049"/>
                    <a:pt x="14097" y="11621"/>
                    <a:pt x="15907" y="10668"/>
                  </a:cubicBezTo>
                  <a:cubicBezTo>
                    <a:pt x="17717" y="9716"/>
                    <a:pt x="19812" y="9144"/>
                    <a:pt x="22193" y="9144"/>
                  </a:cubicBezTo>
                  <a:cubicBezTo>
                    <a:pt x="23241" y="9144"/>
                    <a:pt x="24193" y="9144"/>
                    <a:pt x="25241" y="9335"/>
                  </a:cubicBezTo>
                  <a:cubicBezTo>
                    <a:pt x="26289" y="9525"/>
                    <a:pt x="26956" y="9620"/>
                    <a:pt x="27337" y="9716"/>
                  </a:cubicBezTo>
                  <a:lnTo>
                    <a:pt x="27337" y="191"/>
                  </a:lnTo>
                  <a:cubicBezTo>
                    <a:pt x="26860" y="191"/>
                    <a:pt x="26194" y="95"/>
                    <a:pt x="25337" y="0"/>
                  </a:cubicBezTo>
                  <a:cubicBezTo>
                    <a:pt x="24479" y="0"/>
                    <a:pt x="23717" y="0"/>
                    <a:pt x="23146" y="0"/>
                  </a:cubicBezTo>
                  <a:cubicBezTo>
                    <a:pt x="20193" y="0"/>
                    <a:pt x="17526" y="762"/>
                    <a:pt x="15145" y="2381"/>
                  </a:cubicBezTo>
                  <a:cubicBezTo>
                    <a:pt x="12763" y="4001"/>
                    <a:pt x="11144" y="6096"/>
                    <a:pt x="10192" y="8858"/>
                  </a:cubicBezTo>
                  <a:lnTo>
                    <a:pt x="9620" y="8858"/>
                  </a:lnTo>
                  <a:lnTo>
                    <a:pt x="9620" y="762"/>
                  </a:lnTo>
                  <a:lnTo>
                    <a:pt x="0" y="762"/>
                  </a:lnTo>
                  <a:lnTo>
                    <a:pt x="0" y="51721"/>
                  </a:lnTo>
                  <a:lnTo>
                    <a:pt x="9906" y="51721"/>
                  </a:lnTo>
                  <a:lnTo>
                    <a:pt x="9906" y="20574"/>
                  </a:lnTo>
                  <a:close/>
                </a:path>
              </a:pathLst>
            </a:custGeom>
            <a:solidFill>
              <a:srgbClr val="FFFFFF"/>
            </a:solidFill>
            <a:ln w="0" cap="flat">
              <a:noFill/>
              <a:prstDash val="solid"/>
              <a:miter/>
            </a:ln>
          </p:spPr>
          <p:txBody>
            <a:bodyPr rtlCol="0" anchor="ctr"/>
            <a:lstStyle/>
            <a:p>
              <a:endParaRPr lang="en-GB" sz="2880"/>
            </a:p>
          </p:txBody>
        </p:sp>
        <p:sp>
          <p:nvSpPr>
            <p:cNvPr id="147" name="Freeform 146">
              <a:extLst>
                <a:ext uri="{FF2B5EF4-FFF2-40B4-BE49-F238E27FC236}">
                  <a16:creationId xmlns:a16="http://schemas.microsoft.com/office/drawing/2014/main" id="{4658744A-71DE-6067-B073-B65A40975194}"/>
                </a:ext>
              </a:extLst>
            </p:cNvPr>
            <p:cNvSpPr/>
            <p:nvPr/>
          </p:nvSpPr>
          <p:spPr>
            <a:xfrm>
              <a:off x="1838986" y="5392206"/>
              <a:ext cx="47434" cy="52577"/>
            </a:xfrm>
            <a:custGeom>
              <a:avLst/>
              <a:gdLst>
                <a:gd name="connsiteX0" fmla="*/ 36195 w 47434"/>
                <a:gd name="connsiteY0" fmla="*/ 49340 h 52577"/>
                <a:gd name="connsiteX1" fmla="*/ 44482 w 47434"/>
                <a:gd name="connsiteY1" fmla="*/ 40195 h 52577"/>
                <a:gd name="connsiteX2" fmla="*/ 47435 w 47434"/>
                <a:gd name="connsiteY2" fmla="*/ 26384 h 52577"/>
                <a:gd name="connsiteX3" fmla="*/ 44482 w 47434"/>
                <a:gd name="connsiteY3" fmla="*/ 12478 h 52577"/>
                <a:gd name="connsiteX4" fmla="*/ 36195 w 47434"/>
                <a:gd name="connsiteY4" fmla="*/ 3238 h 52577"/>
                <a:gd name="connsiteX5" fmla="*/ 23717 w 47434"/>
                <a:gd name="connsiteY5" fmla="*/ 0 h 52577"/>
                <a:gd name="connsiteX6" fmla="*/ 11240 w 47434"/>
                <a:gd name="connsiteY6" fmla="*/ 3238 h 52577"/>
                <a:gd name="connsiteX7" fmla="*/ 2953 w 47434"/>
                <a:gd name="connsiteY7" fmla="*/ 12478 h 52577"/>
                <a:gd name="connsiteX8" fmla="*/ 0 w 47434"/>
                <a:gd name="connsiteY8" fmla="*/ 26384 h 52577"/>
                <a:gd name="connsiteX9" fmla="*/ 2953 w 47434"/>
                <a:gd name="connsiteY9" fmla="*/ 40195 h 52577"/>
                <a:gd name="connsiteX10" fmla="*/ 11240 w 47434"/>
                <a:gd name="connsiteY10" fmla="*/ 49340 h 52577"/>
                <a:gd name="connsiteX11" fmla="*/ 23717 w 47434"/>
                <a:gd name="connsiteY11" fmla="*/ 52578 h 52577"/>
                <a:gd name="connsiteX12" fmla="*/ 36195 w 47434"/>
                <a:gd name="connsiteY12" fmla="*/ 49340 h 52577"/>
                <a:gd name="connsiteX13" fmla="*/ 11430 w 47434"/>
                <a:gd name="connsiteY13" fmla="*/ 35243 h 52577"/>
                <a:gd name="connsiteX14" fmla="*/ 9906 w 47434"/>
                <a:gd name="connsiteY14" fmla="*/ 26289 h 52577"/>
                <a:gd name="connsiteX15" fmla="*/ 11430 w 47434"/>
                <a:gd name="connsiteY15" fmla="*/ 17336 h 52577"/>
                <a:gd name="connsiteX16" fmla="*/ 16002 w 47434"/>
                <a:gd name="connsiteY16" fmla="*/ 10763 h 52577"/>
                <a:gd name="connsiteX17" fmla="*/ 23717 w 47434"/>
                <a:gd name="connsiteY17" fmla="*/ 8287 h 52577"/>
                <a:gd name="connsiteX18" fmla="*/ 31433 w 47434"/>
                <a:gd name="connsiteY18" fmla="*/ 10763 h 52577"/>
                <a:gd name="connsiteX19" fmla="*/ 36004 w 47434"/>
                <a:gd name="connsiteY19" fmla="*/ 17336 h 52577"/>
                <a:gd name="connsiteX20" fmla="*/ 37529 w 47434"/>
                <a:gd name="connsiteY20" fmla="*/ 26289 h 52577"/>
                <a:gd name="connsiteX21" fmla="*/ 36004 w 47434"/>
                <a:gd name="connsiteY21" fmla="*/ 35243 h 52577"/>
                <a:gd name="connsiteX22" fmla="*/ 31433 w 47434"/>
                <a:gd name="connsiteY22" fmla="*/ 41815 h 52577"/>
                <a:gd name="connsiteX23" fmla="*/ 23717 w 47434"/>
                <a:gd name="connsiteY23" fmla="*/ 44291 h 52577"/>
                <a:gd name="connsiteX24" fmla="*/ 16002 w 47434"/>
                <a:gd name="connsiteY24" fmla="*/ 41815 h 52577"/>
                <a:gd name="connsiteX25" fmla="*/ 11430 w 47434"/>
                <a:gd name="connsiteY25" fmla="*/ 3524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34" h="52577">
                  <a:moveTo>
                    <a:pt x="36195" y="49340"/>
                  </a:moveTo>
                  <a:cubicBezTo>
                    <a:pt x="39719" y="47149"/>
                    <a:pt x="42482" y="44101"/>
                    <a:pt x="44482" y="40195"/>
                  </a:cubicBezTo>
                  <a:cubicBezTo>
                    <a:pt x="46482" y="36290"/>
                    <a:pt x="47435" y="31623"/>
                    <a:pt x="47435" y="26384"/>
                  </a:cubicBezTo>
                  <a:cubicBezTo>
                    <a:pt x="47435" y="21145"/>
                    <a:pt x="46482" y="16478"/>
                    <a:pt x="44482" y="12478"/>
                  </a:cubicBezTo>
                  <a:cubicBezTo>
                    <a:pt x="42482" y="8477"/>
                    <a:pt x="39719" y="5429"/>
                    <a:pt x="36195" y="3238"/>
                  </a:cubicBezTo>
                  <a:cubicBezTo>
                    <a:pt x="32671" y="1048"/>
                    <a:pt x="28480" y="0"/>
                    <a:pt x="23717" y="0"/>
                  </a:cubicBezTo>
                  <a:cubicBezTo>
                    <a:pt x="18955" y="0"/>
                    <a:pt x="14764" y="1048"/>
                    <a:pt x="11240" y="3238"/>
                  </a:cubicBezTo>
                  <a:cubicBezTo>
                    <a:pt x="7715" y="5429"/>
                    <a:pt x="4953" y="8477"/>
                    <a:pt x="2953" y="12478"/>
                  </a:cubicBezTo>
                  <a:cubicBezTo>
                    <a:pt x="953" y="16478"/>
                    <a:pt x="0" y="21050"/>
                    <a:pt x="0" y="26384"/>
                  </a:cubicBezTo>
                  <a:cubicBezTo>
                    <a:pt x="0" y="31718"/>
                    <a:pt x="953" y="36290"/>
                    <a:pt x="2953" y="40195"/>
                  </a:cubicBezTo>
                  <a:cubicBezTo>
                    <a:pt x="4953" y="44101"/>
                    <a:pt x="7715" y="47149"/>
                    <a:pt x="11240" y="49340"/>
                  </a:cubicBezTo>
                  <a:cubicBezTo>
                    <a:pt x="14764" y="51530"/>
                    <a:pt x="18955" y="52578"/>
                    <a:pt x="23717" y="52578"/>
                  </a:cubicBezTo>
                  <a:cubicBezTo>
                    <a:pt x="28480" y="52578"/>
                    <a:pt x="32671" y="51530"/>
                    <a:pt x="36195" y="49340"/>
                  </a:cubicBezTo>
                  <a:close/>
                  <a:moveTo>
                    <a:pt x="11430" y="35243"/>
                  </a:moveTo>
                  <a:cubicBezTo>
                    <a:pt x="10478" y="32480"/>
                    <a:pt x="9906" y="29528"/>
                    <a:pt x="9906" y="26289"/>
                  </a:cubicBezTo>
                  <a:cubicBezTo>
                    <a:pt x="9906" y="23051"/>
                    <a:pt x="10382" y="20003"/>
                    <a:pt x="11430" y="17336"/>
                  </a:cubicBezTo>
                  <a:cubicBezTo>
                    <a:pt x="12383" y="14573"/>
                    <a:pt x="13907" y="12383"/>
                    <a:pt x="16002" y="10763"/>
                  </a:cubicBezTo>
                  <a:cubicBezTo>
                    <a:pt x="18002" y="9144"/>
                    <a:pt x="20669" y="8287"/>
                    <a:pt x="23717" y="8287"/>
                  </a:cubicBezTo>
                  <a:cubicBezTo>
                    <a:pt x="26765" y="8287"/>
                    <a:pt x="29337" y="9144"/>
                    <a:pt x="31433" y="10763"/>
                  </a:cubicBezTo>
                  <a:cubicBezTo>
                    <a:pt x="33433" y="12383"/>
                    <a:pt x="34957" y="14669"/>
                    <a:pt x="36004" y="17336"/>
                  </a:cubicBezTo>
                  <a:cubicBezTo>
                    <a:pt x="36957" y="20098"/>
                    <a:pt x="37529" y="23051"/>
                    <a:pt x="37529" y="26289"/>
                  </a:cubicBezTo>
                  <a:cubicBezTo>
                    <a:pt x="37529" y="29528"/>
                    <a:pt x="37052" y="32576"/>
                    <a:pt x="36004" y="35243"/>
                  </a:cubicBezTo>
                  <a:cubicBezTo>
                    <a:pt x="35052" y="38005"/>
                    <a:pt x="33528" y="40100"/>
                    <a:pt x="31433" y="41815"/>
                  </a:cubicBezTo>
                  <a:cubicBezTo>
                    <a:pt x="29432" y="43434"/>
                    <a:pt x="26861" y="44291"/>
                    <a:pt x="23717" y="44291"/>
                  </a:cubicBezTo>
                  <a:cubicBezTo>
                    <a:pt x="20574" y="44291"/>
                    <a:pt x="18002" y="43434"/>
                    <a:pt x="16002" y="41815"/>
                  </a:cubicBezTo>
                  <a:cubicBezTo>
                    <a:pt x="13907" y="40195"/>
                    <a:pt x="12478" y="38005"/>
                    <a:pt x="11430" y="35243"/>
                  </a:cubicBezTo>
                  <a:close/>
                </a:path>
              </a:pathLst>
            </a:custGeom>
            <a:solidFill>
              <a:srgbClr val="FFFFFF"/>
            </a:solidFill>
            <a:ln w="0" cap="flat">
              <a:noFill/>
              <a:prstDash val="solid"/>
              <a:miter/>
            </a:ln>
          </p:spPr>
          <p:txBody>
            <a:bodyPr rtlCol="0" anchor="ctr"/>
            <a:lstStyle/>
            <a:p>
              <a:endParaRPr lang="en-GB" sz="2880"/>
            </a:p>
          </p:txBody>
        </p:sp>
        <p:sp>
          <p:nvSpPr>
            <p:cNvPr id="148" name="Freeform 147">
              <a:extLst>
                <a:ext uri="{FF2B5EF4-FFF2-40B4-BE49-F238E27FC236}">
                  <a16:creationId xmlns:a16="http://schemas.microsoft.com/office/drawing/2014/main" id="{4F640F43-C7C9-1A7A-6930-2F8A8D7A02A0}"/>
                </a:ext>
              </a:extLst>
            </p:cNvPr>
            <p:cNvSpPr/>
            <p:nvPr/>
          </p:nvSpPr>
          <p:spPr>
            <a:xfrm>
              <a:off x="1899755" y="5392206"/>
              <a:ext cx="46577" cy="70865"/>
            </a:xfrm>
            <a:custGeom>
              <a:avLst/>
              <a:gdLst>
                <a:gd name="connsiteX0" fmla="*/ 25337 w 46577"/>
                <a:gd name="connsiteY0" fmla="*/ 52578 h 70865"/>
                <a:gd name="connsiteX1" fmla="*/ 36290 w 46577"/>
                <a:gd name="connsiteY1" fmla="*/ 49435 h 70865"/>
                <a:gd name="connsiteX2" fmla="*/ 43815 w 46577"/>
                <a:gd name="connsiteY2" fmla="*/ 40386 h 70865"/>
                <a:gd name="connsiteX3" fmla="*/ 46577 w 46577"/>
                <a:gd name="connsiteY3" fmla="*/ 26194 h 70865"/>
                <a:gd name="connsiteX4" fmla="*/ 43815 w 46577"/>
                <a:gd name="connsiteY4" fmla="*/ 12097 h 70865"/>
                <a:gd name="connsiteX5" fmla="*/ 36195 w 46577"/>
                <a:gd name="connsiteY5" fmla="*/ 3143 h 70865"/>
                <a:gd name="connsiteX6" fmla="*/ 25146 w 46577"/>
                <a:gd name="connsiteY6" fmla="*/ 0 h 70865"/>
                <a:gd name="connsiteX7" fmla="*/ 17526 w 46577"/>
                <a:gd name="connsiteY7" fmla="*/ 1619 h 70865"/>
                <a:gd name="connsiteX8" fmla="*/ 13049 w 46577"/>
                <a:gd name="connsiteY8" fmla="*/ 5334 h 70865"/>
                <a:gd name="connsiteX9" fmla="*/ 10573 w 46577"/>
                <a:gd name="connsiteY9" fmla="*/ 9049 h 70865"/>
                <a:gd name="connsiteX10" fmla="*/ 9716 w 46577"/>
                <a:gd name="connsiteY10" fmla="*/ 9049 h 70865"/>
                <a:gd name="connsiteX11" fmla="*/ 9716 w 46577"/>
                <a:gd name="connsiteY11" fmla="*/ 762 h 70865"/>
                <a:gd name="connsiteX12" fmla="*/ 0 w 46577"/>
                <a:gd name="connsiteY12" fmla="*/ 762 h 70865"/>
                <a:gd name="connsiteX13" fmla="*/ 0 w 46577"/>
                <a:gd name="connsiteY13" fmla="*/ 70866 h 70865"/>
                <a:gd name="connsiteX14" fmla="*/ 9906 w 46577"/>
                <a:gd name="connsiteY14" fmla="*/ 70866 h 70865"/>
                <a:gd name="connsiteX15" fmla="*/ 9906 w 46577"/>
                <a:gd name="connsiteY15" fmla="*/ 43815 h 70865"/>
                <a:gd name="connsiteX16" fmla="*/ 10478 w 46577"/>
                <a:gd name="connsiteY16" fmla="*/ 43815 h 70865"/>
                <a:gd name="connsiteX17" fmla="*/ 13049 w 46577"/>
                <a:gd name="connsiteY17" fmla="*/ 47530 h 70865"/>
                <a:gd name="connsiteX18" fmla="*/ 17621 w 46577"/>
                <a:gd name="connsiteY18" fmla="*/ 51149 h 70865"/>
                <a:gd name="connsiteX19" fmla="*/ 25241 w 46577"/>
                <a:gd name="connsiteY19" fmla="*/ 52673 h 70865"/>
                <a:gd name="connsiteX20" fmla="*/ 11335 w 46577"/>
                <a:gd name="connsiteY20" fmla="*/ 35528 h 70865"/>
                <a:gd name="connsiteX21" fmla="*/ 9811 w 46577"/>
                <a:gd name="connsiteY21" fmla="*/ 26098 h 70865"/>
                <a:gd name="connsiteX22" fmla="*/ 11335 w 46577"/>
                <a:gd name="connsiteY22" fmla="*/ 16764 h 70865"/>
                <a:gd name="connsiteX23" fmla="*/ 15812 w 46577"/>
                <a:gd name="connsiteY23" fmla="*/ 10573 h 70865"/>
                <a:gd name="connsiteX24" fmla="*/ 23146 w 46577"/>
                <a:gd name="connsiteY24" fmla="*/ 8382 h 70865"/>
                <a:gd name="connsiteX25" fmla="*/ 30671 w 46577"/>
                <a:gd name="connsiteY25" fmla="*/ 10668 h 70865"/>
                <a:gd name="connsiteX26" fmla="*/ 35147 w 46577"/>
                <a:gd name="connsiteY26" fmla="*/ 17050 h 70865"/>
                <a:gd name="connsiteX27" fmla="*/ 36671 w 46577"/>
                <a:gd name="connsiteY27" fmla="*/ 26098 h 70865"/>
                <a:gd name="connsiteX28" fmla="*/ 35147 w 46577"/>
                <a:gd name="connsiteY28" fmla="*/ 35338 h 70865"/>
                <a:gd name="connsiteX29" fmla="*/ 30575 w 46577"/>
                <a:gd name="connsiteY29" fmla="*/ 41815 h 70865"/>
                <a:gd name="connsiteX30" fmla="*/ 23146 w 46577"/>
                <a:gd name="connsiteY30" fmla="*/ 44196 h 70865"/>
                <a:gd name="connsiteX31" fmla="*/ 15907 w 46577"/>
                <a:gd name="connsiteY31" fmla="*/ 41910 h 70865"/>
                <a:gd name="connsiteX32" fmla="*/ 11430 w 46577"/>
                <a:gd name="connsiteY32" fmla="*/ 35623 h 70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6577" h="70865">
                  <a:moveTo>
                    <a:pt x="25337" y="52578"/>
                  </a:moveTo>
                  <a:cubicBezTo>
                    <a:pt x="29432" y="52578"/>
                    <a:pt x="33147" y="51530"/>
                    <a:pt x="36290" y="49435"/>
                  </a:cubicBezTo>
                  <a:cubicBezTo>
                    <a:pt x="39529" y="47339"/>
                    <a:pt x="42005" y="44291"/>
                    <a:pt x="43815" y="40386"/>
                  </a:cubicBezTo>
                  <a:cubicBezTo>
                    <a:pt x="45625" y="36481"/>
                    <a:pt x="46577" y="31718"/>
                    <a:pt x="46577" y="26194"/>
                  </a:cubicBezTo>
                  <a:cubicBezTo>
                    <a:pt x="46577" y="20669"/>
                    <a:pt x="45625" y="16002"/>
                    <a:pt x="43815" y="12097"/>
                  </a:cubicBezTo>
                  <a:cubicBezTo>
                    <a:pt x="42005" y="8191"/>
                    <a:pt x="39433" y="5143"/>
                    <a:pt x="36195" y="3143"/>
                  </a:cubicBezTo>
                  <a:cubicBezTo>
                    <a:pt x="32957" y="1048"/>
                    <a:pt x="29242" y="0"/>
                    <a:pt x="25146" y="0"/>
                  </a:cubicBezTo>
                  <a:cubicBezTo>
                    <a:pt x="22003" y="0"/>
                    <a:pt x="19431" y="571"/>
                    <a:pt x="17526" y="1619"/>
                  </a:cubicBezTo>
                  <a:cubicBezTo>
                    <a:pt x="15621" y="2667"/>
                    <a:pt x="14097" y="3905"/>
                    <a:pt x="13049" y="5334"/>
                  </a:cubicBezTo>
                  <a:cubicBezTo>
                    <a:pt x="12001" y="6763"/>
                    <a:pt x="11144" y="7906"/>
                    <a:pt x="10573" y="9049"/>
                  </a:cubicBezTo>
                  <a:lnTo>
                    <a:pt x="9716" y="9049"/>
                  </a:lnTo>
                  <a:lnTo>
                    <a:pt x="9716" y="762"/>
                  </a:lnTo>
                  <a:lnTo>
                    <a:pt x="0" y="762"/>
                  </a:lnTo>
                  <a:lnTo>
                    <a:pt x="0" y="70866"/>
                  </a:lnTo>
                  <a:lnTo>
                    <a:pt x="9906" y="70866"/>
                  </a:lnTo>
                  <a:lnTo>
                    <a:pt x="9906" y="43815"/>
                  </a:lnTo>
                  <a:lnTo>
                    <a:pt x="10478" y="43815"/>
                  </a:lnTo>
                  <a:cubicBezTo>
                    <a:pt x="11049" y="44863"/>
                    <a:pt x="11906" y="46101"/>
                    <a:pt x="13049" y="47530"/>
                  </a:cubicBezTo>
                  <a:cubicBezTo>
                    <a:pt x="14192" y="48959"/>
                    <a:pt x="15716" y="50101"/>
                    <a:pt x="17621" y="51149"/>
                  </a:cubicBezTo>
                  <a:cubicBezTo>
                    <a:pt x="19621" y="52197"/>
                    <a:pt x="22098" y="52673"/>
                    <a:pt x="25241" y="52673"/>
                  </a:cubicBezTo>
                  <a:close/>
                  <a:moveTo>
                    <a:pt x="11335" y="35528"/>
                  </a:moveTo>
                  <a:cubicBezTo>
                    <a:pt x="10287" y="32861"/>
                    <a:pt x="9811" y="29718"/>
                    <a:pt x="9811" y="26098"/>
                  </a:cubicBezTo>
                  <a:cubicBezTo>
                    <a:pt x="9811" y="22479"/>
                    <a:pt x="10287" y="19431"/>
                    <a:pt x="11335" y="16764"/>
                  </a:cubicBezTo>
                  <a:cubicBezTo>
                    <a:pt x="12383" y="14097"/>
                    <a:pt x="13811" y="12002"/>
                    <a:pt x="15812" y="10573"/>
                  </a:cubicBezTo>
                  <a:cubicBezTo>
                    <a:pt x="17812" y="9049"/>
                    <a:pt x="20193" y="8382"/>
                    <a:pt x="23146" y="8382"/>
                  </a:cubicBezTo>
                  <a:cubicBezTo>
                    <a:pt x="26099" y="8382"/>
                    <a:pt x="28670" y="9144"/>
                    <a:pt x="30671" y="10668"/>
                  </a:cubicBezTo>
                  <a:cubicBezTo>
                    <a:pt x="32671" y="12192"/>
                    <a:pt x="34195" y="14288"/>
                    <a:pt x="35147" y="17050"/>
                  </a:cubicBezTo>
                  <a:cubicBezTo>
                    <a:pt x="36195" y="19717"/>
                    <a:pt x="36671" y="22765"/>
                    <a:pt x="36671" y="26098"/>
                  </a:cubicBezTo>
                  <a:cubicBezTo>
                    <a:pt x="36671" y="29432"/>
                    <a:pt x="36195" y="32576"/>
                    <a:pt x="35147" y="35338"/>
                  </a:cubicBezTo>
                  <a:cubicBezTo>
                    <a:pt x="34100" y="38100"/>
                    <a:pt x="32575" y="40195"/>
                    <a:pt x="30575" y="41815"/>
                  </a:cubicBezTo>
                  <a:cubicBezTo>
                    <a:pt x="28575" y="43434"/>
                    <a:pt x="26099" y="44196"/>
                    <a:pt x="23146" y="44196"/>
                  </a:cubicBezTo>
                  <a:cubicBezTo>
                    <a:pt x="20193" y="44196"/>
                    <a:pt x="17907" y="43434"/>
                    <a:pt x="15907" y="41910"/>
                  </a:cubicBezTo>
                  <a:cubicBezTo>
                    <a:pt x="13907" y="40386"/>
                    <a:pt x="12478" y="38291"/>
                    <a:pt x="11430" y="35623"/>
                  </a:cubicBezTo>
                  <a:close/>
                </a:path>
              </a:pathLst>
            </a:custGeom>
            <a:solidFill>
              <a:srgbClr val="FFFFFF"/>
            </a:solidFill>
            <a:ln w="0" cap="flat">
              <a:noFill/>
              <a:prstDash val="solid"/>
              <a:miter/>
            </a:ln>
          </p:spPr>
          <p:txBody>
            <a:bodyPr rtlCol="0" anchor="ctr"/>
            <a:lstStyle/>
            <a:p>
              <a:endParaRPr lang="en-GB" sz="2880"/>
            </a:p>
          </p:txBody>
        </p:sp>
        <p:sp>
          <p:nvSpPr>
            <p:cNvPr id="149" name="Freeform 148">
              <a:extLst>
                <a:ext uri="{FF2B5EF4-FFF2-40B4-BE49-F238E27FC236}">
                  <a16:creationId xmlns:a16="http://schemas.microsoft.com/office/drawing/2014/main" id="{52663FB8-A655-AB1A-80E9-7AC4D5C51512}"/>
                </a:ext>
              </a:extLst>
            </p:cNvPr>
            <p:cNvSpPr/>
            <p:nvPr/>
          </p:nvSpPr>
          <p:spPr>
            <a:xfrm>
              <a:off x="1957572" y="5392110"/>
              <a:ext cx="46100" cy="52673"/>
            </a:xfrm>
            <a:custGeom>
              <a:avLst/>
              <a:gdLst>
                <a:gd name="connsiteX0" fmla="*/ 39148 w 46100"/>
                <a:gd name="connsiteY0" fmla="*/ 5906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80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2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6"/>
                  </a:moveTo>
                  <a:cubicBezTo>
                    <a:pt x="36957" y="3905"/>
                    <a:pt x="34576" y="2381"/>
                    <a:pt x="31909" y="1429"/>
                  </a:cubicBezTo>
                  <a:cubicBezTo>
                    <a:pt x="29242" y="476"/>
                    <a:pt x="26384" y="0"/>
                    <a:pt x="23527" y="0"/>
                  </a:cubicBezTo>
                  <a:cubicBezTo>
                    <a:pt x="18764" y="0"/>
                    <a:pt x="14668" y="1143"/>
                    <a:pt x="11144" y="3334"/>
                  </a:cubicBezTo>
                  <a:cubicBezTo>
                    <a:pt x="7620" y="5525"/>
                    <a:pt x="4858" y="8668"/>
                    <a:pt x="2953" y="12668"/>
                  </a:cubicBezTo>
                  <a:cubicBezTo>
                    <a:pt x="952" y="16669"/>
                    <a:pt x="0" y="21241"/>
                    <a:pt x="0" y="26480"/>
                  </a:cubicBezTo>
                  <a:cubicBezTo>
                    <a:pt x="0" y="31718"/>
                    <a:pt x="952" y="36386"/>
                    <a:pt x="2953" y="40291"/>
                  </a:cubicBezTo>
                  <a:cubicBezTo>
                    <a:pt x="4953" y="44196"/>
                    <a:pt x="7715" y="47244"/>
                    <a:pt x="11335" y="49435"/>
                  </a:cubicBezTo>
                  <a:cubicBezTo>
                    <a:pt x="14954" y="51626"/>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529" y="16955"/>
                    <a:pt x="44196" y="13716"/>
                  </a:cubicBezTo>
                  <a:cubicBezTo>
                    <a:pt x="42958" y="10478"/>
                    <a:pt x="41243" y="7811"/>
                    <a:pt x="39148" y="5810"/>
                  </a:cubicBezTo>
                  <a:close/>
                  <a:moveTo>
                    <a:pt x="10001" y="21717"/>
                  </a:moveTo>
                  <a:cubicBezTo>
                    <a:pt x="10096" y="19526"/>
                    <a:pt x="10573" y="17431"/>
                    <a:pt x="11525" y="15526"/>
                  </a:cubicBezTo>
                  <a:cubicBezTo>
                    <a:pt x="12668" y="13335"/>
                    <a:pt x="14192" y="11525"/>
                    <a:pt x="16288" y="10192"/>
                  </a:cubicBezTo>
                  <a:cubicBezTo>
                    <a:pt x="18383" y="8858"/>
                    <a:pt x="20764" y="8192"/>
                    <a:pt x="23622" y="8192"/>
                  </a:cubicBezTo>
                  <a:cubicBezTo>
                    <a:pt x="26194" y="8192"/>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D24B1DB7-8DA2-6D10-AB54-6CBB52C5A0B1}"/>
                </a:ext>
              </a:extLst>
            </p:cNvPr>
            <p:cNvSpPr/>
            <p:nvPr/>
          </p:nvSpPr>
          <p:spPr>
            <a:xfrm>
              <a:off x="2014722" y="5392206"/>
              <a:ext cx="42386" cy="52768"/>
            </a:xfrm>
            <a:custGeom>
              <a:avLst/>
              <a:gdLst>
                <a:gd name="connsiteX0" fmla="*/ 35528 w 42386"/>
                <a:gd name="connsiteY0" fmla="*/ 3238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3 h 52768"/>
                <a:gd name="connsiteX13" fmla="*/ 26956 w 42386"/>
                <a:gd name="connsiteY13" fmla="*/ 21145 h 52768"/>
                <a:gd name="connsiteX14" fmla="*/ 19526 w 42386"/>
                <a:gd name="connsiteY14" fmla="*/ 22003 h 52768"/>
                <a:gd name="connsiteX15" fmla="*/ 12382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6 h 52768"/>
                <a:gd name="connsiteX27" fmla="*/ 42386 w 42386"/>
                <a:gd name="connsiteY27" fmla="*/ 51626 h 52768"/>
                <a:gd name="connsiteX28" fmla="*/ 42386 w 42386"/>
                <a:gd name="connsiteY28" fmla="*/ 17812 h 52768"/>
                <a:gd name="connsiteX29" fmla="*/ 40481 w 42386"/>
                <a:gd name="connsiteY29" fmla="*/ 8763 h 52768"/>
                <a:gd name="connsiteX30" fmla="*/ 35528 w 42386"/>
                <a:gd name="connsiteY30" fmla="*/ 3334 h 52768"/>
                <a:gd name="connsiteX31" fmla="*/ 32480 w 42386"/>
                <a:gd name="connsiteY31" fmla="*/ 33147 h 52768"/>
                <a:gd name="connsiteX32" fmla="*/ 30956 w 42386"/>
                <a:gd name="connsiteY32" fmla="*/ 38767 h 52768"/>
                <a:gd name="connsiteX33" fmla="*/ 26479 w 42386"/>
                <a:gd name="connsiteY33" fmla="*/ 43053 h 52768"/>
                <a:gd name="connsiteX34" fmla="*/ 19431 w 42386"/>
                <a:gd name="connsiteY34" fmla="*/ 44672 h 52768"/>
                <a:gd name="connsiteX35" fmla="*/ 12478 w 42386"/>
                <a:gd name="connsiteY35" fmla="*/ 42767 h 52768"/>
                <a:gd name="connsiteX36" fmla="*/ 9715 w 42386"/>
                <a:gd name="connsiteY36" fmla="*/ 37243 h 52768"/>
                <a:gd name="connsiteX37" fmla="*/ 11144 w 42386"/>
                <a:gd name="connsiteY37" fmla="*/ 32957 h 52768"/>
                <a:gd name="connsiteX38" fmla="*/ 14954 w 42386"/>
                <a:gd name="connsiteY38" fmla="*/ 30480 h 52768"/>
                <a:gd name="connsiteX39" fmla="*/ 20193 w 42386"/>
                <a:gd name="connsiteY39" fmla="*/ 29242 h 52768"/>
                <a:gd name="connsiteX40" fmla="*/ 23241 w 42386"/>
                <a:gd name="connsiteY40" fmla="*/ 28861 h 52768"/>
                <a:gd name="connsiteX41" fmla="*/ 26956 w 42386"/>
                <a:gd name="connsiteY41" fmla="*/ 28289 h 52768"/>
                <a:gd name="connsiteX42" fmla="*/ 30385 w 42386"/>
                <a:gd name="connsiteY42" fmla="*/ 27527 h 52768"/>
                <a:gd name="connsiteX43" fmla="*/ 32385 w 42386"/>
                <a:gd name="connsiteY43" fmla="*/ 26575 h 52768"/>
                <a:gd name="connsiteX44" fmla="*/ 32385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8"/>
                  </a:moveTo>
                  <a:cubicBezTo>
                    <a:pt x="33528" y="2000"/>
                    <a:pt x="31337" y="1143"/>
                    <a:pt x="29051" y="667"/>
                  </a:cubicBezTo>
                  <a:cubicBezTo>
                    <a:pt x="26765" y="190"/>
                    <a:pt x="24574" y="0"/>
                    <a:pt x="22574" y="0"/>
                  </a:cubicBezTo>
                  <a:cubicBezTo>
                    <a:pt x="19526" y="0"/>
                    <a:pt x="16573" y="476"/>
                    <a:pt x="13811" y="1333"/>
                  </a:cubicBezTo>
                  <a:cubicBezTo>
                    <a:pt x="11049" y="2191"/>
                    <a:pt x="8572" y="3619"/>
                    <a:pt x="6382" y="5524"/>
                  </a:cubicBezTo>
                  <a:cubicBezTo>
                    <a:pt x="4286" y="7429"/>
                    <a:pt x="2667" y="9906"/>
                    <a:pt x="1524" y="13049"/>
                  </a:cubicBezTo>
                  <a:lnTo>
                    <a:pt x="10858" y="15145"/>
                  </a:lnTo>
                  <a:cubicBezTo>
                    <a:pt x="11620" y="13335"/>
                    <a:pt x="12954" y="11716"/>
                    <a:pt x="14859" y="10287"/>
                  </a:cubicBezTo>
                  <a:cubicBezTo>
                    <a:pt x="16764" y="8858"/>
                    <a:pt x="19431" y="8096"/>
                    <a:pt x="22765" y="8096"/>
                  </a:cubicBezTo>
                  <a:cubicBezTo>
                    <a:pt x="26098" y="8096"/>
                    <a:pt x="28384" y="8858"/>
                    <a:pt x="30004" y="10477"/>
                  </a:cubicBezTo>
                  <a:cubicBezTo>
                    <a:pt x="31623" y="12097"/>
                    <a:pt x="32480" y="14288"/>
                    <a:pt x="32480" y="17240"/>
                  </a:cubicBezTo>
                  <a:lnTo>
                    <a:pt x="32480" y="17431"/>
                  </a:lnTo>
                  <a:cubicBezTo>
                    <a:pt x="32480" y="18669"/>
                    <a:pt x="32004" y="19526"/>
                    <a:pt x="31147" y="20003"/>
                  </a:cubicBezTo>
                  <a:cubicBezTo>
                    <a:pt x="30289" y="20574"/>
                    <a:pt x="28861" y="20955"/>
                    <a:pt x="26956" y="21145"/>
                  </a:cubicBezTo>
                  <a:cubicBezTo>
                    <a:pt x="25051" y="21336"/>
                    <a:pt x="22574" y="21622"/>
                    <a:pt x="19526" y="22003"/>
                  </a:cubicBezTo>
                  <a:cubicBezTo>
                    <a:pt x="17145" y="22288"/>
                    <a:pt x="14764" y="22670"/>
                    <a:pt x="12382" y="23241"/>
                  </a:cubicBezTo>
                  <a:cubicBezTo>
                    <a:pt x="10001" y="23813"/>
                    <a:pt x="8001" y="24575"/>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8"/>
                    <a:pt x="24479" y="51530"/>
                  </a:cubicBezTo>
                  <a:cubicBezTo>
                    <a:pt x="26479" y="50673"/>
                    <a:pt x="28099" y="49720"/>
                    <a:pt x="29432" y="48482"/>
                  </a:cubicBezTo>
                  <a:cubicBezTo>
                    <a:pt x="30670" y="47244"/>
                    <a:pt x="31718" y="46006"/>
                    <a:pt x="32290" y="44672"/>
                  </a:cubicBezTo>
                  <a:lnTo>
                    <a:pt x="32671" y="44672"/>
                  </a:lnTo>
                  <a:lnTo>
                    <a:pt x="32671" y="51626"/>
                  </a:lnTo>
                  <a:lnTo>
                    <a:pt x="42386" y="51626"/>
                  </a:lnTo>
                  <a:lnTo>
                    <a:pt x="42386" y="17812"/>
                  </a:lnTo>
                  <a:cubicBezTo>
                    <a:pt x="42386" y="14097"/>
                    <a:pt x="41719" y="11049"/>
                    <a:pt x="40481" y="8763"/>
                  </a:cubicBezTo>
                  <a:cubicBezTo>
                    <a:pt x="39243" y="6382"/>
                    <a:pt x="37528" y="4667"/>
                    <a:pt x="35528" y="3334"/>
                  </a:cubicBezTo>
                  <a:close/>
                  <a:moveTo>
                    <a:pt x="32480" y="33147"/>
                  </a:moveTo>
                  <a:cubicBezTo>
                    <a:pt x="32480" y="35147"/>
                    <a:pt x="32004" y="37052"/>
                    <a:pt x="30956" y="38767"/>
                  </a:cubicBezTo>
                  <a:cubicBezTo>
                    <a:pt x="29908" y="40481"/>
                    <a:pt x="28480" y="41910"/>
                    <a:pt x="26479" y="43053"/>
                  </a:cubicBezTo>
                  <a:cubicBezTo>
                    <a:pt x="24479" y="44101"/>
                    <a:pt x="22193" y="44672"/>
                    <a:pt x="19431" y="44672"/>
                  </a:cubicBezTo>
                  <a:cubicBezTo>
                    <a:pt x="16669" y="44672"/>
                    <a:pt x="14288" y="44006"/>
                    <a:pt x="12478" y="42767"/>
                  </a:cubicBezTo>
                  <a:cubicBezTo>
                    <a:pt x="10668" y="41529"/>
                    <a:pt x="9715" y="39624"/>
                    <a:pt x="9715" y="37243"/>
                  </a:cubicBezTo>
                  <a:cubicBezTo>
                    <a:pt x="9715" y="35433"/>
                    <a:pt x="10192" y="34004"/>
                    <a:pt x="11144" y="32957"/>
                  </a:cubicBezTo>
                  <a:cubicBezTo>
                    <a:pt x="12097" y="31909"/>
                    <a:pt x="13335" y="31051"/>
                    <a:pt x="14954" y="30480"/>
                  </a:cubicBezTo>
                  <a:cubicBezTo>
                    <a:pt x="16573" y="29908"/>
                    <a:pt x="18288" y="29528"/>
                    <a:pt x="20193" y="29242"/>
                  </a:cubicBezTo>
                  <a:cubicBezTo>
                    <a:pt x="21050" y="29147"/>
                    <a:pt x="22003" y="28956"/>
                    <a:pt x="23241" y="28861"/>
                  </a:cubicBezTo>
                  <a:cubicBezTo>
                    <a:pt x="24479" y="28670"/>
                    <a:pt x="25717" y="28480"/>
                    <a:pt x="26956" y="28289"/>
                  </a:cubicBezTo>
                  <a:cubicBezTo>
                    <a:pt x="28194" y="28099"/>
                    <a:pt x="29432" y="27813"/>
                    <a:pt x="30385" y="27527"/>
                  </a:cubicBezTo>
                  <a:cubicBezTo>
                    <a:pt x="31432" y="27241"/>
                    <a:pt x="32099" y="26860"/>
                    <a:pt x="32385" y="26575"/>
                  </a:cubicBezTo>
                  <a:lnTo>
                    <a:pt x="32385" y="33147"/>
                  </a:lnTo>
                  <a:close/>
                </a:path>
              </a:pathLst>
            </a:custGeom>
            <a:solidFill>
              <a:srgbClr val="FFFFFF"/>
            </a:solidFill>
            <a:ln w="0" cap="flat">
              <a:noFill/>
              <a:prstDash val="solid"/>
              <a:miter/>
            </a:ln>
          </p:spPr>
          <p:txBody>
            <a:bodyPr rtlCol="0" anchor="ctr"/>
            <a:lstStyle/>
            <a:p>
              <a:endParaRPr lang="en-GB" sz="2880"/>
            </a:p>
          </p:txBody>
        </p:sp>
        <p:sp>
          <p:nvSpPr>
            <p:cNvPr id="151" name="Freeform 150">
              <a:extLst>
                <a:ext uri="{FF2B5EF4-FFF2-40B4-BE49-F238E27FC236}">
                  <a16:creationId xmlns:a16="http://schemas.microsoft.com/office/drawing/2014/main" id="{0D33E29C-9CC6-A98A-9DD6-7A58E896AD06}"/>
                </a:ext>
              </a:extLst>
            </p:cNvPr>
            <p:cNvSpPr/>
            <p:nvPr/>
          </p:nvSpPr>
          <p:spPr>
            <a:xfrm>
              <a:off x="2072539" y="5392110"/>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4 h 51625"/>
                <a:gd name="connsiteX4" fmla="*/ 9525 w 42386"/>
                <a:gd name="connsiteY4" fmla="*/ 8954 h 51625"/>
                <a:gd name="connsiteX5" fmla="*/ 9525 w 42386"/>
                <a:gd name="connsiteY5" fmla="*/ 667 h 51625"/>
                <a:gd name="connsiteX6" fmla="*/ 0 w 42386"/>
                <a:gd name="connsiteY6" fmla="*/ 667 h 51625"/>
                <a:gd name="connsiteX7" fmla="*/ 0 w 42386"/>
                <a:gd name="connsiteY7" fmla="*/ 51626 h 51625"/>
                <a:gd name="connsiteX8" fmla="*/ 9906 w 42386"/>
                <a:gd name="connsiteY8" fmla="*/ 51626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3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3" y="762"/>
                    <a:pt x="28766" y="0"/>
                    <a:pt x="25241" y="0"/>
                  </a:cubicBezTo>
                  <a:cubicBezTo>
                    <a:pt x="21431" y="0"/>
                    <a:pt x="18288" y="857"/>
                    <a:pt x="15716" y="2477"/>
                  </a:cubicBezTo>
                  <a:cubicBezTo>
                    <a:pt x="13240" y="4096"/>
                    <a:pt x="11335" y="6287"/>
                    <a:pt x="10192" y="8954"/>
                  </a:cubicBezTo>
                  <a:lnTo>
                    <a:pt x="9525" y="8954"/>
                  </a:lnTo>
                  <a:lnTo>
                    <a:pt x="9525" y="667"/>
                  </a:lnTo>
                  <a:lnTo>
                    <a:pt x="0" y="667"/>
                  </a:lnTo>
                  <a:lnTo>
                    <a:pt x="0" y="51626"/>
                  </a:lnTo>
                  <a:lnTo>
                    <a:pt x="9906" y="51626"/>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3"/>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81747F4F-FFF4-F46B-7496-43332FFE2F3D}"/>
                </a:ext>
              </a:extLst>
            </p:cNvPr>
            <p:cNvSpPr/>
            <p:nvPr/>
          </p:nvSpPr>
          <p:spPr>
            <a:xfrm>
              <a:off x="1688967" y="5493361"/>
              <a:ext cx="50387" cy="68103"/>
            </a:xfrm>
            <a:custGeom>
              <a:avLst/>
              <a:gdLst>
                <a:gd name="connsiteX0" fmla="*/ 37338 w 50387"/>
                <a:gd name="connsiteY0" fmla="*/ 39624 h 68103"/>
                <a:gd name="connsiteX1" fmla="*/ 45148 w 50387"/>
                <a:gd name="connsiteY1" fmla="*/ 32290 h 68103"/>
                <a:gd name="connsiteX2" fmla="*/ 47720 w 50387"/>
                <a:gd name="connsiteY2" fmla="*/ 21336 h 68103"/>
                <a:gd name="connsiteX3" fmla="*/ 45148 w 50387"/>
                <a:gd name="connsiteY3" fmla="*/ 10287 h 68103"/>
                <a:gd name="connsiteX4" fmla="*/ 37338 w 50387"/>
                <a:gd name="connsiteY4" fmla="*/ 2762 h 68103"/>
                <a:gd name="connsiteX5" fmla="*/ 24194 w 50387"/>
                <a:gd name="connsiteY5" fmla="*/ 0 h 68103"/>
                <a:gd name="connsiteX6" fmla="*/ 0 w 50387"/>
                <a:gd name="connsiteY6" fmla="*/ 0 h 68103"/>
                <a:gd name="connsiteX7" fmla="*/ 0 w 50387"/>
                <a:gd name="connsiteY7" fmla="*/ 68008 h 68103"/>
                <a:gd name="connsiteX8" fmla="*/ 10287 w 50387"/>
                <a:gd name="connsiteY8" fmla="*/ 68008 h 68103"/>
                <a:gd name="connsiteX9" fmla="*/ 10287 w 50387"/>
                <a:gd name="connsiteY9" fmla="*/ 42291 h 68103"/>
                <a:gd name="connsiteX10" fmla="*/ 24194 w 50387"/>
                <a:gd name="connsiteY10" fmla="*/ 42291 h 68103"/>
                <a:gd name="connsiteX11" fmla="*/ 24860 w 50387"/>
                <a:gd name="connsiteY11" fmla="*/ 42291 h 68103"/>
                <a:gd name="connsiteX12" fmla="*/ 38672 w 50387"/>
                <a:gd name="connsiteY12" fmla="*/ 68104 h 68103"/>
                <a:gd name="connsiteX13" fmla="*/ 50387 w 50387"/>
                <a:gd name="connsiteY13" fmla="*/ 68104 h 68103"/>
                <a:gd name="connsiteX14" fmla="*/ 35243 w 50387"/>
                <a:gd name="connsiteY14" fmla="*/ 40481 h 68103"/>
                <a:gd name="connsiteX15" fmla="*/ 37338 w 50387"/>
                <a:gd name="connsiteY15" fmla="*/ 39815 h 68103"/>
                <a:gd name="connsiteX16" fmla="*/ 10287 w 50387"/>
                <a:gd name="connsiteY16" fmla="*/ 8763 h 68103"/>
                <a:gd name="connsiteX17" fmla="*/ 23146 w 50387"/>
                <a:gd name="connsiteY17" fmla="*/ 8763 h 68103"/>
                <a:gd name="connsiteX18" fmla="*/ 31337 w 50387"/>
                <a:gd name="connsiteY18" fmla="*/ 10287 h 68103"/>
                <a:gd name="connsiteX19" fmla="*/ 35909 w 50387"/>
                <a:gd name="connsiteY19" fmla="*/ 14669 h 68103"/>
                <a:gd name="connsiteX20" fmla="*/ 37338 w 50387"/>
                <a:gd name="connsiteY20" fmla="*/ 21336 h 68103"/>
                <a:gd name="connsiteX21" fmla="*/ 35909 w 50387"/>
                <a:gd name="connsiteY21" fmla="*/ 27908 h 68103"/>
                <a:gd name="connsiteX22" fmla="*/ 31337 w 50387"/>
                <a:gd name="connsiteY22" fmla="*/ 32099 h 68103"/>
                <a:gd name="connsiteX23" fmla="*/ 23241 w 50387"/>
                <a:gd name="connsiteY23" fmla="*/ 33528 h 68103"/>
                <a:gd name="connsiteX24" fmla="*/ 10192 w 50387"/>
                <a:gd name="connsiteY24" fmla="*/ 33528 h 68103"/>
                <a:gd name="connsiteX25" fmla="*/ 10192 w 50387"/>
                <a:gd name="connsiteY25" fmla="*/ 8858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0387" h="68103">
                  <a:moveTo>
                    <a:pt x="37338" y="39624"/>
                  </a:moveTo>
                  <a:cubicBezTo>
                    <a:pt x="40862" y="37909"/>
                    <a:pt x="43434" y="35433"/>
                    <a:pt x="45148" y="32290"/>
                  </a:cubicBezTo>
                  <a:cubicBezTo>
                    <a:pt x="46863" y="29147"/>
                    <a:pt x="47720" y="25432"/>
                    <a:pt x="47720" y="21336"/>
                  </a:cubicBezTo>
                  <a:cubicBezTo>
                    <a:pt x="47720" y="17240"/>
                    <a:pt x="46863" y="13430"/>
                    <a:pt x="45148" y="10287"/>
                  </a:cubicBezTo>
                  <a:cubicBezTo>
                    <a:pt x="43434" y="7048"/>
                    <a:pt x="40862" y="4572"/>
                    <a:pt x="37338" y="2762"/>
                  </a:cubicBezTo>
                  <a:cubicBezTo>
                    <a:pt x="33814" y="953"/>
                    <a:pt x="29432" y="0"/>
                    <a:pt x="24194" y="0"/>
                  </a:cubicBezTo>
                  <a:lnTo>
                    <a:pt x="0" y="0"/>
                  </a:lnTo>
                  <a:lnTo>
                    <a:pt x="0" y="68008"/>
                  </a:lnTo>
                  <a:lnTo>
                    <a:pt x="10287" y="68008"/>
                  </a:lnTo>
                  <a:lnTo>
                    <a:pt x="10287" y="42291"/>
                  </a:lnTo>
                  <a:lnTo>
                    <a:pt x="24194" y="42291"/>
                  </a:lnTo>
                  <a:cubicBezTo>
                    <a:pt x="24194" y="42291"/>
                    <a:pt x="24574" y="42291"/>
                    <a:pt x="24860" y="42291"/>
                  </a:cubicBezTo>
                  <a:lnTo>
                    <a:pt x="38672" y="68104"/>
                  </a:lnTo>
                  <a:lnTo>
                    <a:pt x="50387" y="68104"/>
                  </a:lnTo>
                  <a:lnTo>
                    <a:pt x="35243" y="40481"/>
                  </a:lnTo>
                  <a:cubicBezTo>
                    <a:pt x="35909" y="40195"/>
                    <a:pt x="36766" y="40100"/>
                    <a:pt x="37338" y="39815"/>
                  </a:cubicBezTo>
                  <a:close/>
                  <a:moveTo>
                    <a:pt x="10287" y="8763"/>
                  </a:moveTo>
                  <a:lnTo>
                    <a:pt x="23146" y="8763"/>
                  </a:lnTo>
                  <a:cubicBezTo>
                    <a:pt x="26575" y="8763"/>
                    <a:pt x="29242" y="9239"/>
                    <a:pt x="31337" y="10287"/>
                  </a:cubicBezTo>
                  <a:cubicBezTo>
                    <a:pt x="33433" y="11335"/>
                    <a:pt x="34957" y="12764"/>
                    <a:pt x="35909" y="14669"/>
                  </a:cubicBezTo>
                  <a:cubicBezTo>
                    <a:pt x="36862" y="16573"/>
                    <a:pt x="37338" y="18764"/>
                    <a:pt x="37338" y="21336"/>
                  </a:cubicBezTo>
                  <a:cubicBezTo>
                    <a:pt x="37338" y="23908"/>
                    <a:pt x="36862" y="26098"/>
                    <a:pt x="35909" y="27908"/>
                  </a:cubicBezTo>
                  <a:cubicBezTo>
                    <a:pt x="34957" y="29718"/>
                    <a:pt x="33433" y="31147"/>
                    <a:pt x="31337" y="32099"/>
                  </a:cubicBezTo>
                  <a:cubicBezTo>
                    <a:pt x="29242" y="33052"/>
                    <a:pt x="26575" y="33528"/>
                    <a:pt x="23241" y="33528"/>
                  </a:cubicBezTo>
                  <a:lnTo>
                    <a:pt x="10192" y="33528"/>
                  </a:lnTo>
                  <a:lnTo>
                    <a:pt x="10192" y="8858"/>
                  </a:lnTo>
                  <a:close/>
                </a:path>
              </a:pathLst>
            </a:custGeom>
            <a:solidFill>
              <a:srgbClr val="FFFFFF"/>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5CA023CD-FDE7-C409-6540-4CE84B66366E}"/>
                </a:ext>
              </a:extLst>
            </p:cNvPr>
            <p:cNvSpPr/>
            <p:nvPr/>
          </p:nvSpPr>
          <p:spPr>
            <a:xfrm>
              <a:off x="1747927"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1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2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9"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8"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1" y="37052"/>
                  </a:cubicBezTo>
                  <a:cubicBezTo>
                    <a:pt x="10478"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5" y="8191"/>
                    <a:pt x="23622" y="8191"/>
                  </a:cubicBezTo>
                  <a:cubicBezTo>
                    <a:pt x="26194" y="8191"/>
                    <a:pt x="28384" y="8763"/>
                    <a:pt x="30385" y="9906"/>
                  </a:cubicBezTo>
                  <a:cubicBezTo>
                    <a:pt x="32290" y="11049"/>
                    <a:pt x="33814" y="12668"/>
                    <a:pt x="34862"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189CA7F7-39DF-FAA7-3EC7-02C983A4D351}"/>
                </a:ext>
              </a:extLst>
            </p:cNvPr>
            <p:cNvSpPr/>
            <p:nvPr/>
          </p:nvSpPr>
          <p:spPr>
            <a:xfrm>
              <a:off x="1805172" y="5509554"/>
              <a:ext cx="41529" cy="52673"/>
            </a:xfrm>
            <a:custGeom>
              <a:avLst/>
              <a:gdLst>
                <a:gd name="connsiteX0" fmla="*/ 27527 w 41529"/>
                <a:gd name="connsiteY0" fmla="*/ 23146 h 52673"/>
                <a:gd name="connsiteX1" fmla="*/ 19431 w 41529"/>
                <a:gd name="connsiteY1" fmla="*/ 21336 h 52673"/>
                <a:gd name="connsiteX2" fmla="*/ 13335 w 41529"/>
                <a:gd name="connsiteY2" fmla="*/ 18764 h 52673"/>
                <a:gd name="connsiteX3" fmla="*/ 11430 w 41529"/>
                <a:gd name="connsiteY3" fmla="*/ 14669 h 52673"/>
                <a:gd name="connsiteX4" fmla="*/ 14288 w 41529"/>
                <a:gd name="connsiteY4" fmla="*/ 9811 h 52673"/>
                <a:gd name="connsiteX5" fmla="*/ 21336 w 41529"/>
                <a:gd name="connsiteY5" fmla="*/ 7906 h 52673"/>
                <a:gd name="connsiteX6" fmla="*/ 26479 w 41529"/>
                <a:gd name="connsiteY6" fmla="*/ 8858 h 52673"/>
                <a:gd name="connsiteX7" fmla="*/ 29718 w 41529"/>
                <a:gd name="connsiteY7" fmla="*/ 11430 h 52673"/>
                <a:gd name="connsiteX8" fmla="*/ 31528 w 41529"/>
                <a:gd name="connsiteY8" fmla="*/ 14669 h 52673"/>
                <a:gd name="connsiteX9" fmla="*/ 40481 w 41529"/>
                <a:gd name="connsiteY9" fmla="*/ 13049 h 52673"/>
                <a:gd name="connsiteX10" fmla="*/ 34195 w 41529"/>
                <a:gd name="connsiteY10" fmla="*/ 3524 h 52673"/>
                <a:gd name="connsiteX11" fmla="*/ 21145 w 41529"/>
                <a:gd name="connsiteY11" fmla="*/ 0 h 52673"/>
                <a:gd name="connsiteX12" fmla="*/ 10954 w 41529"/>
                <a:gd name="connsiteY12" fmla="*/ 1905 h 52673"/>
                <a:gd name="connsiteX13" fmla="*/ 4000 w 41529"/>
                <a:gd name="connsiteY13" fmla="*/ 7239 h 52673"/>
                <a:gd name="connsiteX14" fmla="*/ 1429 w 41529"/>
                <a:gd name="connsiteY14" fmla="*/ 15145 h 52673"/>
                <a:gd name="connsiteX15" fmla="*/ 4858 w 41529"/>
                <a:gd name="connsiteY15" fmla="*/ 24098 h 52673"/>
                <a:gd name="connsiteX16" fmla="*/ 15430 w 41529"/>
                <a:gd name="connsiteY16" fmla="*/ 29242 h 52673"/>
                <a:gd name="connsiteX17" fmla="*/ 24098 w 41529"/>
                <a:gd name="connsiteY17" fmla="*/ 31147 h 52673"/>
                <a:gd name="connsiteX18" fmla="*/ 29527 w 41529"/>
                <a:gd name="connsiteY18" fmla="*/ 33623 h 52673"/>
                <a:gd name="connsiteX19" fmla="*/ 31337 w 41529"/>
                <a:gd name="connsiteY19" fmla="*/ 37624 h 52673"/>
                <a:gd name="connsiteX20" fmla="*/ 28384 w 41529"/>
                <a:gd name="connsiteY20" fmla="*/ 42577 h 52673"/>
                <a:gd name="connsiteX21" fmla="*/ 20574 w 41529"/>
                <a:gd name="connsiteY21" fmla="*/ 44577 h 52673"/>
                <a:gd name="connsiteX22" fmla="*/ 13335 w 41529"/>
                <a:gd name="connsiteY22" fmla="*/ 42672 h 52673"/>
                <a:gd name="connsiteX23" fmla="*/ 9620 w 41529"/>
                <a:gd name="connsiteY23" fmla="*/ 37052 h 52673"/>
                <a:gd name="connsiteX24" fmla="*/ 0 w 41529"/>
                <a:gd name="connsiteY24" fmla="*/ 38481 h 52673"/>
                <a:gd name="connsiteX25" fmla="*/ 6667 w 41529"/>
                <a:gd name="connsiteY25" fmla="*/ 48959 h 52673"/>
                <a:gd name="connsiteX26" fmla="*/ 20669 w 41529"/>
                <a:gd name="connsiteY26" fmla="*/ 52673 h 52673"/>
                <a:gd name="connsiteX27" fmla="*/ 31528 w 41529"/>
                <a:gd name="connsiteY27" fmla="*/ 50673 h 52673"/>
                <a:gd name="connsiteX28" fmla="*/ 38862 w 41529"/>
                <a:gd name="connsiteY28" fmla="*/ 45053 h 52673"/>
                <a:gd name="connsiteX29" fmla="*/ 41529 w 41529"/>
                <a:gd name="connsiteY29" fmla="*/ 36862 h 52673"/>
                <a:gd name="connsiteX30" fmla="*/ 38100 w 41529"/>
                <a:gd name="connsiteY30" fmla="*/ 28099 h 52673"/>
                <a:gd name="connsiteX31" fmla="*/ 27622 w 41529"/>
                <a:gd name="connsiteY31" fmla="*/ 23051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1529" h="52673">
                  <a:moveTo>
                    <a:pt x="27527" y="23146"/>
                  </a:moveTo>
                  <a:lnTo>
                    <a:pt x="19431" y="21336"/>
                  </a:lnTo>
                  <a:cubicBezTo>
                    <a:pt x="16669" y="20669"/>
                    <a:pt x="14573" y="19812"/>
                    <a:pt x="13335" y="18764"/>
                  </a:cubicBezTo>
                  <a:cubicBezTo>
                    <a:pt x="12097" y="17716"/>
                    <a:pt x="11430" y="16383"/>
                    <a:pt x="11430" y="14669"/>
                  </a:cubicBezTo>
                  <a:cubicBezTo>
                    <a:pt x="11430" y="12668"/>
                    <a:pt x="12382" y="11049"/>
                    <a:pt x="14288" y="9811"/>
                  </a:cubicBezTo>
                  <a:cubicBezTo>
                    <a:pt x="16192" y="8573"/>
                    <a:pt x="18478" y="7906"/>
                    <a:pt x="21336" y="7906"/>
                  </a:cubicBezTo>
                  <a:cubicBezTo>
                    <a:pt x="23431" y="7906"/>
                    <a:pt x="25146" y="8287"/>
                    <a:pt x="26479" y="8858"/>
                  </a:cubicBezTo>
                  <a:cubicBezTo>
                    <a:pt x="27813" y="9525"/>
                    <a:pt x="28956" y="10382"/>
                    <a:pt x="29718" y="11430"/>
                  </a:cubicBezTo>
                  <a:cubicBezTo>
                    <a:pt x="30480" y="12478"/>
                    <a:pt x="31147" y="13526"/>
                    <a:pt x="31528" y="14669"/>
                  </a:cubicBezTo>
                  <a:lnTo>
                    <a:pt x="40481" y="13049"/>
                  </a:lnTo>
                  <a:cubicBezTo>
                    <a:pt x="39433" y="9049"/>
                    <a:pt x="37338" y="5905"/>
                    <a:pt x="34195" y="3524"/>
                  </a:cubicBezTo>
                  <a:cubicBezTo>
                    <a:pt x="31051" y="1143"/>
                    <a:pt x="26670" y="0"/>
                    <a:pt x="21145" y="0"/>
                  </a:cubicBezTo>
                  <a:cubicBezTo>
                    <a:pt x="17335" y="0"/>
                    <a:pt x="13906" y="667"/>
                    <a:pt x="10954" y="1905"/>
                  </a:cubicBezTo>
                  <a:cubicBezTo>
                    <a:pt x="8001" y="3143"/>
                    <a:pt x="5620" y="4953"/>
                    <a:pt x="4000" y="7239"/>
                  </a:cubicBezTo>
                  <a:cubicBezTo>
                    <a:pt x="2286" y="9525"/>
                    <a:pt x="1429" y="12097"/>
                    <a:pt x="1429" y="15145"/>
                  </a:cubicBezTo>
                  <a:cubicBezTo>
                    <a:pt x="1429" y="18764"/>
                    <a:pt x="2572" y="21812"/>
                    <a:pt x="4858" y="24098"/>
                  </a:cubicBezTo>
                  <a:cubicBezTo>
                    <a:pt x="7144" y="26479"/>
                    <a:pt x="10668" y="28194"/>
                    <a:pt x="15430" y="29242"/>
                  </a:cubicBezTo>
                  <a:lnTo>
                    <a:pt x="24098" y="31147"/>
                  </a:lnTo>
                  <a:cubicBezTo>
                    <a:pt x="26575" y="31718"/>
                    <a:pt x="28384" y="32480"/>
                    <a:pt x="29527" y="33623"/>
                  </a:cubicBezTo>
                  <a:cubicBezTo>
                    <a:pt x="30670" y="34671"/>
                    <a:pt x="31337" y="36004"/>
                    <a:pt x="31337" y="37624"/>
                  </a:cubicBezTo>
                  <a:cubicBezTo>
                    <a:pt x="31337" y="39624"/>
                    <a:pt x="30385" y="41243"/>
                    <a:pt x="28384" y="42577"/>
                  </a:cubicBezTo>
                  <a:cubicBezTo>
                    <a:pt x="26479" y="43910"/>
                    <a:pt x="23813" y="44577"/>
                    <a:pt x="20574" y="44577"/>
                  </a:cubicBezTo>
                  <a:cubicBezTo>
                    <a:pt x="17621" y="44577"/>
                    <a:pt x="15145" y="43910"/>
                    <a:pt x="13335" y="42672"/>
                  </a:cubicBezTo>
                  <a:cubicBezTo>
                    <a:pt x="11525" y="41434"/>
                    <a:pt x="10287" y="39529"/>
                    <a:pt x="9620" y="37052"/>
                  </a:cubicBezTo>
                  <a:lnTo>
                    <a:pt x="0" y="38481"/>
                  </a:lnTo>
                  <a:cubicBezTo>
                    <a:pt x="857" y="42958"/>
                    <a:pt x="3048" y="46482"/>
                    <a:pt x="6667" y="48959"/>
                  </a:cubicBezTo>
                  <a:cubicBezTo>
                    <a:pt x="10287" y="51435"/>
                    <a:pt x="14954" y="52673"/>
                    <a:pt x="20669" y="52673"/>
                  </a:cubicBezTo>
                  <a:cubicBezTo>
                    <a:pt x="24765" y="52673"/>
                    <a:pt x="28384" y="52007"/>
                    <a:pt x="31528" y="50673"/>
                  </a:cubicBezTo>
                  <a:cubicBezTo>
                    <a:pt x="34671" y="49339"/>
                    <a:pt x="37147" y="47435"/>
                    <a:pt x="38862" y="45053"/>
                  </a:cubicBezTo>
                  <a:cubicBezTo>
                    <a:pt x="40576" y="42672"/>
                    <a:pt x="41529" y="39910"/>
                    <a:pt x="41529" y="36862"/>
                  </a:cubicBezTo>
                  <a:cubicBezTo>
                    <a:pt x="41529" y="33242"/>
                    <a:pt x="40386" y="30289"/>
                    <a:pt x="38100" y="28099"/>
                  </a:cubicBezTo>
                  <a:cubicBezTo>
                    <a:pt x="35814" y="25908"/>
                    <a:pt x="32290" y="24194"/>
                    <a:pt x="27622" y="23051"/>
                  </a:cubicBezTo>
                  <a:close/>
                </a:path>
              </a:pathLst>
            </a:custGeom>
            <a:solidFill>
              <a:srgbClr val="FFFFFF"/>
            </a:solidFill>
            <a:ln w="0" cap="flat">
              <a:noFill/>
              <a:prstDash val="solid"/>
              <a:miter/>
            </a:ln>
          </p:spPr>
          <p:txBody>
            <a:bodyPr rtlCol="0" anchor="ctr"/>
            <a:lstStyle/>
            <a:p>
              <a:endParaRPr lang="en-GB" sz="2880"/>
            </a:p>
          </p:txBody>
        </p:sp>
        <p:sp>
          <p:nvSpPr>
            <p:cNvPr id="155" name="Freeform 154">
              <a:extLst>
                <a:ext uri="{FF2B5EF4-FFF2-40B4-BE49-F238E27FC236}">
                  <a16:creationId xmlns:a16="http://schemas.microsoft.com/office/drawing/2014/main" id="{683AD929-921D-DAA6-E08D-97806D7A974B}"/>
                </a:ext>
              </a:extLst>
            </p:cNvPr>
            <p:cNvSpPr/>
            <p:nvPr/>
          </p:nvSpPr>
          <p:spPr>
            <a:xfrm>
              <a:off x="1857560" y="5509649"/>
              <a:ext cx="46100" cy="52673"/>
            </a:xfrm>
            <a:custGeom>
              <a:avLst/>
              <a:gdLst>
                <a:gd name="connsiteX0" fmla="*/ 39148 w 46100"/>
                <a:gd name="connsiteY0" fmla="*/ 5905 h 52673"/>
                <a:gd name="connsiteX1" fmla="*/ 31909 w 46100"/>
                <a:gd name="connsiteY1" fmla="*/ 1429 h 52673"/>
                <a:gd name="connsiteX2" fmla="*/ 23527 w 46100"/>
                <a:gd name="connsiteY2" fmla="*/ 0 h 52673"/>
                <a:gd name="connsiteX3" fmla="*/ 11144 w 46100"/>
                <a:gd name="connsiteY3" fmla="*/ 3334 h 52673"/>
                <a:gd name="connsiteX4" fmla="*/ 2953 w 46100"/>
                <a:gd name="connsiteY4" fmla="*/ 12668 h 52673"/>
                <a:gd name="connsiteX5" fmla="*/ 0 w 46100"/>
                <a:gd name="connsiteY5" fmla="*/ 26479 h 52673"/>
                <a:gd name="connsiteX6" fmla="*/ 2953 w 46100"/>
                <a:gd name="connsiteY6" fmla="*/ 40291 h 52673"/>
                <a:gd name="connsiteX7" fmla="*/ 11335 w 46100"/>
                <a:gd name="connsiteY7" fmla="*/ 49435 h 52673"/>
                <a:gd name="connsiteX8" fmla="*/ 24289 w 46100"/>
                <a:gd name="connsiteY8" fmla="*/ 52673 h 52673"/>
                <a:gd name="connsiteX9" fmla="*/ 34195 w 46100"/>
                <a:gd name="connsiteY9" fmla="*/ 50959 h 52673"/>
                <a:gd name="connsiteX10" fmla="*/ 41434 w 46100"/>
                <a:gd name="connsiteY10" fmla="*/ 46101 h 52673"/>
                <a:gd name="connsiteX11" fmla="*/ 45434 w 46100"/>
                <a:gd name="connsiteY11" fmla="*/ 38862 h 52673"/>
                <a:gd name="connsiteX12" fmla="*/ 36004 w 46100"/>
                <a:gd name="connsiteY12" fmla="*/ 37148 h 52673"/>
                <a:gd name="connsiteX13" fmla="*/ 33433 w 46100"/>
                <a:gd name="connsiteY13" fmla="*/ 41148 h 52673"/>
                <a:gd name="connsiteX14" fmla="*/ 29432 w 46100"/>
                <a:gd name="connsiteY14" fmla="*/ 43625 h 52673"/>
                <a:gd name="connsiteX15" fmla="*/ 24289 w 46100"/>
                <a:gd name="connsiteY15" fmla="*/ 44387 h 52673"/>
                <a:gd name="connsiteX16" fmla="*/ 16669 w 46100"/>
                <a:gd name="connsiteY16" fmla="*/ 42482 h 52673"/>
                <a:gd name="connsiteX17" fmla="*/ 11620 w 46100"/>
                <a:gd name="connsiteY17" fmla="*/ 37052 h 52673"/>
                <a:gd name="connsiteX18" fmla="*/ 9906 w 46100"/>
                <a:gd name="connsiteY18" fmla="*/ 29051 h 52673"/>
                <a:gd name="connsiteX19" fmla="*/ 46101 w 46100"/>
                <a:gd name="connsiteY19" fmla="*/ 29051 h 52673"/>
                <a:gd name="connsiteX20" fmla="*/ 46101 w 46100"/>
                <a:gd name="connsiteY20" fmla="*/ 25527 h 52673"/>
                <a:gd name="connsiteX21" fmla="*/ 44196 w 46100"/>
                <a:gd name="connsiteY21" fmla="*/ 13716 h 52673"/>
                <a:gd name="connsiteX22" fmla="*/ 39148 w 46100"/>
                <a:gd name="connsiteY22" fmla="*/ 5810 h 52673"/>
                <a:gd name="connsiteX23" fmla="*/ 10001 w 46100"/>
                <a:gd name="connsiteY23" fmla="*/ 21717 h 52673"/>
                <a:gd name="connsiteX24" fmla="*/ 11525 w 46100"/>
                <a:gd name="connsiteY24" fmla="*/ 15526 h 52673"/>
                <a:gd name="connsiteX25" fmla="*/ 16288 w 46100"/>
                <a:gd name="connsiteY25" fmla="*/ 10192 h 52673"/>
                <a:gd name="connsiteX26" fmla="*/ 23622 w 46100"/>
                <a:gd name="connsiteY26" fmla="*/ 8191 h 52673"/>
                <a:gd name="connsiteX27" fmla="*/ 30385 w 46100"/>
                <a:gd name="connsiteY27" fmla="*/ 9906 h 52673"/>
                <a:gd name="connsiteX28" fmla="*/ 34861 w 46100"/>
                <a:gd name="connsiteY28" fmla="*/ 14669 h 52673"/>
                <a:gd name="connsiteX29" fmla="*/ 36481 w 46100"/>
                <a:gd name="connsiteY29" fmla="*/ 21622 h 52673"/>
                <a:gd name="connsiteX30" fmla="*/ 10096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39148" y="5905"/>
                  </a:move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2" y="16669"/>
                    <a:pt x="0" y="21241"/>
                    <a:pt x="0" y="26479"/>
                  </a:cubicBezTo>
                  <a:cubicBezTo>
                    <a:pt x="0" y="31718"/>
                    <a:pt x="952" y="36386"/>
                    <a:pt x="2953" y="40291"/>
                  </a:cubicBezTo>
                  <a:cubicBezTo>
                    <a:pt x="4953" y="44196"/>
                    <a:pt x="7715" y="47244"/>
                    <a:pt x="11335" y="49435"/>
                  </a:cubicBezTo>
                  <a:cubicBezTo>
                    <a:pt x="14954" y="51625"/>
                    <a:pt x="19240" y="52673"/>
                    <a:pt x="24289" y="52673"/>
                  </a:cubicBezTo>
                  <a:cubicBezTo>
                    <a:pt x="28003"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859" y="39434"/>
                    <a:pt x="11620" y="37052"/>
                  </a:cubicBezTo>
                  <a:cubicBezTo>
                    <a:pt x="10477" y="34862"/>
                    <a:pt x="10001" y="32099"/>
                    <a:pt x="9906" y="29051"/>
                  </a:cubicBezTo>
                  <a:lnTo>
                    <a:pt x="46101" y="29051"/>
                  </a:lnTo>
                  <a:lnTo>
                    <a:pt x="46101" y="25527"/>
                  </a:lnTo>
                  <a:cubicBezTo>
                    <a:pt x="46101" y="20860"/>
                    <a:pt x="45434" y="16954"/>
                    <a:pt x="44196" y="13716"/>
                  </a:cubicBezTo>
                  <a:cubicBezTo>
                    <a:pt x="42958" y="10478"/>
                    <a:pt x="41243" y="7810"/>
                    <a:pt x="39148" y="5810"/>
                  </a:cubicBezTo>
                  <a:close/>
                  <a:moveTo>
                    <a:pt x="10001" y="21717"/>
                  </a:moveTo>
                  <a:cubicBezTo>
                    <a:pt x="10096" y="19526"/>
                    <a:pt x="10573" y="17431"/>
                    <a:pt x="11525" y="15526"/>
                  </a:cubicBezTo>
                  <a:cubicBezTo>
                    <a:pt x="12668" y="13335"/>
                    <a:pt x="14192" y="11525"/>
                    <a:pt x="16288" y="10192"/>
                  </a:cubicBezTo>
                  <a:cubicBezTo>
                    <a:pt x="18383" y="8858"/>
                    <a:pt x="20764" y="8191"/>
                    <a:pt x="23622" y="8191"/>
                  </a:cubicBezTo>
                  <a:cubicBezTo>
                    <a:pt x="26194" y="8191"/>
                    <a:pt x="28384" y="8763"/>
                    <a:pt x="30385" y="9906"/>
                  </a:cubicBezTo>
                  <a:cubicBezTo>
                    <a:pt x="32290" y="11049"/>
                    <a:pt x="33814" y="12668"/>
                    <a:pt x="34861" y="14669"/>
                  </a:cubicBezTo>
                  <a:cubicBezTo>
                    <a:pt x="35909" y="16669"/>
                    <a:pt x="36481" y="19050"/>
                    <a:pt x="36481" y="21622"/>
                  </a:cubicBezTo>
                  <a:lnTo>
                    <a:pt x="10096" y="21622"/>
                  </a:lnTo>
                  <a:close/>
                </a:path>
              </a:pathLst>
            </a:custGeom>
            <a:solidFill>
              <a:srgbClr val="FFFFFF"/>
            </a:solidFill>
            <a:ln w="0" cap="flat">
              <a:noFill/>
              <a:prstDash val="solid"/>
              <a:miter/>
            </a:ln>
          </p:spPr>
          <p:txBody>
            <a:bodyPr rtlCol="0" anchor="ctr"/>
            <a:lstStyle/>
            <a:p>
              <a:endParaRPr lang="en-GB" sz="2880"/>
            </a:p>
          </p:txBody>
        </p:sp>
        <p:sp>
          <p:nvSpPr>
            <p:cNvPr id="156" name="Freeform 155">
              <a:extLst>
                <a:ext uri="{FF2B5EF4-FFF2-40B4-BE49-F238E27FC236}">
                  <a16:creationId xmlns:a16="http://schemas.microsoft.com/office/drawing/2014/main" id="{F3E0A88D-3724-9F30-ACBE-E4639DF753A8}"/>
                </a:ext>
              </a:extLst>
            </p:cNvPr>
            <p:cNvSpPr/>
            <p:nvPr/>
          </p:nvSpPr>
          <p:spPr>
            <a:xfrm>
              <a:off x="1914805" y="5509744"/>
              <a:ext cx="42386" cy="52768"/>
            </a:xfrm>
            <a:custGeom>
              <a:avLst/>
              <a:gdLst>
                <a:gd name="connsiteX0" fmla="*/ 35433 w 42386"/>
                <a:gd name="connsiteY0" fmla="*/ 3239 h 52768"/>
                <a:gd name="connsiteX1" fmla="*/ 28956 w 42386"/>
                <a:gd name="connsiteY1" fmla="*/ 667 h 52768"/>
                <a:gd name="connsiteX2" fmla="*/ 22479 w 42386"/>
                <a:gd name="connsiteY2" fmla="*/ 0 h 52768"/>
                <a:gd name="connsiteX3" fmla="*/ 13716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433" y="3239"/>
                  </a:moveTo>
                  <a:cubicBezTo>
                    <a:pt x="33433" y="2000"/>
                    <a:pt x="31242" y="1143"/>
                    <a:pt x="28956" y="667"/>
                  </a:cubicBezTo>
                  <a:cubicBezTo>
                    <a:pt x="26670" y="190"/>
                    <a:pt x="24479" y="0"/>
                    <a:pt x="22479" y="0"/>
                  </a:cubicBezTo>
                  <a:cubicBezTo>
                    <a:pt x="19431" y="0"/>
                    <a:pt x="16478" y="476"/>
                    <a:pt x="13716" y="1333"/>
                  </a:cubicBezTo>
                  <a:cubicBezTo>
                    <a:pt x="10954" y="2191"/>
                    <a:pt x="8477" y="3620"/>
                    <a:pt x="6382" y="5524"/>
                  </a:cubicBezTo>
                  <a:cubicBezTo>
                    <a:pt x="4286" y="7429"/>
                    <a:pt x="2572"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99"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8001"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242"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57" name="Freeform 156">
              <a:extLst>
                <a:ext uri="{FF2B5EF4-FFF2-40B4-BE49-F238E27FC236}">
                  <a16:creationId xmlns:a16="http://schemas.microsoft.com/office/drawing/2014/main" id="{57427EA1-5D58-36D6-AFB4-7713FD594BF1}"/>
                </a:ext>
              </a:extLst>
            </p:cNvPr>
            <p:cNvSpPr/>
            <p:nvPr/>
          </p:nvSpPr>
          <p:spPr>
            <a:xfrm>
              <a:off x="1972526" y="5509458"/>
              <a:ext cx="27241" cy="51815"/>
            </a:xfrm>
            <a:custGeom>
              <a:avLst/>
              <a:gdLst>
                <a:gd name="connsiteX0" fmla="*/ 23146 w 27241"/>
                <a:gd name="connsiteY0" fmla="*/ 95 h 51815"/>
                <a:gd name="connsiteX1" fmla="*/ 15145 w 27241"/>
                <a:gd name="connsiteY1" fmla="*/ 2477 h 51815"/>
                <a:gd name="connsiteX2" fmla="*/ 10192 w 27241"/>
                <a:gd name="connsiteY2" fmla="*/ 8954 h 51815"/>
                <a:gd name="connsiteX3" fmla="*/ 9620 w 27241"/>
                <a:gd name="connsiteY3" fmla="*/ 8954 h 51815"/>
                <a:gd name="connsiteX4" fmla="*/ 9620 w 27241"/>
                <a:gd name="connsiteY4" fmla="*/ 857 h 51815"/>
                <a:gd name="connsiteX5" fmla="*/ 0 w 27241"/>
                <a:gd name="connsiteY5" fmla="*/ 857 h 51815"/>
                <a:gd name="connsiteX6" fmla="*/ 0 w 27241"/>
                <a:gd name="connsiteY6" fmla="*/ 51816 h 51815"/>
                <a:gd name="connsiteX7" fmla="*/ 9906 w 27241"/>
                <a:gd name="connsiteY7" fmla="*/ 51816 h 51815"/>
                <a:gd name="connsiteX8" fmla="*/ 9906 w 27241"/>
                <a:gd name="connsiteY8" fmla="*/ 20669 h 51815"/>
                <a:gd name="connsiteX9" fmla="*/ 11525 w 27241"/>
                <a:gd name="connsiteY9" fmla="*/ 14764 h 51815"/>
                <a:gd name="connsiteX10" fmla="*/ 15812 w 27241"/>
                <a:gd name="connsiteY10" fmla="*/ 10668 h 51815"/>
                <a:gd name="connsiteX11" fmla="*/ 22098 w 27241"/>
                <a:gd name="connsiteY11" fmla="*/ 9144 h 51815"/>
                <a:gd name="connsiteX12" fmla="*/ 25146 w 27241"/>
                <a:gd name="connsiteY12" fmla="*/ 9335 h 51815"/>
                <a:gd name="connsiteX13" fmla="*/ 27242 w 27241"/>
                <a:gd name="connsiteY13" fmla="*/ 9716 h 51815"/>
                <a:gd name="connsiteX14" fmla="*/ 27242 w 27241"/>
                <a:gd name="connsiteY14" fmla="*/ 191 h 51815"/>
                <a:gd name="connsiteX15" fmla="*/ 25241 w 27241"/>
                <a:gd name="connsiteY15" fmla="*/ 0 h 51815"/>
                <a:gd name="connsiteX16" fmla="*/ 23050 w 27241"/>
                <a:gd name="connsiteY16" fmla="*/ 0 h 5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241" h="51815">
                  <a:moveTo>
                    <a:pt x="23146" y="95"/>
                  </a:moveTo>
                  <a:cubicBezTo>
                    <a:pt x="20193" y="95"/>
                    <a:pt x="17526" y="857"/>
                    <a:pt x="15145" y="2477"/>
                  </a:cubicBezTo>
                  <a:cubicBezTo>
                    <a:pt x="12763" y="4096"/>
                    <a:pt x="11144" y="6191"/>
                    <a:pt x="10192" y="8954"/>
                  </a:cubicBezTo>
                  <a:lnTo>
                    <a:pt x="9620" y="8954"/>
                  </a:lnTo>
                  <a:lnTo>
                    <a:pt x="9620" y="857"/>
                  </a:lnTo>
                  <a:lnTo>
                    <a:pt x="0" y="857"/>
                  </a:lnTo>
                  <a:lnTo>
                    <a:pt x="0" y="51816"/>
                  </a:lnTo>
                  <a:lnTo>
                    <a:pt x="9906" y="51816"/>
                  </a:lnTo>
                  <a:lnTo>
                    <a:pt x="9906" y="20669"/>
                  </a:lnTo>
                  <a:cubicBezTo>
                    <a:pt x="9906" y="18478"/>
                    <a:pt x="10478" y="16478"/>
                    <a:pt x="11525" y="14764"/>
                  </a:cubicBezTo>
                  <a:cubicBezTo>
                    <a:pt x="12573" y="13049"/>
                    <a:pt x="14002" y="11621"/>
                    <a:pt x="15812" y="10668"/>
                  </a:cubicBezTo>
                  <a:cubicBezTo>
                    <a:pt x="17621" y="9716"/>
                    <a:pt x="19717" y="9144"/>
                    <a:pt x="22098" y="9144"/>
                  </a:cubicBezTo>
                  <a:cubicBezTo>
                    <a:pt x="23146" y="9144"/>
                    <a:pt x="24098" y="9144"/>
                    <a:pt x="25146" y="9335"/>
                  </a:cubicBezTo>
                  <a:cubicBezTo>
                    <a:pt x="26194" y="9525"/>
                    <a:pt x="26861" y="9620"/>
                    <a:pt x="27242" y="9716"/>
                  </a:cubicBezTo>
                  <a:lnTo>
                    <a:pt x="27242" y="191"/>
                  </a:lnTo>
                  <a:cubicBezTo>
                    <a:pt x="26765" y="191"/>
                    <a:pt x="26099" y="95"/>
                    <a:pt x="25241" y="0"/>
                  </a:cubicBezTo>
                  <a:cubicBezTo>
                    <a:pt x="24384" y="0"/>
                    <a:pt x="23622" y="0"/>
                    <a:pt x="23050" y="0"/>
                  </a:cubicBezTo>
                  <a:close/>
                </a:path>
              </a:pathLst>
            </a:custGeom>
            <a:solidFill>
              <a:srgbClr val="FFFFFF"/>
            </a:solidFill>
            <a:ln w="0" cap="flat">
              <a:noFill/>
              <a:prstDash val="solid"/>
              <a:miter/>
            </a:ln>
          </p:spPr>
          <p:txBody>
            <a:bodyPr rtlCol="0" anchor="ctr"/>
            <a:lstStyle/>
            <a:p>
              <a:endParaRPr lang="en-GB" sz="2880"/>
            </a:p>
          </p:txBody>
        </p:sp>
        <p:sp>
          <p:nvSpPr>
            <p:cNvPr id="158" name="Freeform 157">
              <a:extLst>
                <a:ext uri="{FF2B5EF4-FFF2-40B4-BE49-F238E27FC236}">
                  <a16:creationId xmlns:a16="http://schemas.microsoft.com/office/drawing/2014/main" id="{32ACA6AF-0A03-50F1-1EE8-48DD3CDCBEC0}"/>
                </a:ext>
              </a:extLst>
            </p:cNvPr>
            <p:cNvSpPr/>
            <p:nvPr/>
          </p:nvSpPr>
          <p:spPr>
            <a:xfrm>
              <a:off x="2006721" y="5509649"/>
              <a:ext cx="44767" cy="52673"/>
            </a:xfrm>
            <a:custGeom>
              <a:avLst/>
              <a:gdLst>
                <a:gd name="connsiteX0" fmla="*/ 16574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9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8 w 44767"/>
                <a:gd name="connsiteY16" fmla="*/ 35528 h 52673"/>
                <a:gd name="connsiteX17" fmla="*/ 35147 w 44767"/>
                <a:gd name="connsiteY17" fmla="*/ 35528 h 52673"/>
                <a:gd name="connsiteX18" fmla="*/ 32957 w 44767"/>
                <a:gd name="connsiteY18" fmla="*/ 40291 h 52673"/>
                <a:gd name="connsiteX19" fmla="*/ 29051 w 44767"/>
                <a:gd name="connsiteY19" fmla="*/ 43339 h 52673"/>
                <a:gd name="connsiteX20" fmla="*/ 23908 w 44767"/>
                <a:gd name="connsiteY20" fmla="*/ 44387 h 52673"/>
                <a:gd name="connsiteX21" fmla="*/ 16574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4" y="10573"/>
                  </a:moveTo>
                  <a:cubicBezTo>
                    <a:pt x="18669" y="9144"/>
                    <a:pt x="21050" y="8382"/>
                    <a:pt x="23813" y="8382"/>
                  </a:cubicBezTo>
                  <a:cubicBezTo>
                    <a:pt x="26956" y="8382"/>
                    <a:pt x="29528" y="9239"/>
                    <a:pt x="31433" y="10954"/>
                  </a:cubicBezTo>
                  <a:cubicBezTo>
                    <a:pt x="33338" y="12668"/>
                    <a:pt x="34576" y="14764"/>
                    <a:pt x="35052" y="17145"/>
                  </a:cubicBezTo>
                  <a:lnTo>
                    <a:pt x="44672" y="17145"/>
                  </a:lnTo>
                  <a:cubicBezTo>
                    <a:pt x="44291" y="13716"/>
                    <a:pt x="43244" y="10668"/>
                    <a:pt x="41339" y="8191"/>
                  </a:cubicBezTo>
                  <a:cubicBezTo>
                    <a:pt x="39433" y="5620"/>
                    <a:pt x="37052" y="3620"/>
                    <a:pt x="34004" y="2191"/>
                  </a:cubicBezTo>
                  <a:cubicBezTo>
                    <a:pt x="30956" y="762"/>
                    <a:pt x="27527" y="0"/>
                    <a:pt x="23622" y="0"/>
                  </a:cubicBezTo>
                  <a:cubicBezTo>
                    <a:pt x="18860" y="0"/>
                    <a:pt x="14669" y="1143"/>
                    <a:pt x="11144" y="3334"/>
                  </a:cubicBezTo>
                  <a:cubicBezTo>
                    <a:pt x="7620" y="5524"/>
                    <a:pt x="4858" y="8668"/>
                    <a:pt x="2953" y="12668"/>
                  </a:cubicBezTo>
                  <a:cubicBezTo>
                    <a:pt x="1048" y="16669"/>
                    <a:pt x="0" y="21241"/>
                    <a:pt x="0" y="26384"/>
                  </a:cubicBezTo>
                  <a:cubicBezTo>
                    <a:pt x="0" y="31528"/>
                    <a:pt x="953" y="36004"/>
                    <a:pt x="2858" y="40005"/>
                  </a:cubicBezTo>
                  <a:cubicBezTo>
                    <a:pt x="4763" y="44006"/>
                    <a:pt x="7525" y="47053"/>
                    <a:pt x="11049" y="49339"/>
                  </a:cubicBezTo>
                  <a:cubicBezTo>
                    <a:pt x="14573" y="51625"/>
                    <a:pt x="18860" y="52673"/>
                    <a:pt x="23813" y="52673"/>
                  </a:cubicBezTo>
                  <a:cubicBezTo>
                    <a:pt x="27813" y="52673"/>
                    <a:pt x="31337" y="51911"/>
                    <a:pt x="34385" y="50483"/>
                  </a:cubicBezTo>
                  <a:cubicBezTo>
                    <a:pt x="37433" y="49054"/>
                    <a:pt x="39815" y="46958"/>
                    <a:pt x="41529" y="44387"/>
                  </a:cubicBezTo>
                  <a:cubicBezTo>
                    <a:pt x="43339" y="41815"/>
                    <a:pt x="44387" y="38862"/>
                    <a:pt x="44768" y="35528"/>
                  </a:cubicBezTo>
                  <a:lnTo>
                    <a:pt x="35147" y="35528"/>
                  </a:lnTo>
                  <a:cubicBezTo>
                    <a:pt x="34766" y="37338"/>
                    <a:pt x="34004" y="38957"/>
                    <a:pt x="32957" y="40291"/>
                  </a:cubicBezTo>
                  <a:cubicBezTo>
                    <a:pt x="31909" y="41624"/>
                    <a:pt x="30575" y="42577"/>
                    <a:pt x="29051" y="43339"/>
                  </a:cubicBezTo>
                  <a:cubicBezTo>
                    <a:pt x="27527" y="44006"/>
                    <a:pt x="25813" y="44387"/>
                    <a:pt x="23908" y="44387"/>
                  </a:cubicBezTo>
                  <a:cubicBezTo>
                    <a:pt x="21146" y="44387"/>
                    <a:pt x="18669" y="43625"/>
                    <a:pt x="16574" y="42196"/>
                  </a:cubicBezTo>
                  <a:cubicBezTo>
                    <a:pt x="14478" y="40672"/>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59" name="Freeform 158">
              <a:extLst>
                <a:ext uri="{FF2B5EF4-FFF2-40B4-BE49-F238E27FC236}">
                  <a16:creationId xmlns:a16="http://schemas.microsoft.com/office/drawing/2014/main" id="{CE181F4F-6D49-AA30-3F6F-61EE5F5C4E94}"/>
                </a:ext>
              </a:extLst>
            </p:cNvPr>
            <p:cNvSpPr/>
            <p:nvPr/>
          </p:nvSpPr>
          <p:spPr>
            <a:xfrm>
              <a:off x="2064347" y="5493266"/>
              <a:ext cx="42957" cy="68008"/>
            </a:xfrm>
            <a:custGeom>
              <a:avLst/>
              <a:gdLst>
                <a:gd name="connsiteX0" fmla="*/ 34766 w 42957"/>
                <a:gd name="connsiteY0" fmla="*/ 18574 h 68008"/>
                <a:gd name="connsiteX1" fmla="*/ 25622 w 42957"/>
                <a:gd name="connsiteY1" fmla="*/ 16383 h 68008"/>
                <a:gd name="connsiteX2" fmla="*/ 16002 w 42957"/>
                <a:gd name="connsiteY2" fmla="*/ 18764 h 68008"/>
                <a:gd name="connsiteX3" fmla="*/ 10478 w 42957"/>
                <a:gd name="connsiteY3" fmla="*/ 25336 h 68008"/>
                <a:gd name="connsiteX4" fmla="*/ 9811 w 42957"/>
                <a:gd name="connsiteY4" fmla="*/ 25336 h 68008"/>
                <a:gd name="connsiteX5" fmla="*/ 9811 w 42957"/>
                <a:gd name="connsiteY5" fmla="*/ 0 h 68008"/>
                <a:gd name="connsiteX6" fmla="*/ 0 w 42957"/>
                <a:gd name="connsiteY6" fmla="*/ 0 h 68008"/>
                <a:gd name="connsiteX7" fmla="*/ 0 w 42957"/>
                <a:gd name="connsiteY7" fmla="*/ 68008 h 68008"/>
                <a:gd name="connsiteX8" fmla="*/ 9906 w 42957"/>
                <a:gd name="connsiteY8" fmla="*/ 68008 h 68008"/>
                <a:gd name="connsiteX9" fmla="*/ 9906 w 42957"/>
                <a:gd name="connsiteY9" fmla="*/ 37719 h 68008"/>
                <a:gd name="connsiteX10" fmla="*/ 11525 w 42957"/>
                <a:gd name="connsiteY10" fmla="*/ 30766 h 68008"/>
                <a:gd name="connsiteX11" fmla="*/ 15907 w 42957"/>
                <a:gd name="connsiteY11" fmla="*/ 26384 h 68008"/>
                <a:gd name="connsiteX12" fmla="*/ 22193 w 42957"/>
                <a:gd name="connsiteY12" fmla="*/ 24860 h 68008"/>
                <a:gd name="connsiteX13" fmla="*/ 30194 w 42957"/>
                <a:gd name="connsiteY13" fmla="*/ 28004 h 68008"/>
                <a:gd name="connsiteX14" fmla="*/ 33052 w 42957"/>
                <a:gd name="connsiteY14" fmla="*/ 36767 h 68008"/>
                <a:gd name="connsiteX15" fmla="*/ 33052 w 42957"/>
                <a:gd name="connsiteY15" fmla="*/ 68008 h 68008"/>
                <a:gd name="connsiteX16" fmla="*/ 42958 w 42957"/>
                <a:gd name="connsiteY16" fmla="*/ 68008 h 68008"/>
                <a:gd name="connsiteX17" fmla="*/ 42958 w 42957"/>
                <a:gd name="connsiteY17" fmla="*/ 35623 h 68008"/>
                <a:gd name="connsiteX18" fmla="*/ 40767 w 42957"/>
                <a:gd name="connsiteY18" fmla="*/ 24955 h 68008"/>
                <a:gd name="connsiteX19" fmla="*/ 34671 w 42957"/>
                <a:gd name="connsiteY19" fmla="*/ 1857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957" h="68008">
                  <a:moveTo>
                    <a:pt x="34766" y="18574"/>
                  </a:moveTo>
                  <a:cubicBezTo>
                    <a:pt x="32099" y="17145"/>
                    <a:pt x="29051" y="16383"/>
                    <a:pt x="25622" y="16383"/>
                  </a:cubicBezTo>
                  <a:cubicBezTo>
                    <a:pt x="21622" y="16383"/>
                    <a:pt x="18479" y="17145"/>
                    <a:pt x="16002" y="18764"/>
                  </a:cubicBezTo>
                  <a:cubicBezTo>
                    <a:pt x="13525" y="20384"/>
                    <a:pt x="11716" y="22574"/>
                    <a:pt x="10478" y="25336"/>
                  </a:cubicBezTo>
                  <a:lnTo>
                    <a:pt x="9811" y="25336"/>
                  </a:lnTo>
                  <a:lnTo>
                    <a:pt x="9811" y="0"/>
                  </a:lnTo>
                  <a:lnTo>
                    <a:pt x="0" y="0"/>
                  </a:lnTo>
                  <a:lnTo>
                    <a:pt x="0" y="68008"/>
                  </a:lnTo>
                  <a:lnTo>
                    <a:pt x="9906" y="68008"/>
                  </a:lnTo>
                  <a:lnTo>
                    <a:pt x="9906" y="37719"/>
                  </a:lnTo>
                  <a:cubicBezTo>
                    <a:pt x="9906" y="35052"/>
                    <a:pt x="10382" y="32671"/>
                    <a:pt x="11525" y="30766"/>
                  </a:cubicBezTo>
                  <a:cubicBezTo>
                    <a:pt x="12573" y="28861"/>
                    <a:pt x="14002" y="27432"/>
                    <a:pt x="15907" y="26384"/>
                  </a:cubicBezTo>
                  <a:cubicBezTo>
                    <a:pt x="17717" y="25432"/>
                    <a:pt x="19812" y="24860"/>
                    <a:pt x="22193" y="24860"/>
                  </a:cubicBezTo>
                  <a:cubicBezTo>
                    <a:pt x="25622" y="24860"/>
                    <a:pt x="28289" y="25908"/>
                    <a:pt x="30194" y="28004"/>
                  </a:cubicBezTo>
                  <a:cubicBezTo>
                    <a:pt x="32099" y="30099"/>
                    <a:pt x="33052" y="32957"/>
                    <a:pt x="33052" y="36767"/>
                  </a:cubicBezTo>
                  <a:lnTo>
                    <a:pt x="33052" y="68008"/>
                  </a:lnTo>
                  <a:lnTo>
                    <a:pt x="42958" y="68008"/>
                  </a:lnTo>
                  <a:lnTo>
                    <a:pt x="42958" y="35623"/>
                  </a:lnTo>
                  <a:cubicBezTo>
                    <a:pt x="42958" y="31337"/>
                    <a:pt x="42196" y="27813"/>
                    <a:pt x="40767" y="24955"/>
                  </a:cubicBezTo>
                  <a:cubicBezTo>
                    <a:pt x="39338" y="22098"/>
                    <a:pt x="37243" y="20003"/>
                    <a:pt x="34671" y="18574"/>
                  </a:cubicBezTo>
                  <a:close/>
                </a:path>
              </a:pathLst>
            </a:custGeom>
            <a:solidFill>
              <a:srgbClr val="FFFFFF"/>
            </a:solidFill>
            <a:ln w="0" cap="flat">
              <a:noFill/>
              <a:prstDash val="solid"/>
              <a:miter/>
            </a:ln>
          </p:spPr>
          <p:txBody>
            <a:bodyPr rtlCol="0" anchor="ctr"/>
            <a:lstStyle/>
            <a:p>
              <a:endParaRPr lang="en-GB" sz="2880"/>
            </a:p>
          </p:txBody>
        </p:sp>
        <p:sp>
          <p:nvSpPr>
            <p:cNvPr id="160" name="Freeform 159">
              <a:extLst>
                <a:ext uri="{FF2B5EF4-FFF2-40B4-BE49-F238E27FC236}">
                  <a16:creationId xmlns:a16="http://schemas.microsoft.com/office/drawing/2014/main" id="{F397014E-BA09-F64F-2EBB-CDBA91205A5D}"/>
                </a:ext>
              </a:extLst>
            </p:cNvPr>
            <p:cNvSpPr/>
            <p:nvPr/>
          </p:nvSpPr>
          <p:spPr>
            <a:xfrm>
              <a:off x="2145786" y="5493266"/>
              <a:ext cx="60674" cy="68008"/>
            </a:xfrm>
            <a:custGeom>
              <a:avLst/>
              <a:gdLst>
                <a:gd name="connsiteX0" fmla="*/ 24479 w 60674"/>
                <a:gd name="connsiteY0" fmla="*/ 0 h 68008"/>
                <a:gd name="connsiteX1" fmla="*/ 0 w 60674"/>
                <a:gd name="connsiteY1" fmla="*/ 68008 h 68008"/>
                <a:gd name="connsiteX2" fmla="*/ 10858 w 60674"/>
                <a:gd name="connsiteY2" fmla="*/ 68008 h 68008"/>
                <a:gd name="connsiteX3" fmla="*/ 17050 w 60674"/>
                <a:gd name="connsiteY3" fmla="*/ 50006 h 68008"/>
                <a:gd name="connsiteX4" fmla="*/ 43625 w 60674"/>
                <a:gd name="connsiteY4" fmla="*/ 50006 h 68008"/>
                <a:gd name="connsiteX5" fmla="*/ 49816 w 60674"/>
                <a:gd name="connsiteY5" fmla="*/ 68008 h 68008"/>
                <a:gd name="connsiteX6" fmla="*/ 60674 w 60674"/>
                <a:gd name="connsiteY6" fmla="*/ 68008 h 68008"/>
                <a:gd name="connsiteX7" fmla="*/ 36195 w 60674"/>
                <a:gd name="connsiteY7" fmla="*/ 0 h 68008"/>
                <a:gd name="connsiteX8" fmla="*/ 24384 w 60674"/>
                <a:gd name="connsiteY8" fmla="*/ 0 h 68008"/>
                <a:gd name="connsiteX9" fmla="*/ 20098 w 60674"/>
                <a:gd name="connsiteY9" fmla="*/ 41434 h 68008"/>
                <a:gd name="connsiteX10" fmla="*/ 30099 w 60674"/>
                <a:gd name="connsiteY10" fmla="*/ 12383 h 68008"/>
                <a:gd name="connsiteX11" fmla="*/ 30671 w 60674"/>
                <a:gd name="connsiteY11" fmla="*/ 12383 h 68008"/>
                <a:gd name="connsiteX12" fmla="*/ 40672 w 60674"/>
                <a:gd name="connsiteY12" fmla="*/ 41434 h 68008"/>
                <a:gd name="connsiteX13" fmla="*/ 20098 w 60674"/>
                <a:gd name="connsiteY13" fmla="*/ 41434 h 6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674" h="68008">
                  <a:moveTo>
                    <a:pt x="24479" y="0"/>
                  </a:moveTo>
                  <a:lnTo>
                    <a:pt x="0" y="68008"/>
                  </a:lnTo>
                  <a:lnTo>
                    <a:pt x="10858" y="68008"/>
                  </a:lnTo>
                  <a:lnTo>
                    <a:pt x="17050" y="50006"/>
                  </a:lnTo>
                  <a:lnTo>
                    <a:pt x="43625" y="50006"/>
                  </a:lnTo>
                  <a:lnTo>
                    <a:pt x="49816" y="68008"/>
                  </a:lnTo>
                  <a:lnTo>
                    <a:pt x="60674" y="68008"/>
                  </a:lnTo>
                  <a:lnTo>
                    <a:pt x="36195" y="0"/>
                  </a:lnTo>
                  <a:lnTo>
                    <a:pt x="24384" y="0"/>
                  </a:lnTo>
                  <a:close/>
                  <a:moveTo>
                    <a:pt x="20098" y="41434"/>
                  </a:moveTo>
                  <a:lnTo>
                    <a:pt x="30099" y="12383"/>
                  </a:lnTo>
                  <a:lnTo>
                    <a:pt x="30671" y="12383"/>
                  </a:lnTo>
                  <a:lnTo>
                    <a:pt x="40672" y="41434"/>
                  </a:lnTo>
                  <a:lnTo>
                    <a:pt x="20098" y="41434"/>
                  </a:lnTo>
                  <a:close/>
                </a:path>
              </a:pathLst>
            </a:custGeom>
            <a:solidFill>
              <a:srgbClr val="FFFFFF"/>
            </a:solidFill>
            <a:ln w="0" cap="flat">
              <a:noFill/>
              <a:prstDash val="solid"/>
              <a:miter/>
            </a:ln>
          </p:spPr>
          <p:txBody>
            <a:bodyPr rtlCol="0" anchor="ctr"/>
            <a:lstStyle/>
            <a:p>
              <a:endParaRPr lang="en-GB" sz="2880"/>
            </a:p>
          </p:txBody>
        </p:sp>
        <p:sp>
          <p:nvSpPr>
            <p:cNvPr id="161" name="Freeform 160">
              <a:extLst>
                <a:ext uri="{FF2B5EF4-FFF2-40B4-BE49-F238E27FC236}">
                  <a16:creationId xmlns:a16="http://schemas.microsoft.com/office/drawing/2014/main" id="{1CD2EB4D-EDFA-7D31-CEE5-210666C0EF4F}"/>
                </a:ext>
              </a:extLst>
            </p:cNvPr>
            <p:cNvSpPr/>
            <p:nvPr/>
          </p:nvSpPr>
          <p:spPr>
            <a:xfrm>
              <a:off x="2217891"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2" name="Freeform 161">
              <a:extLst>
                <a:ext uri="{FF2B5EF4-FFF2-40B4-BE49-F238E27FC236}">
                  <a16:creationId xmlns:a16="http://schemas.microsoft.com/office/drawing/2014/main" id="{CDC5FA3B-1E9B-ADE4-836A-7713021C4B30}"/>
                </a:ext>
              </a:extLst>
            </p:cNvPr>
            <p:cNvSpPr/>
            <p:nvPr/>
          </p:nvSpPr>
          <p:spPr>
            <a:xfrm>
              <a:off x="2243513" y="5493266"/>
              <a:ext cx="9905" cy="68008"/>
            </a:xfrm>
            <a:custGeom>
              <a:avLst/>
              <a:gdLst>
                <a:gd name="connsiteX0" fmla="*/ 0 w 9905"/>
                <a:gd name="connsiteY0" fmla="*/ 0 h 68008"/>
                <a:gd name="connsiteX1" fmla="*/ 9906 w 9905"/>
                <a:gd name="connsiteY1" fmla="*/ 0 h 68008"/>
                <a:gd name="connsiteX2" fmla="*/ 9906 w 9905"/>
                <a:gd name="connsiteY2" fmla="*/ 68008 h 68008"/>
                <a:gd name="connsiteX3" fmla="*/ 0 w 9905"/>
                <a:gd name="connsiteY3" fmla="*/ 68008 h 68008"/>
              </a:gdLst>
              <a:ahLst/>
              <a:cxnLst>
                <a:cxn ang="0">
                  <a:pos x="connsiteX0" y="connsiteY0"/>
                </a:cxn>
                <a:cxn ang="0">
                  <a:pos x="connsiteX1" y="connsiteY1"/>
                </a:cxn>
                <a:cxn ang="0">
                  <a:pos x="connsiteX2" y="connsiteY2"/>
                </a:cxn>
                <a:cxn ang="0">
                  <a:pos x="connsiteX3" y="connsiteY3"/>
                </a:cxn>
              </a:cxnLst>
              <a:rect l="l" t="t" r="r" b="b"/>
              <a:pathLst>
                <a:path w="9905" h="68008">
                  <a:moveTo>
                    <a:pt x="0" y="0"/>
                  </a:moveTo>
                  <a:lnTo>
                    <a:pt x="9906" y="0"/>
                  </a:lnTo>
                  <a:lnTo>
                    <a:pt x="9906" y="68008"/>
                  </a:lnTo>
                  <a:lnTo>
                    <a:pt x="0" y="68008"/>
                  </a:lnTo>
                  <a:close/>
                </a:path>
              </a:pathLst>
            </a:custGeom>
            <a:solidFill>
              <a:srgbClr val="FFFFFF"/>
            </a:solidFill>
            <a:ln w="0" cap="flat">
              <a:noFill/>
              <a:prstDash val="solid"/>
              <a:miter/>
            </a:ln>
          </p:spPr>
          <p:txBody>
            <a:bodyPr rtlCol="0" anchor="ctr"/>
            <a:lstStyle/>
            <a:p>
              <a:endParaRPr lang="en-GB" sz="2880"/>
            </a:p>
          </p:txBody>
        </p:sp>
        <p:sp>
          <p:nvSpPr>
            <p:cNvPr id="163" name="Freeform 162">
              <a:extLst>
                <a:ext uri="{FF2B5EF4-FFF2-40B4-BE49-F238E27FC236}">
                  <a16:creationId xmlns:a16="http://schemas.microsoft.com/office/drawing/2014/main" id="{9FA5DE2A-F33F-8974-2333-BD8C14FD7EEE}"/>
                </a:ext>
              </a:extLst>
            </p:cNvPr>
            <p:cNvSpPr/>
            <p:nvPr/>
          </p:nvSpPr>
          <p:spPr>
            <a:xfrm>
              <a:off x="2267801" y="5490599"/>
              <a:ext cx="12573" cy="11810"/>
            </a:xfrm>
            <a:custGeom>
              <a:avLst/>
              <a:gdLst>
                <a:gd name="connsiteX0" fmla="*/ 6287 w 12573"/>
                <a:gd name="connsiteY0" fmla="*/ 0 h 11810"/>
                <a:gd name="connsiteX1" fmla="*/ 1810 w 12573"/>
                <a:gd name="connsiteY1" fmla="*/ 1715 h 11810"/>
                <a:gd name="connsiteX2" fmla="*/ 0 w 12573"/>
                <a:gd name="connsiteY2" fmla="*/ 5905 h 11810"/>
                <a:gd name="connsiteX3" fmla="*/ 1810 w 12573"/>
                <a:gd name="connsiteY3" fmla="*/ 10097 h 11810"/>
                <a:gd name="connsiteX4" fmla="*/ 6287 w 12573"/>
                <a:gd name="connsiteY4" fmla="*/ 11811 h 11810"/>
                <a:gd name="connsiteX5" fmla="*/ 10763 w 12573"/>
                <a:gd name="connsiteY5" fmla="*/ 10097 h 11810"/>
                <a:gd name="connsiteX6" fmla="*/ 12573 w 12573"/>
                <a:gd name="connsiteY6" fmla="*/ 5905 h 11810"/>
                <a:gd name="connsiteX7" fmla="*/ 10763 w 12573"/>
                <a:gd name="connsiteY7" fmla="*/ 1715 h 11810"/>
                <a:gd name="connsiteX8" fmla="*/ 6287 w 12573"/>
                <a:gd name="connsiteY8" fmla="*/ 0 h 11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73" h="11810">
                  <a:moveTo>
                    <a:pt x="6287" y="0"/>
                  </a:moveTo>
                  <a:cubicBezTo>
                    <a:pt x="4572" y="0"/>
                    <a:pt x="3048" y="572"/>
                    <a:pt x="1810" y="1715"/>
                  </a:cubicBezTo>
                  <a:cubicBezTo>
                    <a:pt x="571" y="2858"/>
                    <a:pt x="0" y="4286"/>
                    <a:pt x="0" y="5905"/>
                  </a:cubicBezTo>
                  <a:cubicBezTo>
                    <a:pt x="0" y="7525"/>
                    <a:pt x="571" y="8858"/>
                    <a:pt x="1810" y="10097"/>
                  </a:cubicBezTo>
                  <a:cubicBezTo>
                    <a:pt x="3048" y="11240"/>
                    <a:pt x="4477" y="11811"/>
                    <a:pt x="6287" y="11811"/>
                  </a:cubicBezTo>
                  <a:cubicBezTo>
                    <a:pt x="8096" y="11811"/>
                    <a:pt x="9525" y="11240"/>
                    <a:pt x="10763" y="10097"/>
                  </a:cubicBezTo>
                  <a:cubicBezTo>
                    <a:pt x="12001" y="8953"/>
                    <a:pt x="12573" y="7525"/>
                    <a:pt x="12573" y="5905"/>
                  </a:cubicBezTo>
                  <a:cubicBezTo>
                    <a:pt x="12573" y="4286"/>
                    <a:pt x="12001" y="2858"/>
                    <a:pt x="10763" y="1715"/>
                  </a:cubicBezTo>
                  <a:cubicBezTo>
                    <a:pt x="9525" y="572"/>
                    <a:pt x="8096" y="0"/>
                    <a:pt x="6287" y="0"/>
                  </a:cubicBezTo>
                  <a:close/>
                </a:path>
              </a:pathLst>
            </a:custGeom>
            <a:solidFill>
              <a:srgbClr val="FFFFFF"/>
            </a:solidFill>
            <a:ln w="0" cap="flat">
              <a:noFill/>
              <a:prstDash val="solid"/>
              <a:miter/>
            </a:ln>
          </p:spPr>
          <p:txBody>
            <a:bodyPr rtlCol="0" anchor="ctr"/>
            <a:lstStyle/>
            <a:p>
              <a:endParaRPr lang="en-GB" sz="2880"/>
            </a:p>
          </p:txBody>
        </p:sp>
        <p:sp>
          <p:nvSpPr>
            <p:cNvPr id="164" name="Freeform 163">
              <a:extLst>
                <a:ext uri="{FF2B5EF4-FFF2-40B4-BE49-F238E27FC236}">
                  <a16:creationId xmlns:a16="http://schemas.microsoft.com/office/drawing/2014/main" id="{7AA35899-F362-022D-9A61-18C62B27AC78}"/>
                </a:ext>
              </a:extLst>
            </p:cNvPr>
            <p:cNvSpPr/>
            <p:nvPr/>
          </p:nvSpPr>
          <p:spPr>
            <a:xfrm>
              <a:off x="2269135" y="5510316"/>
              <a:ext cx="9905" cy="50958"/>
            </a:xfrm>
            <a:custGeom>
              <a:avLst/>
              <a:gdLst>
                <a:gd name="connsiteX0" fmla="*/ 0 w 9905"/>
                <a:gd name="connsiteY0" fmla="*/ 0 h 50958"/>
                <a:gd name="connsiteX1" fmla="*/ 9906 w 9905"/>
                <a:gd name="connsiteY1" fmla="*/ 0 h 50958"/>
                <a:gd name="connsiteX2" fmla="*/ 9906 w 9905"/>
                <a:gd name="connsiteY2" fmla="*/ 50959 h 50958"/>
                <a:gd name="connsiteX3" fmla="*/ 0 w 9905"/>
                <a:gd name="connsiteY3" fmla="*/ 50959 h 50958"/>
              </a:gdLst>
              <a:ahLst/>
              <a:cxnLst>
                <a:cxn ang="0">
                  <a:pos x="connsiteX0" y="connsiteY0"/>
                </a:cxn>
                <a:cxn ang="0">
                  <a:pos x="connsiteX1" y="connsiteY1"/>
                </a:cxn>
                <a:cxn ang="0">
                  <a:pos x="connsiteX2" y="connsiteY2"/>
                </a:cxn>
                <a:cxn ang="0">
                  <a:pos x="connsiteX3" y="connsiteY3"/>
                </a:cxn>
              </a:cxnLst>
              <a:rect l="l" t="t" r="r" b="b"/>
              <a:pathLst>
                <a:path w="9905" h="50958">
                  <a:moveTo>
                    <a:pt x="0" y="0"/>
                  </a:moveTo>
                  <a:lnTo>
                    <a:pt x="9906" y="0"/>
                  </a:lnTo>
                  <a:lnTo>
                    <a:pt x="9906" y="50959"/>
                  </a:lnTo>
                  <a:lnTo>
                    <a:pt x="0" y="50959"/>
                  </a:lnTo>
                  <a:close/>
                </a:path>
              </a:pathLst>
            </a:custGeom>
            <a:solidFill>
              <a:srgbClr val="FFFFFF"/>
            </a:solidFill>
            <a:ln w="0" cap="flat">
              <a:noFill/>
              <a:prstDash val="solid"/>
              <a:miter/>
            </a:ln>
          </p:spPr>
          <p:txBody>
            <a:bodyPr rtlCol="0" anchor="ctr"/>
            <a:lstStyle/>
            <a:p>
              <a:endParaRPr lang="en-GB" sz="2880"/>
            </a:p>
          </p:txBody>
        </p:sp>
        <p:sp>
          <p:nvSpPr>
            <p:cNvPr id="165" name="Freeform 164">
              <a:extLst>
                <a:ext uri="{FF2B5EF4-FFF2-40B4-BE49-F238E27FC236}">
                  <a16:creationId xmlns:a16="http://schemas.microsoft.com/office/drawing/2014/main" id="{C2884934-65DC-762A-7331-7D024E1423BD}"/>
                </a:ext>
              </a:extLst>
            </p:cNvPr>
            <p:cNvSpPr/>
            <p:nvPr/>
          </p:nvSpPr>
          <p:spPr>
            <a:xfrm>
              <a:off x="2292376" y="5509744"/>
              <a:ext cx="42386" cy="52768"/>
            </a:xfrm>
            <a:custGeom>
              <a:avLst/>
              <a:gdLst>
                <a:gd name="connsiteX0" fmla="*/ 35528 w 42386"/>
                <a:gd name="connsiteY0" fmla="*/ 3239 h 52768"/>
                <a:gd name="connsiteX1" fmla="*/ 29051 w 42386"/>
                <a:gd name="connsiteY1" fmla="*/ 667 h 52768"/>
                <a:gd name="connsiteX2" fmla="*/ 22574 w 42386"/>
                <a:gd name="connsiteY2" fmla="*/ 0 h 52768"/>
                <a:gd name="connsiteX3" fmla="*/ 13811 w 42386"/>
                <a:gd name="connsiteY3" fmla="*/ 1333 h 52768"/>
                <a:gd name="connsiteX4" fmla="*/ 6382 w 42386"/>
                <a:gd name="connsiteY4" fmla="*/ 5524 h 52768"/>
                <a:gd name="connsiteX5" fmla="*/ 1524 w 42386"/>
                <a:gd name="connsiteY5" fmla="*/ 13049 h 52768"/>
                <a:gd name="connsiteX6" fmla="*/ 10858 w 42386"/>
                <a:gd name="connsiteY6" fmla="*/ 15145 h 52768"/>
                <a:gd name="connsiteX7" fmla="*/ 14859 w 42386"/>
                <a:gd name="connsiteY7" fmla="*/ 10287 h 52768"/>
                <a:gd name="connsiteX8" fmla="*/ 22765 w 42386"/>
                <a:gd name="connsiteY8" fmla="*/ 8096 h 52768"/>
                <a:gd name="connsiteX9" fmla="*/ 30004 w 42386"/>
                <a:gd name="connsiteY9" fmla="*/ 10477 h 52768"/>
                <a:gd name="connsiteX10" fmla="*/ 32480 w 42386"/>
                <a:gd name="connsiteY10" fmla="*/ 17240 h 52768"/>
                <a:gd name="connsiteX11" fmla="*/ 32480 w 42386"/>
                <a:gd name="connsiteY11" fmla="*/ 17431 h 52768"/>
                <a:gd name="connsiteX12" fmla="*/ 31147 w 42386"/>
                <a:gd name="connsiteY12" fmla="*/ 20002 h 52768"/>
                <a:gd name="connsiteX13" fmla="*/ 26956 w 42386"/>
                <a:gd name="connsiteY13" fmla="*/ 21146 h 52768"/>
                <a:gd name="connsiteX14" fmla="*/ 19526 w 42386"/>
                <a:gd name="connsiteY14" fmla="*/ 22003 h 52768"/>
                <a:gd name="connsiteX15" fmla="*/ 12383 w 42386"/>
                <a:gd name="connsiteY15" fmla="*/ 23241 h 52768"/>
                <a:gd name="connsiteX16" fmla="*/ 6096 w 42386"/>
                <a:gd name="connsiteY16" fmla="*/ 25717 h 52768"/>
                <a:gd name="connsiteX17" fmla="*/ 1619 w 42386"/>
                <a:gd name="connsiteY17" fmla="*/ 30099 h 52768"/>
                <a:gd name="connsiteX18" fmla="*/ 0 w 42386"/>
                <a:gd name="connsiteY18" fmla="*/ 37243 h 52768"/>
                <a:gd name="connsiteX19" fmla="*/ 2286 w 42386"/>
                <a:gd name="connsiteY19" fmla="*/ 45720 h 52768"/>
                <a:gd name="connsiteX20" fmla="*/ 8477 w 42386"/>
                <a:gd name="connsiteY20" fmla="*/ 50959 h 52768"/>
                <a:gd name="connsiteX21" fmla="*/ 17240 w 42386"/>
                <a:gd name="connsiteY21" fmla="*/ 52769 h 52768"/>
                <a:gd name="connsiteX22" fmla="*/ 24479 w 42386"/>
                <a:gd name="connsiteY22" fmla="*/ 51530 h 52768"/>
                <a:gd name="connsiteX23" fmla="*/ 29432 w 42386"/>
                <a:gd name="connsiteY23" fmla="*/ 48482 h 52768"/>
                <a:gd name="connsiteX24" fmla="*/ 32290 w 42386"/>
                <a:gd name="connsiteY24" fmla="*/ 44672 h 52768"/>
                <a:gd name="connsiteX25" fmla="*/ 32671 w 42386"/>
                <a:gd name="connsiteY25" fmla="*/ 44672 h 52768"/>
                <a:gd name="connsiteX26" fmla="*/ 32671 w 42386"/>
                <a:gd name="connsiteY26" fmla="*/ 51625 h 52768"/>
                <a:gd name="connsiteX27" fmla="*/ 42386 w 42386"/>
                <a:gd name="connsiteY27" fmla="*/ 51625 h 52768"/>
                <a:gd name="connsiteX28" fmla="*/ 42386 w 42386"/>
                <a:gd name="connsiteY28" fmla="*/ 17812 h 52768"/>
                <a:gd name="connsiteX29" fmla="*/ 40481 w 42386"/>
                <a:gd name="connsiteY29" fmla="*/ 8763 h 52768"/>
                <a:gd name="connsiteX30" fmla="*/ 35528 w 42386"/>
                <a:gd name="connsiteY30" fmla="*/ 3334 h 52768"/>
                <a:gd name="connsiteX31" fmla="*/ 32385 w 42386"/>
                <a:gd name="connsiteY31" fmla="*/ 33147 h 52768"/>
                <a:gd name="connsiteX32" fmla="*/ 30861 w 42386"/>
                <a:gd name="connsiteY32" fmla="*/ 38767 h 52768"/>
                <a:gd name="connsiteX33" fmla="*/ 26384 w 42386"/>
                <a:gd name="connsiteY33" fmla="*/ 43053 h 52768"/>
                <a:gd name="connsiteX34" fmla="*/ 19336 w 42386"/>
                <a:gd name="connsiteY34" fmla="*/ 44672 h 52768"/>
                <a:gd name="connsiteX35" fmla="*/ 12383 w 42386"/>
                <a:gd name="connsiteY35" fmla="*/ 42767 h 52768"/>
                <a:gd name="connsiteX36" fmla="*/ 9620 w 42386"/>
                <a:gd name="connsiteY36" fmla="*/ 37243 h 52768"/>
                <a:gd name="connsiteX37" fmla="*/ 11049 w 42386"/>
                <a:gd name="connsiteY37" fmla="*/ 32957 h 52768"/>
                <a:gd name="connsiteX38" fmla="*/ 14859 w 42386"/>
                <a:gd name="connsiteY38" fmla="*/ 30480 h 52768"/>
                <a:gd name="connsiteX39" fmla="*/ 20098 w 42386"/>
                <a:gd name="connsiteY39" fmla="*/ 29242 h 52768"/>
                <a:gd name="connsiteX40" fmla="*/ 23146 w 42386"/>
                <a:gd name="connsiteY40" fmla="*/ 28861 h 52768"/>
                <a:gd name="connsiteX41" fmla="*/ 26860 w 42386"/>
                <a:gd name="connsiteY41" fmla="*/ 28289 h 52768"/>
                <a:gd name="connsiteX42" fmla="*/ 30289 w 42386"/>
                <a:gd name="connsiteY42" fmla="*/ 27527 h 52768"/>
                <a:gd name="connsiteX43" fmla="*/ 32290 w 42386"/>
                <a:gd name="connsiteY43" fmla="*/ 26575 h 52768"/>
                <a:gd name="connsiteX44" fmla="*/ 32290 w 42386"/>
                <a:gd name="connsiteY44" fmla="*/ 33147 h 52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2386" h="52768">
                  <a:moveTo>
                    <a:pt x="35528" y="3239"/>
                  </a:moveTo>
                  <a:cubicBezTo>
                    <a:pt x="33528" y="2000"/>
                    <a:pt x="31337" y="1143"/>
                    <a:pt x="29051" y="667"/>
                  </a:cubicBezTo>
                  <a:cubicBezTo>
                    <a:pt x="26765" y="190"/>
                    <a:pt x="24575" y="0"/>
                    <a:pt x="22574" y="0"/>
                  </a:cubicBezTo>
                  <a:cubicBezTo>
                    <a:pt x="19526" y="0"/>
                    <a:pt x="16574" y="476"/>
                    <a:pt x="13811" y="1333"/>
                  </a:cubicBezTo>
                  <a:cubicBezTo>
                    <a:pt x="11049" y="2191"/>
                    <a:pt x="8572" y="3620"/>
                    <a:pt x="6382" y="5524"/>
                  </a:cubicBezTo>
                  <a:cubicBezTo>
                    <a:pt x="4286" y="7429"/>
                    <a:pt x="2667" y="9906"/>
                    <a:pt x="1524" y="13049"/>
                  </a:cubicBezTo>
                  <a:lnTo>
                    <a:pt x="10858" y="15145"/>
                  </a:lnTo>
                  <a:cubicBezTo>
                    <a:pt x="11621" y="13335"/>
                    <a:pt x="12954" y="11716"/>
                    <a:pt x="14859" y="10287"/>
                  </a:cubicBezTo>
                  <a:cubicBezTo>
                    <a:pt x="16764" y="8858"/>
                    <a:pt x="19431" y="8096"/>
                    <a:pt x="22765" y="8096"/>
                  </a:cubicBezTo>
                  <a:cubicBezTo>
                    <a:pt x="26099" y="8096"/>
                    <a:pt x="28384" y="8858"/>
                    <a:pt x="30004" y="10477"/>
                  </a:cubicBezTo>
                  <a:cubicBezTo>
                    <a:pt x="31623" y="12097"/>
                    <a:pt x="32480" y="14288"/>
                    <a:pt x="32480" y="17240"/>
                  </a:cubicBezTo>
                  <a:lnTo>
                    <a:pt x="32480" y="17431"/>
                  </a:lnTo>
                  <a:cubicBezTo>
                    <a:pt x="32480" y="18669"/>
                    <a:pt x="32004" y="19526"/>
                    <a:pt x="31147" y="20002"/>
                  </a:cubicBezTo>
                  <a:cubicBezTo>
                    <a:pt x="30289" y="20574"/>
                    <a:pt x="28861" y="20955"/>
                    <a:pt x="26956" y="21146"/>
                  </a:cubicBezTo>
                  <a:cubicBezTo>
                    <a:pt x="25051" y="21336"/>
                    <a:pt x="22574" y="21622"/>
                    <a:pt x="19526" y="22003"/>
                  </a:cubicBezTo>
                  <a:cubicBezTo>
                    <a:pt x="17145" y="22288"/>
                    <a:pt x="14764" y="22670"/>
                    <a:pt x="12383" y="23241"/>
                  </a:cubicBezTo>
                  <a:cubicBezTo>
                    <a:pt x="10096" y="23812"/>
                    <a:pt x="7906" y="24574"/>
                    <a:pt x="6096" y="25717"/>
                  </a:cubicBezTo>
                  <a:cubicBezTo>
                    <a:pt x="4191" y="26765"/>
                    <a:pt x="2762" y="28289"/>
                    <a:pt x="1619" y="30099"/>
                  </a:cubicBezTo>
                  <a:cubicBezTo>
                    <a:pt x="476" y="32004"/>
                    <a:pt x="0" y="34290"/>
                    <a:pt x="0" y="37243"/>
                  </a:cubicBezTo>
                  <a:cubicBezTo>
                    <a:pt x="0" y="40576"/>
                    <a:pt x="762" y="43434"/>
                    <a:pt x="2286" y="45720"/>
                  </a:cubicBezTo>
                  <a:cubicBezTo>
                    <a:pt x="3810" y="48006"/>
                    <a:pt x="5905" y="49816"/>
                    <a:pt x="8477" y="50959"/>
                  </a:cubicBezTo>
                  <a:cubicBezTo>
                    <a:pt x="11049" y="52197"/>
                    <a:pt x="14002" y="52769"/>
                    <a:pt x="17240" y="52769"/>
                  </a:cubicBezTo>
                  <a:cubicBezTo>
                    <a:pt x="20098" y="52769"/>
                    <a:pt x="22479" y="52387"/>
                    <a:pt x="24479" y="51530"/>
                  </a:cubicBezTo>
                  <a:cubicBezTo>
                    <a:pt x="26479" y="50673"/>
                    <a:pt x="28099" y="49721"/>
                    <a:pt x="29432" y="48482"/>
                  </a:cubicBezTo>
                  <a:cubicBezTo>
                    <a:pt x="30671" y="47244"/>
                    <a:pt x="31718" y="46006"/>
                    <a:pt x="32290" y="44672"/>
                  </a:cubicBezTo>
                  <a:lnTo>
                    <a:pt x="32671" y="44672"/>
                  </a:lnTo>
                  <a:lnTo>
                    <a:pt x="32671" y="51625"/>
                  </a:lnTo>
                  <a:lnTo>
                    <a:pt x="42386" y="51625"/>
                  </a:lnTo>
                  <a:lnTo>
                    <a:pt x="42386" y="17812"/>
                  </a:lnTo>
                  <a:cubicBezTo>
                    <a:pt x="42386" y="14097"/>
                    <a:pt x="41720" y="11049"/>
                    <a:pt x="40481" y="8763"/>
                  </a:cubicBezTo>
                  <a:cubicBezTo>
                    <a:pt x="39243" y="6382"/>
                    <a:pt x="37529" y="4667"/>
                    <a:pt x="35528" y="3334"/>
                  </a:cubicBezTo>
                  <a:close/>
                  <a:moveTo>
                    <a:pt x="32385" y="33147"/>
                  </a:moveTo>
                  <a:cubicBezTo>
                    <a:pt x="32385" y="35147"/>
                    <a:pt x="31909" y="37052"/>
                    <a:pt x="30861" y="38767"/>
                  </a:cubicBezTo>
                  <a:cubicBezTo>
                    <a:pt x="29813" y="40481"/>
                    <a:pt x="28384" y="41910"/>
                    <a:pt x="26384" y="43053"/>
                  </a:cubicBezTo>
                  <a:cubicBezTo>
                    <a:pt x="24384" y="44101"/>
                    <a:pt x="22098" y="44672"/>
                    <a:pt x="19336" y="44672"/>
                  </a:cubicBezTo>
                  <a:cubicBezTo>
                    <a:pt x="16574" y="44672"/>
                    <a:pt x="14192" y="44006"/>
                    <a:pt x="12383" y="42767"/>
                  </a:cubicBezTo>
                  <a:cubicBezTo>
                    <a:pt x="10573" y="41529"/>
                    <a:pt x="9620" y="39624"/>
                    <a:pt x="9620" y="37243"/>
                  </a:cubicBezTo>
                  <a:cubicBezTo>
                    <a:pt x="9620" y="35433"/>
                    <a:pt x="10096" y="34004"/>
                    <a:pt x="11049" y="32957"/>
                  </a:cubicBezTo>
                  <a:cubicBezTo>
                    <a:pt x="12001" y="31909"/>
                    <a:pt x="13240" y="31051"/>
                    <a:pt x="14859" y="30480"/>
                  </a:cubicBezTo>
                  <a:cubicBezTo>
                    <a:pt x="16478" y="29909"/>
                    <a:pt x="18193" y="29527"/>
                    <a:pt x="20098" y="29242"/>
                  </a:cubicBezTo>
                  <a:cubicBezTo>
                    <a:pt x="20955" y="29147"/>
                    <a:pt x="21908" y="28956"/>
                    <a:pt x="23146" y="28861"/>
                  </a:cubicBezTo>
                  <a:cubicBezTo>
                    <a:pt x="24384" y="28670"/>
                    <a:pt x="25622" y="28480"/>
                    <a:pt x="26860" y="28289"/>
                  </a:cubicBezTo>
                  <a:cubicBezTo>
                    <a:pt x="28099" y="28099"/>
                    <a:pt x="29337" y="27813"/>
                    <a:pt x="30289" y="27527"/>
                  </a:cubicBezTo>
                  <a:cubicBezTo>
                    <a:pt x="31337" y="27241"/>
                    <a:pt x="32004" y="26861"/>
                    <a:pt x="32290" y="26575"/>
                  </a:cubicBezTo>
                  <a:lnTo>
                    <a:pt x="32290" y="33147"/>
                  </a:lnTo>
                  <a:close/>
                </a:path>
              </a:pathLst>
            </a:custGeom>
            <a:solidFill>
              <a:srgbClr val="FFFFFF"/>
            </a:solidFill>
            <a:ln w="0" cap="flat">
              <a:noFill/>
              <a:prstDash val="solid"/>
              <a:miter/>
            </a:ln>
          </p:spPr>
          <p:txBody>
            <a:bodyPr rtlCol="0" anchor="ctr"/>
            <a:lstStyle/>
            <a:p>
              <a:endParaRPr lang="en-GB" sz="2880"/>
            </a:p>
          </p:txBody>
        </p:sp>
        <p:sp>
          <p:nvSpPr>
            <p:cNvPr id="166" name="Freeform 165">
              <a:extLst>
                <a:ext uri="{FF2B5EF4-FFF2-40B4-BE49-F238E27FC236}">
                  <a16:creationId xmlns:a16="http://schemas.microsoft.com/office/drawing/2014/main" id="{4A5E9D5A-B8CF-D6B8-AD18-EDBABCE6B86D}"/>
                </a:ext>
              </a:extLst>
            </p:cNvPr>
            <p:cNvSpPr/>
            <p:nvPr/>
          </p:nvSpPr>
          <p:spPr>
            <a:xfrm>
              <a:off x="2350193" y="5509649"/>
              <a:ext cx="42386" cy="51625"/>
            </a:xfrm>
            <a:custGeom>
              <a:avLst/>
              <a:gdLst>
                <a:gd name="connsiteX0" fmla="*/ 34385 w 42386"/>
                <a:gd name="connsiteY0" fmla="*/ 2191 h 51625"/>
                <a:gd name="connsiteX1" fmla="*/ 25241 w 42386"/>
                <a:gd name="connsiteY1" fmla="*/ 0 h 51625"/>
                <a:gd name="connsiteX2" fmla="*/ 15716 w 42386"/>
                <a:gd name="connsiteY2" fmla="*/ 2477 h 51625"/>
                <a:gd name="connsiteX3" fmla="*/ 10192 w 42386"/>
                <a:gd name="connsiteY3" fmla="*/ 8953 h 51625"/>
                <a:gd name="connsiteX4" fmla="*/ 9525 w 42386"/>
                <a:gd name="connsiteY4" fmla="*/ 8953 h 51625"/>
                <a:gd name="connsiteX5" fmla="*/ 9525 w 42386"/>
                <a:gd name="connsiteY5" fmla="*/ 667 h 51625"/>
                <a:gd name="connsiteX6" fmla="*/ 0 w 42386"/>
                <a:gd name="connsiteY6" fmla="*/ 667 h 51625"/>
                <a:gd name="connsiteX7" fmla="*/ 0 w 42386"/>
                <a:gd name="connsiteY7" fmla="*/ 51625 h 51625"/>
                <a:gd name="connsiteX8" fmla="*/ 9906 w 42386"/>
                <a:gd name="connsiteY8" fmla="*/ 51625 h 51625"/>
                <a:gd name="connsiteX9" fmla="*/ 9906 w 42386"/>
                <a:gd name="connsiteY9" fmla="*/ 21336 h 51625"/>
                <a:gd name="connsiteX10" fmla="*/ 11430 w 42386"/>
                <a:gd name="connsiteY10" fmla="*/ 14383 h 51625"/>
                <a:gd name="connsiteX11" fmla="*/ 15621 w 42386"/>
                <a:gd name="connsiteY11" fmla="*/ 10001 h 51625"/>
                <a:gd name="connsiteX12" fmla="*/ 21717 w 42386"/>
                <a:gd name="connsiteY12" fmla="*/ 8477 h 51625"/>
                <a:gd name="connsiteX13" fmla="*/ 29623 w 42386"/>
                <a:gd name="connsiteY13" fmla="*/ 11621 h 51625"/>
                <a:gd name="connsiteX14" fmla="*/ 32480 w 42386"/>
                <a:gd name="connsiteY14" fmla="*/ 20288 h 51625"/>
                <a:gd name="connsiteX15" fmla="*/ 32480 w 42386"/>
                <a:gd name="connsiteY15" fmla="*/ 51530 h 51625"/>
                <a:gd name="connsiteX16" fmla="*/ 42386 w 42386"/>
                <a:gd name="connsiteY16" fmla="*/ 51530 h 51625"/>
                <a:gd name="connsiteX17" fmla="*/ 42386 w 42386"/>
                <a:gd name="connsiteY17" fmla="*/ 19145 h 51625"/>
                <a:gd name="connsiteX18" fmla="*/ 40196 w 42386"/>
                <a:gd name="connsiteY18" fmla="*/ 8572 h 51625"/>
                <a:gd name="connsiteX19" fmla="*/ 34100 w 42386"/>
                <a:gd name="connsiteY19" fmla="*/ 2096 h 51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386" h="51625">
                  <a:moveTo>
                    <a:pt x="34385" y="2191"/>
                  </a:moveTo>
                  <a:cubicBezTo>
                    <a:pt x="31814" y="762"/>
                    <a:pt x="28766" y="0"/>
                    <a:pt x="25241" y="0"/>
                  </a:cubicBezTo>
                  <a:cubicBezTo>
                    <a:pt x="21431" y="0"/>
                    <a:pt x="18193" y="857"/>
                    <a:pt x="15716" y="2477"/>
                  </a:cubicBezTo>
                  <a:cubicBezTo>
                    <a:pt x="13240" y="4096"/>
                    <a:pt x="11335" y="6286"/>
                    <a:pt x="10192" y="8953"/>
                  </a:cubicBezTo>
                  <a:lnTo>
                    <a:pt x="9525" y="8953"/>
                  </a:lnTo>
                  <a:lnTo>
                    <a:pt x="9525" y="667"/>
                  </a:lnTo>
                  <a:lnTo>
                    <a:pt x="0" y="667"/>
                  </a:lnTo>
                  <a:lnTo>
                    <a:pt x="0" y="51625"/>
                  </a:lnTo>
                  <a:lnTo>
                    <a:pt x="9906" y="51625"/>
                  </a:lnTo>
                  <a:lnTo>
                    <a:pt x="9906" y="21336"/>
                  </a:lnTo>
                  <a:cubicBezTo>
                    <a:pt x="9906" y="18669"/>
                    <a:pt x="10382" y="16288"/>
                    <a:pt x="11430" y="14383"/>
                  </a:cubicBezTo>
                  <a:cubicBezTo>
                    <a:pt x="12478" y="12478"/>
                    <a:pt x="13907" y="11049"/>
                    <a:pt x="15621" y="10001"/>
                  </a:cubicBezTo>
                  <a:cubicBezTo>
                    <a:pt x="17431" y="9049"/>
                    <a:pt x="19431" y="8477"/>
                    <a:pt x="21717" y="8477"/>
                  </a:cubicBezTo>
                  <a:cubicBezTo>
                    <a:pt x="25051" y="8477"/>
                    <a:pt x="27718" y="9525"/>
                    <a:pt x="29623" y="11621"/>
                  </a:cubicBezTo>
                  <a:cubicBezTo>
                    <a:pt x="31528" y="13716"/>
                    <a:pt x="32480" y="16574"/>
                    <a:pt x="32480" y="20288"/>
                  </a:cubicBezTo>
                  <a:lnTo>
                    <a:pt x="32480" y="51530"/>
                  </a:lnTo>
                  <a:lnTo>
                    <a:pt x="42386" y="51530"/>
                  </a:lnTo>
                  <a:lnTo>
                    <a:pt x="42386" y="19145"/>
                  </a:lnTo>
                  <a:cubicBezTo>
                    <a:pt x="42386" y="14954"/>
                    <a:pt x="41624" y="11430"/>
                    <a:pt x="40196" y="8572"/>
                  </a:cubicBezTo>
                  <a:cubicBezTo>
                    <a:pt x="38767" y="5715"/>
                    <a:pt x="36767" y="3524"/>
                    <a:pt x="34100" y="2096"/>
                  </a:cubicBezTo>
                  <a:close/>
                </a:path>
              </a:pathLst>
            </a:custGeom>
            <a:solidFill>
              <a:srgbClr val="FFFFFF"/>
            </a:solidFill>
            <a:ln w="0" cap="flat">
              <a:noFill/>
              <a:prstDash val="solid"/>
              <a:miter/>
            </a:ln>
          </p:spPr>
          <p:txBody>
            <a:bodyPr rtlCol="0" anchor="ctr"/>
            <a:lstStyle/>
            <a:p>
              <a:endParaRPr lang="en-GB" sz="2880"/>
            </a:p>
          </p:txBody>
        </p:sp>
        <p:sp>
          <p:nvSpPr>
            <p:cNvPr id="167" name="Freeform 166">
              <a:extLst>
                <a:ext uri="{FF2B5EF4-FFF2-40B4-BE49-F238E27FC236}">
                  <a16:creationId xmlns:a16="http://schemas.microsoft.com/office/drawing/2014/main" id="{CC8B57D4-BE18-1190-2E0B-9CB701C1AD1F}"/>
                </a:ext>
              </a:extLst>
            </p:cNvPr>
            <p:cNvSpPr/>
            <p:nvPr/>
          </p:nvSpPr>
          <p:spPr>
            <a:xfrm>
              <a:off x="2406105" y="5509649"/>
              <a:ext cx="44767" cy="52673"/>
            </a:xfrm>
            <a:custGeom>
              <a:avLst/>
              <a:gdLst>
                <a:gd name="connsiteX0" fmla="*/ 16573 w 44767"/>
                <a:gd name="connsiteY0" fmla="*/ 10573 h 52673"/>
                <a:gd name="connsiteX1" fmla="*/ 23813 w 44767"/>
                <a:gd name="connsiteY1" fmla="*/ 8382 h 52673"/>
                <a:gd name="connsiteX2" fmla="*/ 31433 w 44767"/>
                <a:gd name="connsiteY2" fmla="*/ 10954 h 52673"/>
                <a:gd name="connsiteX3" fmla="*/ 35052 w 44767"/>
                <a:gd name="connsiteY3" fmla="*/ 17145 h 52673"/>
                <a:gd name="connsiteX4" fmla="*/ 44672 w 44767"/>
                <a:gd name="connsiteY4" fmla="*/ 17145 h 52673"/>
                <a:gd name="connsiteX5" fmla="*/ 41338 w 44767"/>
                <a:gd name="connsiteY5" fmla="*/ 8191 h 52673"/>
                <a:gd name="connsiteX6" fmla="*/ 34004 w 44767"/>
                <a:gd name="connsiteY6" fmla="*/ 2191 h 52673"/>
                <a:gd name="connsiteX7" fmla="*/ 23622 w 44767"/>
                <a:gd name="connsiteY7" fmla="*/ 0 h 52673"/>
                <a:gd name="connsiteX8" fmla="*/ 11144 w 44767"/>
                <a:gd name="connsiteY8" fmla="*/ 3334 h 52673"/>
                <a:gd name="connsiteX9" fmla="*/ 2953 w 44767"/>
                <a:gd name="connsiteY9" fmla="*/ 12668 h 52673"/>
                <a:gd name="connsiteX10" fmla="*/ 0 w 44767"/>
                <a:gd name="connsiteY10" fmla="*/ 26384 h 52673"/>
                <a:gd name="connsiteX11" fmla="*/ 2858 w 44767"/>
                <a:gd name="connsiteY11" fmla="*/ 40005 h 52673"/>
                <a:gd name="connsiteX12" fmla="*/ 11049 w 44767"/>
                <a:gd name="connsiteY12" fmla="*/ 49339 h 52673"/>
                <a:gd name="connsiteX13" fmla="*/ 23813 w 44767"/>
                <a:gd name="connsiteY13" fmla="*/ 52673 h 52673"/>
                <a:gd name="connsiteX14" fmla="*/ 34385 w 44767"/>
                <a:gd name="connsiteY14" fmla="*/ 50483 h 52673"/>
                <a:gd name="connsiteX15" fmla="*/ 41529 w 44767"/>
                <a:gd name="connsiteY15" fmla="*/ 44387 h 52673"/>
                <a:gd name="connsiteX16" fmla="*/ 44767 w 44767"/>
                <a:gd name="connsiteY16" fmla="*/ 35528 h 52673"/>
                <a:gd name="connsiteX17" fmla="*/ 35147 w 44767"/>
                <a:gd name="connsiteY17" fmla="*/ 35528 h 52673"/>
                <a:gd name="connsiteX18" fmla="*/ 32956 w 44767"/>
                <a:gd name="connsiteY18" fmla="*/ 40291 h 52673"/>
                <a:gd name="connsiteX19" fmla="*/ 29051 w 44767"/>
                <a:gd name="connsiteY19" fmla="*/ 43339 h 52673"/>
                <a:gd name="connsiteX20" fmla="*/ 23908 w 44767"/>
                <a:gd name="connsiteY20" fmla="*/ 44387 h 52673"/>
                <a:gd name="connsiteX21" fmla="*/ 16573 w 44767"/>
                <a:gd name="connsiteY21" fmla="*/ 42196 h 52673"/>
                <a:gd name="connsiteX22" fmla="*/ 11811 w 44767"/>
                <a:gd name="connsiteY22" fmla="*/ 35909 h 52673"/>
                <a:gd name="connsiteX23" fmla="*/ 10096 w 44767"/>
                <a:gd name="connsiteY23" fmla="*/ 26289 h 52673"/>
                <a:gd name="connsiteX24" fmla="*/ 11811 w 44767"/>
                <a:gd name="connsiteY24" fmla="*/ 16859 h 52673"/>
                <a:gd name="connsiteX25" fmla="*/ 16669 w 44767"/>
                <a:gd name="connsiteY25" fmla="*/ 10668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767" h="52673">
                  <a:moveTo>
                    <a:pt x="16573" y="10573"/>
                  </a:moveTo>
                  <a:cubicBezTo>
                    <a:pt x="18669" y="9144"/>
                    <a:pt x="21050" y="8382"/>
                    <a:pt x="23813" y="8382"/>
                  </a:cubicBezTo>
                  <a:cubicBezTo>
                    <a:pt x="26956" y="8382"/>
                    <a:pt x="29527" y="9239"/>
                    <a:pt x="31433" y="10954"/>
                  </a:cubicBezTo>
                  <a:cubicBezTo>
                    <a:pt x="33338" y="12668"/>
                    <a:pt x="34576" y="14764"/>
                    <a:pt x="35052" y="17145"/>
                  </a:cubicBezTo>
                  <a:lnTo>
                    <a:pt x="44672" y="17145"/>
                  </a:lnTo>
                  <a:cubicBezTo>
                    <a:pt x="44291" y="13716"/>
                    <a:pt x="43243" y="10668"/>
                    <a:pt x="41338" y="8191"/>
                  </a:cubicBezTo>
                  <a:cubicBezTo>
                    <a:pt x="39433" y="5620"/>
                    <a:pt x="37052" y="3620"/>
                    <a:pt x="34004" y="2191"/>
                  </a:cubicBezTo>
                  <a:cubicBezTo>
                    <a:pt x="30956" y="762"/>
                    <a:pt x="27527" y="0"/>
                    <a:pt x="23622" y="0"/>
                  </a:cubicBezTo>
                  <a:cubicBezTo>
                    <a:pt x="18859" y="0"/>
                    <a:pt x="14668" y="1143"/>
                    <a:pt x="11144" y="3334"/>
                  </a:cubicBezTo>
                  <a:cubicBezTo>
                    <a:pt x="7620" y="5524"/>
                    <a:pt x="4858" y="8668"/>
                    <a:pt x="2953" y="12668"/>
                  </a:cubicBezTo>
                  <a:cubicBezTo>
                    <a:pt x="1048" y="16669"/>
                    <a:pt x="0" y="21241"/>
                    <a:pt x="0" y="26384"/>
                  </a:cubicBezTo>
                  <a:cubicBezTo>
                    <a:pt x="0" y="31528"/>
                    <a:pt x="952" y="36004"/>
                    <a:pt x="2858" y="40005"/>
                  </a:cubicBezTo>
                  <a:cubicBezTo>
                    <a:pt x="4763" y="44006"/>
                    <a:pt x="7525" y="47053"/>
                    <a:pt x="11049" y="49339"/>
                  </a:cubicBezTo>
                  <a:cubicBezTo>
                    <a:pt x="14573" y="51625"/>
                    <a:pt x="18859" y="52673"/>
                    <a:pt x="23813" y="52673"/>
                  </a:cubicBezTo>
                  <a:cubicBezTo>
                    <a:pt x="27813" y="52673"/>
                    <a:pt x="31337" y="51911"/>
                    <a:pt x="34385" y="50483"/>
                  </a:cubicBezTo>
                  <a:cubicBezTo>
                    <a:pt x="37433" y="49054"/>
                    <a:pt x="39814" y="46958"/>
                    <a:pt x="41529" y="44387"/>
                  </a:cubicBezTo>
                  <a:cubicBezTo>
                    <a:pt x="43339" y="41815"/>
                    <a:pt x="44387" y="38862"/>
                    <a:pt x="44767" y="35528"/>
                  </a:cubicBezTo>
                  <a:lnTo>
                    <a:pt x="35147" y="35528"/>
                  </a:lnTo>
                  <a:cubicBezTo>
                    <a:pt x="34766" y="37338"/>
                    <a:pt x="34004" y="38957"/>
                    <a:pt x="32956" y="40291"/>
                  </a:cubicBezTo>
                  <a:cubicBezTo>
                    <a:pt x="31909" y="41624"/>
                    <a:pt x="30575" y="42577"/>
                    <a:pt x="29051" y="43339"/>
                  </a:cubicBezTo>
                  <a:cubicBezTo>
                    <a:pt x="27527" y="44006"/>
                    <a:pt x="25813" y="44387"/>
                    <a:pt x="23908" y="44387"/>
                  </a:cubicBezTo>
                  <a:cubicBezTo>
                    <a:pt x="21050" y="44387"/>
                    <a:pt x="18669" y="43625"/>
                    <a:pt x="16573" y="42196"/>
                  </a:cubicBezTo>
                  <a:cubicBezTo>
                    <a:pt x="14478" y="40767"/>
                    <a:pt x="12859" y="38576"/>
                    <a:pt x="11811" y="35909"/>
                  </a:cubicBezTo>
                  <a:cubicBezTo>
                    <a:pt x="10668" y="33242"/>
                    <a:pt x="10096" y="30004"/>
                    <a:pt x="10096" y="26289"/>
                  </a:cubicBezTo>
                  <a:cubicBezTo>
                    <a:pt x="10096" y="22574"/>
                    <a:pt x="10668" y="19526"/>
                    <a:pt x="11811" y="16859"/>
                  </a:cubicBezTo>
                  <a:cubicBezTo>
                    <a:pt x="12954" y="14192"/>
                    <a:pt x="14573" y="12097"/>
                    <a:pt x="16669" y="10668"/>
                  </a:cubicBezTo>
                  <a:close/>
                </a:path>
              </a:pathLst>
            </a:custGeom>
            <a:solidFill>
              <a:srgbClr val="FFFFFF"/>
            </a:solidFill>
            <a:ln w="0" cap="flat">
              <a:noFill/>
              <a:prstDash val="solid"/>
              <a:miter/>
            </a:ln>
          </p:spPr>
          <p:txBody>
            <a:bodyPr rtlCol="0" anchor="ctr"/>
            <a:lstStyle/>
            <a:p>
              <a:endParaRPr lang="en-GB" sz="2880"/>
            </a:p>
          </p:txBody>
        </p:sp>
        <p:sp>
          <p:nvSpPr>
            <p:cNvPr id="168" name="Freeform 167">
              <a:extLst>
                <a:ext uri="{FF2B5EF4-FFF2-40B4-BE49-F238E27FC236}">
                  <a16:creationId xmlns:a16="http://schemas.microsoft.com/office/drawing/2014/main" id="{A4DAA64C-71A9-5537-4C37-91E278E82D37}"/>
                </a:ext>
              </a:extLst>
            </p:cNvPr>
            <p:cNvSpPr/>
            <p:nvPr/>
          </p:nvSpPr>
          <p:spPr>
            <a:xfrm>
              <a:off x="2461730" y="5509649"/>
              <a:ext cx="46100" cy="52673"/>
            </a:xfrm>
            <a:custGeom>
              <a:avLst/>
              <a:gdLst>
                <a:gd name="connsiteX0" fmla="*/ 46006 w 46100"/>
                <a:gd name="connsiteY0" fmla="*/ 25622 h 52673"/>
                <a:gd name="connsiteX1" fmla="*/ 44196 w 46100"/>
                <a:gd name="connsiteY1" fmla="*/ 13811 h 52673"/>
                <a:gd name="connsiteX2" fmla="*/ 39148 w 46100"/>
                <a:gd name="connsiteY2" fmla="*/ 5905 h 52673"/>
                <a:gd name="connsiteX3" fmla="*/ 31909 w 46100"/>
                <a:gd name="connsiteY3" fmla="*/ 1429 h 52673"/>
                <a:gd name="connsiteX4" fmla="*/ 23527 w 46100"/>
                <a:gd name="connsiteY4" fmla="*/ 0 h 52673"/>
                <a:gd name="connsiteX5" fmla="*/ 11144 w 46100"/>
                <a:gd name="connsiteY5" fmla="*/ 3334 h 52673"/>
                <a:gd name="connsiteX6" fmla="*/ 2953 w 46100"/>
                <a:gd name="connsiteY6" fmla="*/ 12668 h 52673"/>
                <a:gd name="connsiteX7" fmla="*/ 0 w 46100"/>
                <a:gd name="connsiteY7" fmla="*/ 26479 h 52673"/>
                <a:gd name="connsiteX8" fmla="*/ 2953 w 46100"/>
                <a:gd name="connsiteY8" fmla="*/ 40291 h 52673"/>
                <a:gd name="connsiteX9" fmla="*/ 11335 w 46100"/>
                <a:gd name="connsiteY9" fmla="*/ 49435 h 52673"/>
                <a:gd name="connsiteX10" fmla="*/ 24289 w 46100"/>
                <a:gd name="connsiteY10" fmla="*/ 52673 h 52673"/>
                <a:gd name="connsiteX11" fmla="*/ 34195 w 46100"/>
                <a:gd name="connsiteY11" fmla="*/ 50959 h 52673"/>
                <a:gd name="connsiteX12" fmla="*/ 41434 w 46100"/>
                <a:gd name="connsiteY12" fmla="*/ 46101 h 52673"/>
                <a:gd name="connsiteX13" fmla="*/ 45434 w 46100"/>
                <a:gd name="connsiteY13" fmla="*/ 38862 h 52673"/>
                <a:gd name="connsiteX14" fmla="*/ 36004 w 46100"/>
                <a:gd name="connsiteY14" fmla="*/ 37148 h 52673"/>
                <a:gd name="connsiteX15" fmla="*/ 33433 w 46100"/>
                <a:gd name="connsiteY15" fmla="*/ 41148 h 52673"/>
                <a:gd name="connsiteX16" fmla="*/ 29432 w 46100"/>
                <a:gd name="connsiteY16" fmla="*/ 43625 h 52673"/>
                <a:gd name="connsiteX17" fmla="*/ 24289 w 46100"/>
                <a:gd name="connsiteY17" fmla="*/ 44387 h 52673"/>
                <a:gd name="connsiteX18" fmla="*/ 16669 w 46100"/>
                <a:gd name="connsiteY18" fmla="*/ 42482 h 52673"/>
                <a:gd name="connsiteX19" fmla="*/ 11621 w 46100"/>
                <a:gd name="connsiteY19" fmla="*/ 37052 h 52673"/>
                <a:gd name="connsiteX20" fmla="*/ 9906 w 46100"/>
                <a:gd name="connsiteY20" fmla="*/ 29051 h 52673"/>
                <a:gd name="connsiteX21" fmla="*/ 46101 w 46100"/>
                <a:gd name="connsiteY21" fmla="*/ 29051 h 52673"/>
                <a:gd name="connsiteX22" fmla="*/ 46101 w 46100"/>
                <a:gd name="connsiteY22" fmla="*/ 25527 h 52673"/>
                <a:gd name="connsiteX23" fmla="*/ 9811 w 46100"/>
                <a:gd name="connsiteY23" fmla="*/ 21717 h 52673"/>
                <a:gd name="connsiteX24" fmla="*/ 11430 w 46100"/>
                <a:gd name="connsiteY24" fmla="*/ 15526 h 52673"/>
                <a:gd name="connsiteX25" fmla="*/ 16192 w 46100"/>
                <a:gd name="connsiteY25" fmla="*/ 10192 h 52673"/>
                <a:gd name="connsiteX26" fmla="*/ 23527 w 46100"/>
                <a:gd name="connsiteY26" fmla="*/ 8191 h 52673"/>
                <a:gd name="connsiteX27" fmla="*/ 30290 w 46100"/>
                <a:gd name="connsiteY27" fmla="*/ 9906 h 52673"/>
                <a:gd name="connsiteX28" fmla="*/ 34766 w 46100"/>
                <a:gd name="connsiteY28" fmla="*/ 14669 h 52673"/>
                <a:gd name="connsiteX29" fmla="*/ 36386 w 46100"/>
                <a:gd name="connsiteY29" fmla="*/ 21622 h 52673"/>
                <a:gd name="connsiteX30" fmla="*/ 10001 w 46100"/>
                <a:gd name="connsiteY30" fmla="*/ 21622 h 5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100" h="52673">
                  <a:moveTo>
                    <a:pt x="46006" y="25622"/>
                  </a:moveTo>
                  <a:cubicBezTo>
                    <a:pt x="46006" y="20955"/>
                    <a:pt x="45434" y="17050"/>
                    <a:pt x="44196" y="13811"/>
                  </a:cubicBezTo>
                  <a:cubicBezTo>
                    <a:pt x="42958" y="10573"/>
                    <a:pt x="41243" y="7906"/>
                    <a:pt x="39148" y="5905"/>
                  </a:cubicBezTo>
                  <a:cubicBezTo>
                    <a:pt x="36957" y="3905"/>
                    <a:pt x="34576" y="2381"/>
                    <a:pt x="31909" y="1429"/>
                  </a:cubicBezTo>
                  <a:cubicBezTo>
                    <a:pt x="29242" y="476"/>
                    <a:pt x="26384" y="0"/>
                    <a:pt x="23527" y="0"/>
                  </a:cubicBezTo>
                  <a:cubicBezTo>
                    <a:pt x="18764" y="0"/>
                    <a:pt x="14668" y="1143"/>
                    <a:pt x="11144" y="3334"/>
                  </a:cubicBezTo>
                  <a:cubicBezTo>
                    <a:pt x="7620" y="5524"/>
                    <a:pt x="4858" y="8668"/>
                    <a:pt x="2953" y="12668"/>
                  </a:cubicBezTo>
                  <a:cubicBezTo>
                    <a:pt x="953" y="16669"/>
                    <a:pt x="0" y="21241"/>
                    <a:pt x="0" y="26479"/>
                  </a:cubicBezTo>
                  <a:cubicBezTo>
                    <a:pt x="0" y="31718"/>
                    <a:pt x="953" y="36386"/>
                    <a:pt x="2953" y="40291"/>
                  </a:cubicBezTo>
                  <a:cubicBezTo>
                    <a:pt x="4953" y="44196"/>
                    <a:pt x="7715" y="47244"/>
                    <a:pt x="11335" y="49435"/>
                  </a:cubicBezTo>
                  <a:cubicBezTo>
                    <a:pt x="14954" y="51625"/>
                    <a:pt x="19241" y="52673"/>
                    <a:pt x="24289" y="52673"/>
                  </a:cubicBezTo>
                  <a:cubicBezTo>
                    <a:pt x="28004" y="52673"/>
                    <a:pt x="31337" y="52102"/>
                    <a:pt x="34195" y="50959"/>
                  </a:cubicBezTo>
                  <a:cubicBezTo>
                    <a:pt x="37147" y="49816"/>
                    <a:pt x="39529" y="48197"/>
                    <a:pt x="41434" y="46101"/>
                  </a:cubicBezTo>
                  <a:cubicBezTo>
                    <a:pt x="43339" y="44006"/>
                    <a:pt x="44672" y="41624"/>
                    <a:pt x="45434" y="38862"/>
                  </a:cubicBezTo>
                  <a:lnTo>
                    <a:pt x="36004" y="37148"/>
                  </a:lnTo>
                  <a:cubicBezTo>
                    <a:pt x="35433" y="38767"/>
                    <a:pt x="34576" y="40100"/>
                    <a:pt x="33433" y="41148"/>
                  </a:cubicBezTo>
                  <a:cubicBezTo>
                    <a:pt x="32290" y="42196"/>
                    <a:pt x="30956" y="43053"/>
                    <a:pt x="29432" y="43625"/>
                  </a:cubicBezTo>
                  <a:cubicBezTo>
                    <a:pt x="27908" y="44196"/>
                    <a:pt x="26194" y="44387"/>
                    <a:pt x="24289" y="44387"/>
                  </a:cubicBezTo>
                  <a:cubicBezTo>
                    <a:pt x="21431" y="44387"/>
                    <a:pt x="18859" y="43720"/>
                    <a:pt x="16669" y="42482"/>
                  </a:cubicBezTo>
                  <a:cubicBezTo>
                    <a:pt x="14478" y="41243"/>
                    <a:pt x="12763" y="39434"/>
                    <a:pt x="11621" y="37052"/>
                  </a:cubicBezTo>
                  <a:cubicBezTo>
                    <a:pt x="10478" y="34862"/>
                    <a:pt x="10001" y="32099"/>
                    <a:pt x="9906" y="29051"/>
                  </a:cubicBezTo>
                  <a:lnTo>
                    <a:pt x="46101" y="29051"/>
                  </a:lnTo>
                  <a:lnTo>
                    <a:pt x="46101" y="25527"/>
                  </a:lnTo>
                  <a:close/>
                  <a:moveTo>
                    <a:pt x="9811" y="21717"/>
                  </a:moveTo>
                  <a:cubicBezTo>
                    <a:pt x="9906" y="19526"/>
                    <a:pt x="10382" y="17431"/>
                    <a:pt x="11430" y="15526"/>
                  </a:cubicBezTo>
                  <a:cubicBezTo>
                    <a:pt x="12573" y="13335"/>
                    <a:pt x="14097" y="11525"/>
                    <a:pt x="16192" y="10192"/>
                  </a:cubicBezTo>
                  <a:cubicBezTo>
                    <a:pt x="18288" y="8858"/>
                    <a:pt x="20669" y="8191"/>
                    <a:pt x="23527" y="8191"/>
                  </a:cubicBezTo>
                  <a:cubicBezTo>
                    <a:pt x="26099" y="8191"/>
                    <a:pt x="28289" y="8763"/>
                    <a:pt x="30290" y="9906"/>
                  </a:cubicBezTo>
                  <a:cubicBezTo>
                    <a:pt x="32195" y="11049"/>
                    <a:pt x="33718" y="12668"/>
                    <a:pt x="34766" y="14669"/>
                  </a:cubicBezTo>
                  <a:cubicBezTo>
                    <a:pt x="35814" y="16669"/>
                    <a:pt x="36386" y="19050"/>
                    <a:pt x="36386" y="21622"/>
                  </a:cubicBezTo>
                  <a:lnTo>
                    <a:pt x="10001" y="21622"/>
                  </a:lnTo>
                  <a:close/>
                </a:path>
              </a:pathLst>
            </a:custGeom>
            <a:solidFill>
              <a:srgbClr val="FFFFFF"/>
            </a:solidFill>
            <a:ln w="0" cap="flat">
              <a:noFill/>
              <a:prstDash val="solid"/>
              <a:miter/>
            </a:ln>
          </p:spPr>
          <p:txBody>
            <a:bodyPr rtlCol="0" anchor="ctr"/>
            <a:lstStyle/>
            <a:p>
              <a:endParaRPr lang="en-GB" sz="2880"/>
            </a:p>
          </p:txBody>
        </p:sp>
        <p:sp>
          <p:nvSpPr>
            <p:cNvPr id="169" name="Freeform 168">
              <a:extLst>
                <a:ext uri="{FF2B5EF4-FFF2-40B4-BE49-F238E27FC236}">
                  <a16:creationId xmlns:a16="http://schemas.microsoft.com/office/drawing/2014/main" id="{45B824F1-735D-1885-2F20-9DF1FEFDF7A8}"/>
                </a:ext>
              </a:extLst>
            </p:cNvPr>
            <p:cNvSpPr/>
            <p:nvPr/>
          </p:nvSpPr>
          <p:spPr>
            <a:xfrm>
              <a:off x="49348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0" name="Freeform 169">
              <a:extLst>
                <a:ext uri="{FF2B5EF4-FFF2-40B4-BE49-F238E27FC236}">
                  <a16:creationId xmlns:a16="http://schemas.microsoft.com/office/drawing/2014/main" id="{35F1C0F9-26E1-12D0-A5B9-72AE6402B971}"/>
                </a:ext>
              </a:extLst>
            </p:cNvPr>
            <p:cNvSpPr/>
            <p:nvPr/>
          </p:nvSpPr>
          <p:spPr>
            <a:xfrm>
              <a:off x="695415" y="5418495"/>
              <a:ext cx="91344" cy="39052"/>
            </a:xfrm>
            <a:custGeom>
              <a:avLst/>
              <a:gdLst>
                <a:gd name="connsiteX0" fmla="*/ 82677 w 91344"/>
                <a:gd name="connsiteY0" fmla="*/ 2477 h 39052"/>
                <a:gd name="connsiteX1" fmla="*/ 74962 w 91344"/>
                <a:gd name="connsiteY1" fmla="*/ 0 h 39052"/>
                <a:gd name="connsiteX2" fmla="*/ 0 w 91344"/>
                <a:gd name="connsiteY2" fmla="*/ 0 h 39052"/>
                <a:gd name="connsiteX3" fmla="*/ 0 w 91344"/>
                <a:gd name="connsiteY3" fmla="*/ 39053 h 39052"/>
                <a:gd name="connsiteX4" fmla="*/ 74771 w 91344"/>
                <a:gd name="connsiteY4" fmla="*/ 39053 h 39052"/>
                <a:gd name="connsiteX5" fmla="*/ 82772 w 91344"/>
                <a:gd name="connsiteY5" fmla="*/ 36671 h 39052"/>
                <a:gd name="connsiteX6" fmla="*/ 88964 w 91344"/>
                <a:gd name="connsiteY6" fmla="*/ 29718 h 39052"/>
                <a:gd name="connsiteX7" fmla="*/ 91345 w 91344"/>
                <a:gd name="connsiteY7" fmla="*/ 19717 h 39052"/>
                <a:gd name="connsiteX8" fmla="*/ 88964 w 91344"/>
                <a:gd name="connsiteY8" fmla="*/ 9811 h 39052"/>
                <a:gd name="connsiteX9" fmla="*/ 82677 w 91344"/>
                <a:gd name="connsiteY9" fmla="*/ 2477 h 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344" h="39052">
                  <a:moveTo>
                    <a:pt x="82677" y="2477"/>
                  </a:moveTo>
                  <a:cubicBezTo>
                    <a:pt x="80296" y="762"/>
                    <a:pt x="77724" y="0"/>
                    <a:pt x="74962" y="0"/>
                  </a:cubicBezTo>
                  <a:lnTo>
                    <a:pt x="0" y="0"/>
                  </a:lnTo>
                  <a:lnTo>
                    <a:pt x="0" y="39053"/>
                  </a:lnTo>
                  <a:lnTo>
                    <a:pt x="74771" y="39053"/>
                  </a:lnTo>
                  <a:cubicBezTo>
                    <a:pt x="77629" y="39053"/>
                    <a:pt x="80391" y="38291"/>
                    <a:pt x="82772" y="36671"/>
                  </a:cubicBezTo>
                  <a:cubicBezTo>
                    <a:pt x="85344" y="34957"/>
                    <a:pt x="87344" y="32671"/>
                    <a:pt x="88964" y="29718"/>
                  </a:cubicBezTo>
                  <a:cubicBezTo>
                    <a:pt x="90488" y="26765"/>
                    <a:pt x="91345" y="23432"/>
                    <a:pt x="91345" y="19717"/>
                  </a:cubicBezTo>
                  <a:cubicBezTo>
                    <a:pt x="91345" y="16002"/>
                    <a:pt x="90583" y="12954"/>
                    <a:pt x="88964" y="9811"/>
                  </a:cubicBezTo>
                  <a:cubicBezTo>
                    <a:pt x="87344" y="6763"/>
                    <a:pt x="85249" y="4286"/>
                    <a:pt x="82677" y="2477"/>
                  </a:cubicBezTo>
                  <a:close/>
                </a:path>
              </a:pathLst>
            </a:custGeom>
            <a:solidFill>
              <a:srgbClr val="FFFFFF"/>
            </a:solidFill>
            <a:ln w="0" cap="flat">
              <a:noFill/>
              <a:prstDash val="solid"/>
              <a:miter/>
            </a:ln>
          </p:spPr>
          <p:txBody>
            <a:bodyPr rtlCol="0" anchor="ctr"/>
            <a:lstStyle/>
            <a:p>
              <a:endParaRPr lang="en-GB" sz="2880"/>
            </a:p>
          </p:txBody>
        </p:sp>
        <p:sp>
          <p:nvSpPr>
            <p:cNvPr id="171" name="Freeform 170">
              <a:extLst>
                <a:ext uri="{FF2B5EF4-FFF2-40B4-BE49-F238E27FC236}">
                  <a16:creationId xmlns:a16="http://schemas.microsoft.com/office/drawing/2014/main" id="{A3087893-AAA2-C9B0-88A6-92FEB51EE984}"/>
                </a:ext>
              </a:extLst>
            </p:cNvPr>
            <p:cNvSpPr/>
            <p:nvPr/>
          </p:nvSpPr>
          <p:spPr>
            <a:xfrm>
              <a:off x="814953" y="5372108"/>
              <a:ext cx="217265" cy="190404"/>
            </a:xfrm>
            <a:custGeom>
              <a:avLst/>
              <a:gdLst>
                <a:gd name="connsiteX0" fmla="*/ 204502 w 217265"/>
                <a:gd name="connsiteY0" fmla="*/ 45244 h 190404"/>
                <a:gd name="connsiteX1" fmla="*/ 168593 w 217265"/>
                <a:gd name="connsiteY1" fmla="*/ 11906 h 190404"/>
                <a:gd name="connsiteX2" fmla="*/ 114300 w 217265"/>
                <a:gd name="connsiteY2" fmla="*/ 0 h 190404"/>
                <a:gd name="connsiteX3" fmla="*/ 0 w 217265"/>
                <a:gd name="connsiteY3" fmla="*/ 0 h 190404"/>
                <a:gd name="connsiteX4" fmla="*/ 27527 w 217265"/>
                <a:gd name="connsiteY4" fmla="*/ 26765 h 190404"/>
                <a:gd name="connsiteX5" fmla="*/ 37814 w 217265"/>
                <a:gd name="connsiteY5" fmla="*/ 66104 h 190404"/>
                <a:gd name="connsiteX6" fmla="*/ 27623 w 217265"/>
                <a:gd name="connsiteY6" fmla="*/ 105347 h 190404"/>
                <a:gd name="connsiteX7" fmla="*/ 4381 w 217265"/>
                <a:gd name="connsiteY7" fmla="*/ 129635 h 190404"/>
                <a:gd name="connsiteX8" fmla="*/ 41624 w 217265"/>
                <a:gd name="connsiteY8" fmla="*/ 190405 h 190404"/>
                <a:gd name="connsiteX9" fmla="*/ 114776 w 217265"/>
                <a:gd name="connsiteY9" fmla="*/ 190405 h 190404"/>
                <a:gd name="connsiteX10" fmla="*/ 168878 w 217265"/>
                <a:gd name="connsiteY10" fmla="*/ 178403 h 190404"/>
                <a:gd name="connsiteX11" fmla="*/ 204597 w 217265"/>
                <a:gd name="connsiteY11" fmla="*/ 145066 h 190404"/>
                <a:gd name="connsiteX12" fmla="*/ 217265 w 217265"/>
                <a:gd name="connsiteY12" fmla="*/ 95060 h 190404"/>
                <a:gd name="connsiteX13" fmla="*/ 204502 w 217265"/>
                <a:gd name="connsiteY13" fmla="*/ 45339 h 190404"/>
                <a:gd name="connsiteX14" fmla="*/ 156115 w 217265"/>
                <a:gd name="connsiteY14" fmla="*/ 136874 h 190404"/>
                <a:gd name="connsiteX15" fmla="*/ 112681 w 217265"/>
                <a:gd name="connsiteY15" fmla="*/ 151543 h 190404"/>
                <a:gd name="connsiteX16" fmla="*/ 79153 w 217265"/>
                <a:gd name="connsiteY16" fmla="*/ 151543 h 190404"/>
                <a:gd name="connsiteX17" fmla="*/ 79153 w 217265"/>
                <a:gd name="connsiteY17" fmla="*/ 38672 h 190404"/>
                <a:gd name="connsiteX18" fmla="*/ 112681 w 217265"/>
                <a:gd name="connsiteY18" fmla="*/ 38672 h 190404"/>
                <a:gd name="connsiteX19" fmla="*/ 156496 w 217265"/>
                <a:gd name="connsiteY19" fmla="*/ 54007 h 190404"/>
                <a:gd name="connsiteX20" fmla="*/ 171736 w 217265"/>
                <a:gd name="connsiteY20" fmla="*/ 95536 h 190404"/>
                <a:gd name="connsiteX21" fmla="*/ 156115 w 217265"/>
                <a:gd name="connsiteY21" fmla="*/ 136779 h 19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7265" h="190404">
                  <a:moveTo>
                    <a:pt x="204502" y="45244"/>
                  </a:moveTo>
                  <a:cubicBezTo>
                    <a:pt x="196025" y="31052"/>
                    <a:pt x="183928" y="19812"/>
                    <a:pt x="168593" y="11906"/>
                  </a:cubicBezTo>
                  <a:cubicBezTo>
                    <a:pt x="153067" y="4001"/>
                    <a:pt x="134779" y="0"/>
                    <a:pt x="114300" y="0"/>
                  </a:cubicBezTo>
                  <a:lnTo>
                    <a:pt x="0" y="0"/>
                  </a:lnTo>
                  <a:cubicBezTo>
                    <a:pt x="11621" y="6477"/>
                    <a:pt x="20860" y="15526"/>
                    <a:pt x="27527" y="26765"/>
                  </a:cubicBezTo>
                  <a:cubicBezTo>
                    <a:pt x="34385" y="38386"/>
                    <a:pt x="37814" y="51626"/>
                    <a:pt x="37814" y="66104"/>
                  </a:cubicBezTo>
                  <a:cubicBezTo>
                    <a:pt x="37814" y="80581"/>
                    <a:pt x="34385" y="93821"/>
                    <a:pt x="27623" y="105347"/>
                  </a:cubicBezTo>
                  <a:cubicBezTo>
                    <a:pt x="21812" y="115253"/>
                    <a:pt x="14002" y="123444"/>
                    <a:pt x="4381" y="129635"/>
                  </a:cubicBezTo>
                  <a:lnTo>
                    <a:pt x="41624" y="190405"/>
                  </a:lnTo>
                  <a:lnTo>
                    <a:pt x="114776" y="190405"/>
                  </a:lnTo>
                  <a:cubicBezTo>
                    <a:pt x="135160" y="190405"/>
                    <a:pt x="153352" y="186404"/>
                    <a:pt x="168878" y="178403"/>
                  </a:cubicBezTo>
                  <a:cubicBezTo>
                    <a:pt x="184214" y="170498"/>
                    <a:pt x="196215" y="159353"/>
                    <a:pt x="204597" y="145066"/>
                  </a:cubicBezTo>
                  <a:cubicBezTo>
                    <a:pt x="213074" y="130778"/>
                    <a:pt x="217265" y="113919"/>
                    <a:pt x="217265" y="95060"/>
                  </a:cubicBezTo>
                  <a:cubicBezTo>
                    <a:pt x="217265" y="76200"/>
                    <a:pt x="212979" y="59627"/>
                    <a:pt x="204502" y="45339"/>
                  </a:cubicBezTo>
                  <a:close/>
                  <a:moveTo>
                    <a:pt x="156115" y="136874"/>
                  </a:moveTo>
                  <a:cubicBezTo>
                    <a:pt x="145828" y="146590"/>
                    <a:pt x="131159" y="151543"/>
                    <a:pt x="112681" y="151543"/>
                  </a:cubicBezTo>
                  <a:lnTo>
                    <a:pt x="79153" y="151543"/>
                  </a:lnTo>
                  <a:lnTo>
                    <a:pt x="79153" y="38672"/>
                  </a:lnTo>
                  <a:lnTo>
                    <a:pt x="112681" y="38672"/>
                  </a:lnTo>
                  <a:cubicBezTo>
                    <a:pt x="131636" y="38672"/>
                    <a:pt x="146399" y="43815"/>
                    <a:pt x="156496" y="54007"/>
                  </a:cubicBezTo>
                  <a:cubicBezTo>
                    <a:pt x="166592" y="64199"/>
                    <a:pt x="171736" y="78105"/>
                    <a:pt x="171736" y="95536"/>
                  </a:cubicBezTo>
                  <a:cubicBezTo>
                    <a:pt x="171736" y="112967"/>
                    <a:pt x="166497" y="126968"/>
                    <a:pt x="156115" y="136779"/>
                  </a:cubicBezTo>
                  <a:close/>
                </a:path>
              </a:pathLst>
            </a:custGeom>
            <a:solidFill>
              <a:srgbClr val="FFFFFF"/>
            </a:solidFill>
            <a:ln w="0" cap="flat">
              <a:noFill/>
              <a:prstDash val="solid"/>
              <a:miter/>
            </a:ln>
          </p:spPr>
          <p:txBody>
            <a:bodyPr rtlCol="0" anchor="ctr"/>
            <a:lstStyle/>
            <a:p>
              <a:endParaRPr lang="en-GB" sz="2880"/>
            </a:p>
          </p:txBody>
        </p:sp>
        <p:sp>
          <p:nvSpPr>
            <p:cNvPr id="172" name="Freeform 171">
              <a:extLst>
                <a:ext uri="{FF2B5EF4-FFF2-40B4-BE49-F238E27FC236}">
                  <a16:creationId xmlns:a16="http://schemas.microsoft.com/office/drawing/2014/main" id="{EE5B0A36-0B45-19EE-DB9E-BF53C86CF0A6}"/>
                </a:ext>
              </a:extLst>
            </p:cNvPr>
            <p:cNvSpPr/>
            <p:nvPr/>
          </p:nvSpPr>
          <p:spPr>
            <a:xfrm>
              <a:off x="695415" y="5514221"/>
              <a:ext cx="85820" cy="48196"/>
            </a:xfrm>
            <a:custGeom>
              <a:avLst/>
              <a:gdLst>
                <a:gd name="connsiteX0" fmla="*/ 0 w 85820"/>
                <a:gd name="connsiteY0" fmla="*/ 0 h 48196"/>
                <a:gd name="connsiteX1" fmla="*/ 0 w 85820"/>
                <a:gd name="connsiteY1" fmla="*/ 48197 h 48196"/>
                <a:gd name="connsiteX2" fmla="*/ 85820 w 85820"/>
                <a:gd name="connsiteY2" fmla="*/ 48197 h 48196"/>
                <a:gd name="connsiteX3" fmla="*/ 59150 w 85820"/>
                <a:gd name="connsiteY3" fmla="*/ 0 h 48196"/>
                <a:gd name="connsiteX4" fmla="*/ 0 w 85820"/>
                <a:gd name="connsiteY4" fmla="*/ 0 h 48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820" h="48196">
                  <a:moveTo>
                    <a:pt x="0" y="0"/>
                  </a:moveTo>
                  <a:lnTo>
                    <a:pt x="0" y="48197"/>
                  </a:lnTo>
                  <a:lnTo>
                    <a:pt x="85820" y="48197"/>
                  </a:lnTo>
                  <a:lnTo>
                    <a:pt x="59150" y="0"/>
                  </a:lnTo>
                  <a:lnTo>
                    <a:pt x="0" y="0"/>
                  </a:lnTo>
                  <a:close/>
                </a:path>
              </a:pathLst>
            </a:custGeom>
            <a:solidFill>
              <a:srgbClr val="FFFFFF"/>
            </a:solidFill>
            <a:ln w="0" cap="flat">
              <a:noFill/>
              <a:prstDash val="solid"/>
              <a:miter/>
            </a:ln>
          </p:spPr>
          <p:txBody>
            <a:bodyPr rtlCol="0" anchor="ctr"/>
            <a:lstStyle/>
            <a:p>
              <a:endParaRPr lang="en-GB" sz="2880"/>
            </a:p>
          </p:txBody>
        </p:sp>
        <p:sp>
          <p:nvSpPr>
            <p:cNvPr id="173" name="Freeform 172">
              <a:extLst>
                <a:ext uri="{FF2B5EF4-FFF2-40B4-BE49-F238E27FC236}">
                  <a16:creationId xmlns:a16="http://schemas.microsoft.com/office/drawing/2014/main" id="{0840FD61-EE96-4E05-BFE7-92FEB0F58B0E}"/>
                </a:ext>
              </a:extLst>
            </p:cNvPr>
            <p:cNvSpPr/>
            <p:nvPr/>
          </p:nvSpPr>
          <p:spPr>
            <a:xfrm>
              <a:off x="1061555" y="5372108"/>
              <a:ext cx="135921" cy="190309"/>
            </a:xfrm>
            <a:custGeom>
              <a:avLst/>
              <a:gdLst>
                <a:gd name="connsiteX0" fmla="*/ 0 w 135921"/>
                <a:gd name="connsiteY0" fmla="*/ 190310 h 190309"/>
                <a:gd name="connsiteX1" fmla="*/ 0 w 135921"/>
                <a:gd name="connsiteY1" fmla="*/ 0 h 190309"/>
                <a:gd name="connsiteX2" fmla="*/ 134588 w 135921"/>
                <a:gd name="connsiteY2" fmla="*/ 0 h 190309"/>
                <a:gd name="connsiteX3" fmla="*/ 134588 w 135921"/>
                <a:gd name="connsiteY3" fmla="*/ 38672 h 190309"/>
                <a:gd name="connsiteX4" fmla="*/ 45244 w 135921"/>
                <a:gd name="connsiteY4" fmla="*/ 38672 h 190309"/>
                <a:gd name="connsiteX5" fmla="*/ 45244 w 135921"/>
                <a:gd name="connsiteY5" fmla="*/ 75819 h 190309"/>
                <a:gd name="connsiteX6" fmla="*/ 121444 w 135921"/>
                <a:gd name="connsiteY6" fmla="*/ 75819 h 190309"/>
                <a:gd name="connsiteX7" fmla="*/ 121444 w 135921"/>
                <a:gd name="connsiteY7" fmla="*/ 111633 h 190309"/>
                <a:gd name="connsiteX8" fmla="*/ 45244 w 135921"/>
                <a:gd name="connsiteY8" fmla="*/ 111633 h 190309"/>
                <a:gd name="connsiteX9" fmla="*/ 45244 w 135921"/>
                <a:gd name="connsiteY9" fmla="*/ 151448 h 190309"/>
                <a:gd name="connsiteX10" fmla="*/ 135922 w 135921"/>
                <a:gd name="connsiteY10" fmla="*/ 151448 h 190309"/>
                <a:gd name="connsiteX11" fmla="*/ 135922 w 135921"/>
                <a:gd name="connsiteY11" fmla="*/ 190310 h 190309"/>
                <a:gd name="connsiteX12" fmla="*/ 0 w 135921"/>
                <a:gd name="connsiteY12" fmla="*/ 190310 h 19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5921" h="190309">
                  <a:moveTo>
                    <a:pt x="0" y="190310"/>
                  </a:moveTo>
                  <a:lnTo>
                    <a:pt x="0" y="0"/>
                  </a:lnTo>
                  <a:lnTo>
                    <a:pt x="134588" y="0"/>
                  </a:lnTo>
                  <a:lnTo>
                    <a:pt x="134588" y="38672"/>
                  </a:lnTo>
                  <a:lnTo>
                    <a:pt x="45244" y="38672"/>
                  </a:lnTo>
                  <a:lnTo>
                    <a:pt x="45244" y="75819"/>
                  </a:lnTo>
                  <a:lnTo>
                    <a:pt x="121444" y="75819"/>
                  </a:lnTo>
                  <a:lnTo>
                    <a:pt x="121444" y="111633"/>
                  </a:lnTo>
                  <a:lnTo>
                    <a:pt x="45244" y="111633"/>
                  </a:lnTo>
                  <a:lnTo>
                    <a:pt x="45244" y="151448"/>
                  </a:lnTo>
                  <a:lnTo>
                    <a:pt x="135922" y="151448"/>
                  </a:lnTo>
                  <a:lnTo>
                    <a:pt x="135922" y="190310"/>
                  </a:lnTo>
                  <a:lnTo>
                    <a:pt x="0" y="190310"/>
                  </a:lnTo>
                  <a:close/>
                </a:path>
              </a:pathLst>
            </a:custGeom>
            <a:solidFill>
              <a:srgbClr val="FFFFFF"/>
            </a:solidFill>
            <a:ln w="0" cap="flat">
              <a:noFill/>
              <a:prstDash val="solid"/>
              <a:miter/>
            </a:ln>
          </p:spPr>
          <p:txBody>
            <a:bodyPr rtlCol="0" anchor="ctr"/>
            <a:lstStyle/>
            <a:p>
              <a:endParaRPr lang="en-GB" sz="2880"/>
            </a:p>
          </p:txBody>
        </p:sp>
        <p:sp>
          <p:nvSpPr>
            <p:cNvPr id="174" name="Freeform 173">
              <a:extLst>
                <a:ext uri="{FF2B5EF4-FFF2-40B4-BE49-F238E27FC236}">
                  <a16:creationId xmlns:a16="http://schemas.microsoft.com/office/drawing/2014/main" id="{8773D1D1-B9C8-231D-FAA7-2E7285A366DF}"/>
                </a:ext>
              </a:extLst>
            </p:cNvPr>
            <p:cNvSpPr/>
            <p:nvPr/>
          </p:nvSpPr>
          <p:spPr>
            <a:xfrm>
              <a:off x="1236244" y="5371918"/>
              <a:ext cx="374808" cy="190690"/>
            </a:xfrm>
            <a:custGeom>
              <a:avLst/>
              <a:gdLst>
                <a:gd name="connsiteX0" fmla="*/ 298037 w 374808"/>
                <a:gd name="connsiteY0" fmla="*/ 0 h 190690"/>
                <a:gd name="connsiteX1" fmla="*/ 253079 w 374808"/>
                <a:gd name="connsiteY1" fmla="*/ 0 h 190690"/>
                <a:gd name="connsiteX2" fmla="*/ 190595 w 374808"/>
                <a:gd name="connsiteY2" fmla="*/ 154591 h 190690"/>
                <a:gd name="connsiteX3" fmla="*/ 178594 w 374808"/>
                <a:gd name="connsiteY3" fmla="*/ 154591 h 190690"/>
                <a:gd name="connsiteX4" fmla="*/ 157924 w 374808"/>
                <a:gd name="connsiteY4" fmla="*/ 151924 h 190690"/>
                <a:gd name="connsiteX5" fmla="*/ 143065 w 374808"/>
                <a:gd name="connsiteY5" fmla="*/ 143161 h 190690"/>
                <a:gd name="connsiteX6" fmla="*/ 132493 w 374808"/>
                <a:gd name="connsiteY6" fmla="*/ 128016 h 190690"/>
                <a:gd name="connsiteX7" fmla="*/ 130207 w 374808"/>
                <a:gd name="connsiteY7" fmla="*/ 123539 h 190690"/>
                <a:gd name="connsiteX8" fmla="*/ 134588 w 374808"/>
                <a:gd name="connsiteY8" fmla="*/ 121158 h 190690"/>
                <a:gd name="connsiteX9" fmla="*/ 165544 w 374808"/>
                <a:gd name="connsiteY9" fmla="*/ 64580 h 190690"/>
                <a:gd name="connsiteX10" fmla="*/ 156686 w 374808"/>
                <a:gd name="connsiteY10" fmla="*/ 31147 h 190690"/>
                <a:gd name="connsiteX11" fmla="*/ 132207 w 374808"/>
                <a:gd name="connsiteY11" fmla="*/ 8477 h 190690"/>
                <a:gd name="connsiteX12" fmla="*/ 95917 w 374808"/>
                <a:gd name="connsiteY12" fmla="*/ 286 h 190690"/>
                <a:gd name="connsiteX13" fmla="*/ 0 w 374808"/>
                <a:gd name="connsiteY13" fmla="*/ 286 h 190690"/>
                <a:gd name="connsiteX14" fmla="*/ 0 w 374808"/>
                <a:gd name="connsiteY14" fmla="*/ 190595 h 190690"/>
                <a:gd name="connsiteX15" fmla="*/ 45244 w 374808"/>
                <a:gd name="connsiteY15" fmla="*/ 190595 h 190690"/>
                <a:gd name="connsiteX16" fmla="*/ 45244 w 374808"/>
                <a:gd name="connsiteY16" fmla="*/ 134398 h 190690"/>
                <a:gd name="connsiteX17" fmla="*/ 58960 w 374808"/>
                <a:gd name="connsiteY17" fmla="*/ 134398 h 190690"/>
                <a:gd name="connsiteX18" fmla="*/ 82772 w 374808"/>
                <a:gd name="connsiteY18" fmla="*/ 134112 h 190690"/>
                <a:gd name="connsiteX19" fmla="*/ 86392 w 374808"/>
                <a:gd name="connsiteY19" fmla="*/ 134112 h 190690"/>
                <a:gd name="connsiteX20" fmla="*/ 87820 w 374808"/>
                <a:gd name="connsiteY20" fmla="*/ 137351 h 190690"/>
                <a:gd name="connsiteX21" fmla="*/ 120491 w 374808"/>
                <a:gd name="connsiteY21" fmla="*/ 178689 h 190690"/>
                <a:gd name="connsiteX22" fmla="*/ 164497 w 374808"/>
                <a:gd name="connsiteY22" fmla="*/ 190691 h 190690"/>
                <a:gd name="connsiteX23" fmla="*/ 223456 w 374808"/>
                <a:gd name="connsiteY23" fmla="*/ 190691 h 190690"/>
                <a:gd name="connsiteX24" fmla="*/ 233743 w 374808"/>
                <a:gd name="connsiteY24" fmla="*/ 163544 h 190690"/>
                <a:gd name="connsiteX25" fmla="*/ 316897 w 374808"/>
                <a:gd name="connsiteY25" fmla="*/ 163544 h 190690"/>
                <a:gd name="connsiteX26" fmla="*/ 327374 w 374808"/>
                <a:gd name="connsiteY26" fmla="*/ 190691 h 190690"/>
                <a:gd name="connsiteX27" fmla="*/ 374809 w 374808"/>
                <a:gd name="connsiteY27" fmla="*/ 190691 h 190690"/>
                <a:gd name="connsiteX28" fmla="*/ 298037 w 374808"/>
                <a:gd name="connsiteY28" fmla="*/ 0 h 190690"/>
                <a:gd name="connsiteX29" fmla="*/ 116205 w 374808"/>
                <a:gd name="connsiteY29" fmla="*/ 81058 h 190690"/>
                <a:gd name="connsiteX30" fmla="*/ 106585 w 374808"/>
                <a:gd name="connsiteY30" fmla="*/ 91821 h 190690"/>
                <a:gd name="connsiteX31" fmla="*/ 92869 w 374808"/>
                <a:gd name="connsiteY31" fmla="*/ 95917 h 190690"/>
                <a:gd name="connsiteX32" fmla="*/ 45339 w 374808"/>
                <a:gd name="connsiteY32" fmla="*/ 95917 h 190690"/>
                <a:gd name="connsiteX33" fmla="*/ 45339 w 374808"/>
                <a:gd name="connsiteY33" fmla="*/ 39053 h 190690"/>
                <a:gd name="connsiteX34" fmla="*/ 93059 w 374808"/>
                <a:gd name="connsiteY34" fmla="*/ 39053 h 190690"/>
                <a:gd name="connsiteX35" fmla="*/ 106585 w 374808"/>
                <a:gd name="connsiteY35" fmla="*/ 43244 h 190690"/>
                <a:gd name="connsiteX36" fmla="*/ 116205 w 374808"/>
                <a:gd name="connsiteY36" fmla="*/ 53340 h 190690"/>
                <a:gd name="connsiteX37" fmla="*/ 119824 w 374808"/>
                <a:gd name="connsiteY37" fmla="*/ 66199 h 190690"/>
                <a:gd name="connsiteX38" fmla="*/ 116300 w 374808"/>
                <a:gd name="connsiteY38" fmla="*/ 81058 h 190690"/>
                <a:gd name="connsiteX39" fmla="*/ 247459 w 374808"/>
                <a:gd name="connsiteY39" fmla="*/ 127826 h 190690"/>
                <a:gd name="connsiteX40" fmla="*/ 268605 w 374808"/>
                <a:gd name="connsiteY40" fmla="*/ 72866 h 190690"/>
                <a:gd name="connsiteX41" fmla="*/ 271082 w 374808"/>
                <a:gd name="connsiteY41" fmla="*/ 61627 h 190690"/>
                <a:gd name="connsiteX42" fmla="*/ 280130 w 374808"/>
                <a:gd name="connsiteY42" fmla="*/ 61627 h 190690"/>
                <a:gd name="connsiteX43" fmla="*/ 282321 w 374808"/>
                <a:gd name="connsiteY43" fmla="*/ 72581 h 190690"/>
                <a:gd name="connsiteX44" fmla="*/ 303562 w 374808"/>
                <a:gd name="connsiteY44" fmla="*/ 127826 h 190690"/>
                <a:gd name="connsiteX45" fmla="*/ 247555 w 374808"/>
                <a:gd name="connsiteY45" fmla="*/ 127826 h 19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74808" h="190690">
                  <a:moveTo>
                    <a:pt x="298037" y="0"/>
                  </a:moveTo>
                  <a:lnTo>
                    <a:pt x="253079" y="0"/>
                  </a:lnTo>
                  <a:lnTo>
                    <a:pt x="190595" y="154591"/>
                  </a:lnTo>
                  <a:lnTo>
                    <a:pt x="178594" y="154591"/>
                  </a:lnTo>
                  <a:cubicBezTo>
                    <a:pt x="170402" y="154591"/>
                    <a:pt x="163449" y="153734"/>
                    <a:pt x="157924" y="151924"/>
                  </a:cubicBezTo>
                  <a:cubicBezTo>
                    <a:pt x="152114" y="150019"/>
                    <a:pt x="147066" y="147066"/>
                    <a:pt x="143065" y="143161"/>
                  </a:cubicBezTo>
                  <a:cubicBezTo>
                    <a:pt x="139255" y="139351"/>
                    <a:pt x="135636" y="134303"/>
                    <a:pt x="132493" y="128016"/>
                  </a:cubicBezTo>
                  <a:lnTo>
                    <a:pt x="130207" y="123539"/>
                  </a:lnTo>
                  <a:lnTo>
                    <a:pt x="134588" y="121158"/>
                  </a:lnTo>
                  <a:cubicBezTo>
                    <a:pt x="155162" y="109823"/>
                    <a:pt x="165544" y="90773"/>
                    <a:pt x="165544" y="64580"/>
                  </a:cubicBezTo>
                  <a:cubicBezTo>
                    <a:pt x="165544" y="52007"/>
                    <a:pt x="162592" y="40767"/>
                    <a:pt x="156686" y="31147"/>
                  </a:cubicBezTo>
                  <a:cubicBezTo>
                    <a:pt x="150781" y="21527"/>
                    <a:pt x="142589" y="13907"/>
                    <a:pt x="132207" y="8477"/>
                  </a:cubicBezTo>
                  <a:cubicBezTo>
                    <a:pt x="121729" y="3048"/>
                    <a:pt x="109442" y="286"/>
                    <a:pt x="95917" y="286"/>
                  </a:cubicBezTo>
                  <a:lnTo>
                    <a:pt x="0" y="286"/>
                  </a:lnTo>
                  <a:lnTo>
                    <a:pt x="0" y="190595"/>
                  </a:lnTo>
                  <a:lnTo>
                    <a:pt x="45244" y="190595"/>
                  </a:lnTo>
                  <a:lnTo>
                    <a:pt x="45244" y="134398"/>
                  </a:lnTo>
                  <a:lnTo>
                    <a:pt x="58960" y="134398"/>
                  </a:lnTo>
                  <a:cubicBezTo>
                    <a:pt x="61627" y="134398"/>
                    <a:pt x="77629" y="134303"/>
                    <a:pt x="82772" y="134112"/>
                  </a:cubicBezTo>
                  <a:lnTo>
                    <a:pt x="86392" y="134112"/>
                  </a:lnTo>
                  <a:cubicBezTo>
                    <a:pt x="86392" y="134112"/>
                    <a:pt x="87820" y="137351"/>
                    <a:pt x="87820" y="137351"/>
                  </a:cubicBezTo>
                  <a:cubicBezTo>
                    <a:pt x="96012" y="156972"/>
                    <a:pt x="106966" y="170879"/>
                    <a:pt x="120491" y="178689"/>
                  </a:cubicBezTo>
                  <a:cubicBezTo>
                    <a:pt x="134207" y="186690"/>
                    <a:pt x="148971" y="190691"/>
                    <a:pt x="164497" y="190691"/>
                  </a:cubicBezTo>
                  <a:lnTo>
                    <a:pt x="223456" y="190691"/>
                  </a:lnTo>
                  <a:lnTo>
                    <a:pt x="233743" y="163544"/>
                  </a:lnTo>
                  <a:lnTo>
                    <a:pt x="316897" y="163544"/>
                  </a:lnTo>
                  <a:lnTo>
                    <a:pt x="327374" y="190691"/>
                  </a:lnTo>
                  <a:lnTo>
                    <a:pt x="374809" y="190691"/>
                  </a:lnTo>
                  <a:lnTo>
                    <a:pt x="298037" y="0"/>
                  </a:lnTo>
                  <a:close/>
                  <a:moveTo>
                    <a:pt x="116205" y="81058"/>
                  </a:moveTo>
                  <a:cubicBezTo>
                    <a:pt x="113824" y="85534"/>
                    <a:pt x="110585" y="89154"/>
                    <a:pt x="106585" y="91821"/>
                  </a:cubicBezTo>
                  <a:cubicBezTo>
                    <a:pt x="102394" y="94583"/>
                    <a:pt x="97822" y="95917"/>
                    <a:pt x="92869" y="95917"/>
                  </a:cubicBezTo>
                  <a:lnTo>
                    <a:pt x="45339" y="95917"/>
                  </a:lnTo>
                  <a:lnTo>
                    <a:pt x="45339" y="39053"/>
                  </a:lnTo>
                  <a:lnTo>
                    <a:pt x="93059" y="39053"/>
                  </a:lnTo>
                  <a:cubicBezTo>
                    <a:pt x="97822" y="39053"/>
                    <a:pt x="102394" y="40481"/>
                    <a:pt x="106585" y="43244"/>
                  </a:cubicBezTo>
                  <a:cubicBezTo>
                    <a:pt x="110585" y="45911"/>
                    <a:pt x="113824" y="49340"/>
                    <a:pt x="116205" y="53340"/>
                  </a:cubicBezTo>
                  <a:cubicBezTo>
                    <a:pt x="118586" y="57531"/>
                    <a:pt x="119824" y="61817"/>
                    <a:pt x="119824" y="66199"/>
                  </a:cubicBezTo>
                  <a:cubicBezTo>
                    <a:pt x="119824" y="71533"/>
                    <a:pt x="118586" y="76581"/>
                    <a:pt x="116300" y="81058"/>
                  </a:cubicBezTo>
                  <a:close/>
                  <a:moveTo>
                    <a:pt x="247459" y="127826"/>
                  </a:moveTo>
                  <a:lnTo>
                    <a:pt x="268605" y="72866"/>
                  </a:lnTo>
                  <a:lnTo>
                    <a:pt x="271082" y="61627"/>
                  </a:lnTo>
                  <a:lnTo>
                    <a:pt x="280130" y="61627"/>
                  </a:lnTo>
                  <a:lnTo>
                    <a:pt x="282321" y="72581"/>
                  </a:lnTo>
                  <a:lnTo>
                    <a:pt x="303562" y="127826"/>
                  </a:lnTo>
                  <a:lnTo>
                    <a:pt x="247555" y="127826"/>
                  </a:lnTo>
                  <a:close/>
                </a:path>
              </a:pathLst>
            </a:custGeom>
            <a:solidFill>
              <a:srgbClr val="FFFFFF"/>
            </a:solidFill>
            <a:ln w="0" cap="flat">
              <a:noFill/>
              <a:prstDash val="solid"/>
              <a:miter/>
            </a:ln>
          </p:spPr>
          <p:txBody>
            <a:bodyPr rtlCol="0" anchor="ctr"/>
            <a:lstStyle/>
            <a:p>
              <a:endParaRPr lang="en-GB" sz="2880"/>
            </a:p>
          </p:txBody>
        </p:sp>
      </p:grpSp>
      <p:sp>
        <p:nvSpPr>
          <p:cNvPr id="176" name="Slide Number Placeholder 175">
            <a:extLst>
              <a:ext uri="{FF2B5EF4-FFF2-40B4-BE49-F238E27FC236}">
                <a16:creationId xmlns:a16="http://schemas.microsoft.com/office/drawing/2014/main" id="{A1097F07-D90E-3DD9-DA87-85C5F4D1655E}"/>
              </a:ext>
            </a:extLst>
          </p:cNvPr>
          <p:cNvSpPr>
            <a:spLocks noGrp="1"/>
          </p:cNvSpPr>
          <p:nvPr>
            <p:ph type="sldNum" sz="quarter" idx="17"/>
          </p:nvPr>
        </p:nvSpPr>
        <p:spPr/>
        <p:txBody>
          <a:bodyPr/>
          <a:lstStyle>
            <a:lvl1pPr>
              <a:defRPr>
                <a:solidFill>
                  <a:schemeClr val="bg1"/>
                </a:solidFill>
              </a:defRPr>
            </a:lvl1pPr>
          </a:lstStyle>
          <a:p>
            <a:fld id="{33DC2AB1-3121-DC42-81EB-8FDD8A73E93A}" type="slidenum">
              <a:rPr lang="en-GB"/>
              <a:pPr/>
              <a:t>‹N°›</a:t>
            </a:fld>
            <a:endParaRPr lang="en-GB"/>
          </a:p>
        </p:txBody>
      </p:sp>
      <p:sp>
        <p:nvSpPr>
          <p:cNvPr id="16" name="Freeform 15">
            <a:extLst>
              <a:ext uri="{FF2B5EF4-FFF2-40B4-BE49-F238E27FC236}">
                <a16:creationId xmlns:a16="http://schemas.microsoft.com/office/drawing/2014/main" id="{060C10FE-A040-526F-8518-DAE84DED1DA9}"/>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accent1"/>
          </a:solidFill>
          <a:ln w="0" cap="flat">
            <a:noFill/>
            <a:prstDash val="solid"/>
            <a:miter/>
          </a:ln>
        </p:spPr>
        <p:txBody>
          <a:bodyPr rtlCol="0" anchor="ctr"/>
          <a:lstStyle/>
          <a:p>
            <a:endParaRPr lang="en-GB" sz="1621"/>
          </a:p>
        </p:txBody>
      </p:sp>
    </p:spTree>
    <p:extLst>
      <p:ext uri="{BB962C8B-B14F-4D97-AF65-F5344CB8AC3E}">
        <p14:creationId xmlns:p14="http://schemas.microsoft.com/office/powerpoint/2010/main" val="10586091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p:cSld name="Big quote">
    <p:bg>
      <p:bgPr>
        <a:solidFill>
          <a:schemeClr val="accent2"/>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BE3ED65-47EB-039E-3234-D27E2E48B522}"/>
              </a:ext>
            </a:extLst>
          </p:cNvPr>
          <p:cNvGrpSpPr/>
          <p:nvPr/>
        </p:nvGrpSpPr>
        <p:grpSpPr>
          <a:xfrm>
            <a:off x="1887416" y="0"/>
            <a:ext cx="12124790" cy="7010400"/>
            <a:chOff x="1572846" y="0"/>
            <a:chExt cx="10154512" cy="5871210"/>
          </a:xfrm>
          <a:solidFill>
            <a:schemeClr val="bg1">
              <a:alpha val="10000"/>
            </a:schemeClr>
          </a:solidFill>
        </p:grpSpPr>
        <p:sp>
          <p:nvSpPr>
            <p:cNvPr id="7" name="Freeform 6">
              <a:extLst>
                <a:ext uri="{FF2B5EF4-FFF2-40B4-BE49-F238E27FC236}">
                  <a16:creationId xmlns:a16="http://schemas.microsoft.com/office/drawing/2014/main" id="{E59B32B7-941D-0BFC-8B4D-962D609F796A}"/>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918AFE2F-06BB-24C3-090C-6A27DDCE461C}"/>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9F9CB14A-156C-615A-E50C-330504260603}"/>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765963" y="2952321"/>
            <a:ext cx="13172045" cy="787909"/>
          </a:xfrm>
        </p:spPr>
        <p:txBody>
          <a:bodyPr anchor="ctr" anchorCtr="0"/>
          <a:lstStyle>
            <a:lvl1pPr algn="ctr">
              <a:defRPr sz="5120">
                <a:solidFill>
                  <a:schemeClr val="bg1"/>
                </a:solidFill>
              </a:defRPr>
            </a:lvl1pPr>
          </a:lstStyle>
          <a:p>
            <a:r>
              <a:rPr lang="en-GB"/>
              <a:t>Click to edit quote</a:t>
            </a:r>
          </a:p>
        </p:txBody>
      </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grpSp>
        <p:nvGrpSpPr>
          <p:cNvPr id="2" name="Group 1">
            <a:extLst>
              <a:ext uri="{FF2B5EF4-FFF2-40B4-BE49-F238E27FC236}">
                <a16:creationId xmlns:a16="http://schemas.microsoft.com/office/drawing/2014/main" id="{2E54AE94-667F-DADC-CACD-D4E5840C7A7F}"/>
              </a:ext>
            </a:extLst>
          </p:cNvPr>
          <p:cNvGrpSpPr/>
          <p:nvPr userDrawn="1"/>
        </p:nvGrpSpPr>
        <p:grpSpPr>
          <a:xfrm>
            <a:off x="1887416" y="0"/>
            <a:ext cx="12124790" cy="7010400"/>
            <a:chOff x="1572846" y="0"/>
            <a:chExt cx="10154512" cy="5871210"/>
          </a:xfrm>
          <a:solidFill>
            <a:schemeClr val="bg1">
              <a:alpha val="3000"/>
            </a:schemeClr>
          </a:solidFill>
        </p:grpSpPr>
        <p:sp>
          <p:nvSpPr>
            <p:cNvPr id="4" name="Freeform 3">
              <a:extLst>
                <a:ext uri="{FF2B5EF4-FFF2-40B4-BE49-F238E27FC236}">
                  <a16:creationId xmlns:a16="http://schemas.microsoft.com/office/drawing/2014/main" id="{BD8BDB32-9172-DE2C-1DFF-A8EFC87F5C55}"/>
                </a:ext>
              </a:extLst>
            </p:cNvPr>
            <p:cNvSpPr/>
            <p:nvPr/>
          </p:nvSpPr>
          <p:spPr>
            <a:xfrm>
              <a:off x="1572846" y="1355738"/>
              <a:ext cx="2974533" cy="1446232"/>
            </a:xfrm>
            <a:custGeom>
              <a:avLst/>
              <a:gdLst>
                <a:gd name="connsiteX0" fmla="*/ 2339933 w 2974533"/>
                <a:gd name="connsiteY0" fmla="*/ 1446105 h 1446232"/>
                <a:gd name="connsiteX1" fmla="*/ 2657233 w 2974533"/>
                <a:gd name="connsiteY1" fmla="*/ 1351144 h 1446232"/>
                <a:gd name="connsiteX2" fmla="*/ 2888252 w 2974533"/>
                <a:gd name="connsiteY2" fmla="*/ 1092173 h 1446232"/>
                <a:gd name="connsiteX3" fmla="*/ 2974534 w 2974533"/>
                <a:gd name="connsiteY3" fmla="*/ 729562 h 1446232"/>
                <a:gd name="connsiteX4" fmla="*/ 2888252 w 2974533"/>
                <a:gd name="connsiteY4" fmla="*/ 371290 h 1446232"/>
                <a:gd name="connsiteX5" fmla="*/ 2657233 w 2974533"/>
                <a:gd name="connsiteY5" fmla="*/ 101470 h 1446232"/>
                <a:gd name="connsiteX6" fmla="*/ 2344272 w 2974533"/>
                <a:gd name="connsiteY6" fmla="*/ 0 h 1446232"/>
                <a:gd name="connsiteX7" fmla="*/ 0 w 2974533"/>
                <a:gd name="connsiteY7" fmla="*/ 0 h 1446232"/>
                <a:gd name="connsiteX8" fmla="*/ 0 w 2974533"/>
                <a:gd name="connsiteY8" fmla="*/ 1446232 h 1446232"/>
                <a:gd name="connsiteX9" fmla="*/ 2339805 w 2974533"/>
                <a:gd name="connsiteY9" fmla="*/ 1446232 h 1446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4533" h="1446232">
                  <a:moveTo>
                    <a:pt x="2339933" y="1446105"/>
                  </a:moveTo>
                  <a:cubicBezTo>
                    <a:pt x="2455059" y="1446105"/>
                    <a:pt x="2560869" y="1414451"/>
                    <a:pt x="2657233" y="1351144"/>
                  </a:cubicBezTo>
                  <a:cubicBezTo>
                    <a:pt x="2753598" y="1287837"/>
                    <a:pt x="2830689" y="1201428"/>
                    <a:pt x="2888252" y="1092173"/>
                  </a:cubicBezTo>
                  <a:cubicBezTo>
                    <a:pt x="2945816" y="982790"/>
                    <a:pt x="2974534" y="861919"/>
                    <a:pt x="2974534" y="729562"/>
                  </a:cubicBezTo>
                  <a:cubicBezTo>
                    <a:pt x="2974534" y="597204"/>
                    <a:pt x="2945816" y="483481"/>
                    <a:pt x="2888252" y="371290"/>
                  </a:cubicBezTo>
                  <a:cubicBezTo>
                    <a:pt x="2830689" y="259099"/>
                    <a:pt x="2753725" y="169116"/>
                    <a:pt x="2657233" y="101470"/>
                  </a:cubicBezTo>
                  <a:cubicBezTo>
                    <a:pt x="2560869" y="33823"/>
                    <a:pt x="2456463" y="0"/>
                    <a:pt x="2344272" y="0"/>
                  </a:cubicBezTo>
                  <a:lnTo>
                    <a:pt x="0" y="0"/>
                  </a:lnTo>
                  <a:lnTo>
                    <a:pt x="0" y="1446232"/>
                  </a:lnTo>
                  <a:lnTo>
                    <a:pt x="2339805" y="1446232"/>
                  </a:lnTo>
                  <a:close/>
                </a:path>
              </a:pathLst>
            </a:custGeom>
            <a:grpFill/>
            <a:ln w="0" cap="flat">
              <a:noFill/>
              <a:prstDash val="solid"/>
              <a:miter/>
            </a:ln>
          </p:spPr>
          <p:txBody>
            <a:bodyPr rtlCol="0" anchor="ctr"/>
            <a:lstStyle/>
            <a:p>
              <a:endParaRPr lang="en-GB" sz="1621"/>
            </a:p>
          </p:txBody>
        </p:sp>
        <p:sp>
          <p:nvSpPr>
            <p:cNvPr id="5" name="Freeform 4">
              <a:extLst>
                <a:ext uri="{FF2B5EF4-FFF2-40B4-BE49-F238E27FC236}">
                  <a16:creationId xmlns:a16="http://schemas.microsoft.com/office/drawing/2014/main" id="{2133043D-C9E5-FFD7-77BB-9EB6A225DADA}"/>
                </a:ext>
              </a:extLst>
            </p:cNvPr>
            <p:cNvSpPr/>
            <p:nvPr/>
          </p:nvSpPr>
          <p:spPr>
            <a:xfrm>
              <a:off x="3986040" y="0"/>
              <a:ext cx="7741318" cy="5871210"/>
            </a:xfrm>
            <a:custGeom>
              <a:avLst/>
              <a:gdLst>
                <a:gd name="connsiteX0" fmla="*/ 7346416 w 7741318"/>
                <a:gd name="connsiteY0" fmla="*/ 1398752 h 5871210"/>
                <a:gd name="connsiteX1" fmla="*/ 6234715 w 7741318"/>
                <a:gd name="connsiteY1" fmla="*/ 366951 h 5871210"/>
                <a:gd name="connsiteX2" fmla="*/ 4576992 w 7741318"/>
                <a:gd name="connsiteY2" fmla="*/ 0 h 5871210"/>
                <a:gd name="connsiteX3" fmla="*/ 0 w 7741318"/>
                <a:gd name="connsiteY3" fmla="*/ 0 h 5871210"/>
                <a:gd name="connsiteX4" fmla="*/ 1128932 w 7741318"/>
                <a:gd name="connsiteY4" fmla="*/ 267651 h 5871210"/>
                <a:gd name="connsiteX5" fmla="*/ 1908143 w 7741318"/>
                <a:gd name="connsiteY5" fmla="*/ 1012401 h 5871210"/>
                <a:gd name="connsiteX6" fmla="*/ 2188813 w 7741318"/>
                <a:gd name="connsiteY6" fmla="*/ 2085173 h 5871210"/>
                <a:gd name="connsiteX7" fmla="*/ 1912483 w 7741318"/>
                <a:gd name="connsiteY7" fmla="*/ 3155776 h 5871210"/>
                <a:gd name="connsiteX8" fmla="*/ 1152672 w 7741318"/>
                <a:gd name="connsiteY8" fmla="*/ 3889677 h 5871210"/>
                <a:gd name="connsiteX9" fmla="*/ 2365715 w 7741318"/>
                <a:gd name="connsiteY9" fmla="*/ 5871210 h 5871210"/>
                <a:gd name="connsiteX10" fmla="*/ 4589882 w 7741318"/>
                <a:gd name="connsiteY10" fmla="*/ 5871210 h 5871210"/>
                <a:gd name="connsiteX11" fmla="*/ 6241097 w 7741318"/>
                <a:gd name="connsiteY11" fmla="*/ 5504260 h 5871210"/>
                <a:gd name="connsiteX12" fmla="*/ 7348458 w 7741318"/>
                <a:gd name="connsiteY12" fmla="*/ 4470288 h 5871210"/>
                <a:gd name="connsiteX13" fmla="*/ 7741319 w 7741318"/>
                <a:gd name="connsiteY13" fmla="*/ 2931266 h 5871210"/>
                <a:gd name="connsiteX14" fmla="*/ 7346288 w 7741318"/>
                <a:gd name="connsiteY14" fmla="*/ 1398752 h 5871210"/>
                <a:gd name="connsiteX15" fmla="*/ 5695202 w 7741318"/>
                <a:gd name="connsiteY15" fmla="*/ 4045136 h 5871210"/>
                <a:gd name="connsiteX16" fmla="*/ 4529639 w 7741318"/>
                <a:gd name="connsiteY16" fmla="*/ 4433657 h 5871210"/>
                <a:gd name="connsiteX17" fmla="*/ 3700777 w 7741318"/>
                <a:gd name="connsiteY17" fmla="*/ 4433657 h 5871210"/>
                <a:gd name="connsiteX18" fmla="*/ 3700777 w 7741318"/>
                <a:gd name="connsiteY18" fmla="*/ 1437681 h 5871210"/>
                <a:gd name="connsiteX19" fmla="*/ 4529639 w 7741318"/>
                <a:gd name="connsiteY19" fmla="*/ 1437681 h 5871210"/>
                <a:gd name="connsiteX20" fmla="*/ 5703881 w 7741318"/>
                <a:gd name="connsiteY20" fmla="*/ 1841263 h 5871210"/>
                <a:gd name="connsiteX21" fmla="*/ 6105421 w 7741318"/>
                <a:gd name="connsiteY21" fmla="*/ 2948624 h 5871210"/>
                <a:gd name="connsiteX22" fmla="*/ 5695330 w 7741318"/>
                <a:gd name="connsiteY22" fmla="*/ 4045136 h 5871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41318" h="5871210">
                  <a:moveTo>
                    <a:pt x="7346416" y="1398752"/>
                  </a:moveTo>
                  <a:cubicBezTo>
                    <a:pt x="7083105" y="955476"/>
                    <a:pt x="6712580" y="611627"/>
                    <a:pt x="6234715" y="366951"/>
                  </a:cubicBezTo>
                  <a:cubicBezTo>
                    <a:pt x="5756977" y="122402"/>
                    <a:pt x="5204445" y="0"/>
                    <a:pt x="4576992" y="0"/>
                  </a:cubicBezTo>
                  <a:lnTo>
                    <a:pt x="0" y="0"/>
                  </a:lnTo>
                  <a:cubicBezTo>
                    <a:pt x="420175" y="0"/>
                    <a:pt x="796443" y="89217"/>
                    <a:pt x="1128932" y="267651"/>
                  </a:cubicBezTo>
                  <a:cubicBezTo>
                    <a:pt x="1461293" y="446084"/>
                    <a:pt x="1721031" y="694334"/>
                    <a:pt x="1908143" y="1012401"/>
                  </a:cubicBezTo>
                  <a:cubicBezTo>
                    <a:pt x="2095256" y="1330467"/>
                    <a:pt x="2188813" y="1687973"/>
                    <a:pt x="2188813" y="2085173"/>
                  </a:cubicBezTo>
                  <a:cubicBezTo>
                    <a:pt x="2188813" y="2482373"/>
                    <a:pt x="2096660" y="2842049"/>
                    <a:pt x="1912483" y="3155776"/>
                  </a:cubicBezTo>
                  <a:cubicBezTo>
                    <a:pt x="1728306" y="3469502"/>
                    <a:pt x="1475078" y="3714179"/>
                    <a:pt x="1152672" y="3889677"/>
                  </a:cubicBezTo>
                  <a:lnTo>
                    <a:pt x="2365715" y="5871210"/>
                  </a:lnTo>
                  <a:lnTo>
                    <a:pt x="4589882" y="5871210"/>
                  </a:lnTo>
                  <a:cubicBezTo>
                    <a:pt x="5214401" y="5871210"/>
                    <a:pt x="5764890" y="5748936"/>
                    <a:pt x="6241097" y="5504260"/>
                  </a:cubicBezTo>
                  <a:cubicBezTo>
                    <a:pt x="6717430" y="5259583"/>
                    <a:pt x="7086551" y="4914969"/>
                    <a:pt x="7348458" y="4470288"/>
                  </a:cubicBezTo>
                  <a:cubicBezTo>
                    <a:pt x="7610365" y="4025608"/>
                    <a:pt x="7741319" y="3512643"/>
                    <a:pt x="7741319" y="2931266"/>
                  </a:cubicBezTo>
                  <a:cubicBezTo>
                    <a:pt x="7741319" y="2349888"/>
                    <a:pt x="7609599" y="1841901"/>
                    <a:pt x="7346288" y="1398752"/>
                  </a:cubicBezTo>
                  <a:close/>
                  <a:moveTo>
                    <a:pt x="5695202" y="4045136"/>
                  </a:moveTo>
                  <a:cubicBezTo>
                    <a:pt x="5421808" y="4304108"/>
                    <a:pt x="5033287" y="4433657"/>
                    <a:pt x="4529639" y="4433657"/>
                  </a:cubicBezTo>
                  <a:lnTo>
                    <a:pt x="3700777" y="4433657"/>
                  </a:lnTo>
                  <a:lnTo>
                    <a:pt x="3700777" y="1437681"/>
                  </a:lnTo>
                  <a:lnTo>
                    <a:pt x="4529639" y="1437681"/>
                  </a:lnTo>
                  <a:cubicBezTo>
                    <a:pt x="5044774" y="1437681"/>
                    <a:pt x="5436230" y="1572208"/>
                    <a:pt x="5703881" y="1841263"/>
                  </a:cubicBezTo>
                  <a:cubicBezTo>
                    <a:pt x="5971531" y="2110317"/>
                    <a:pt x="6105421" y="2479438"/>
                    <a:pt x="6105421" y="2948624"/>
                  </a:cubicBezTo>
                  <a:cubicBezTo>
                    <a:pt x="6105421" y="3417810"/>
                    <a:pt x="5968724" y="3786165"/>
                    <a:pt x="5695330" y="4045136"/>
                  </a:cubicBezTo>
                  <a:close/>
                </a:path>
              </a:pathLst>
            </a:custGeom>
            <a:grp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5C664D44-C09B-3466-3799-AE19A625F20A}"/>
                </a:ext>
              </a:extLst>
            </p:cNvPr>
            <p:cNvSpPr/>
            <p:nvPr/>
          </p:nvSpPr>
          <p:spPr>
            <a:xfrm>
              <a:off x="1572846" y="4157327"/>
              <a:ext cx="2918374" cy="1713882"/>
            </a:xfrm>
            <a:custGeom>
              <a:avLst/>
              <a:gdLst>
                <a:gd name="connsiteX0" fmla="*/ 0 w 2918374"/>
                <a:gd name="connsiteY0" fmla="*/ 0 h 1713882"/>
                <a:gd name="connsiteX1" fmla="*/ 0 w 2918374"/>
                <a:gd name="connsiteY1" fmla="*/ 1713883 h 1713882"/>
                <a:gd name="connsiteX2" fmla="*/ 2918374 w 2918374"/>
                <a:gd name="connsiteY2" fmla="*/ 1713883 h 1713882"/>
                <a:gd name="connsiteX3" fmla="*/ 1972982 w 2918374"/>
                <a:gd name="connsiteY3" fmla="*/ 0 h 1713882"/>
                <a:gd name="connsiteX4" fmla="*/ 0 w 2918374"/>
                <a:gd name="connsiteY4" fmla="*/ 0 h 1713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8374" h="1713882">
                  <a:moveTo>
                    <a:pt x="0" y="0"/>
                  </a:moveTo>
                  <a:lnTo>
                    <a:pt x="0" y="1713883"/>
                  </a:lnTo>
                  <a:lnTo>
                    <a:pt x="2918374" y="1713883"/>
                  </a:lnTo>
                  <a:lnTo>
                    <a:pt x="1972982" y="0"/>
                  </a:lnTo>
                  <a:lnTo>
                    <a:pt x="0" y="0"/>
                  </a:lnTo>
                  <a:close/>
                </a:path>
              </a:pathLst>
            </a:custGeom>
            <a:grpFill/>
            <a:ln w="0" cap="flat">
              <a:noFill/>
              <a:prstDash val="solid"/>
              <a:miter/>
            </a:ln>
          </p:spPr>
          <p:txBody>
            <a:bodyPr rtlCol="0" anchor="ctr"/>
            <a:lstStyle/>
            <a:p>
              <a:endParaRPr lang="en-GB" sz="1621"/>
            </a:p>
          </p:txBody>
        </p:sp>
      </p:grpSp>
      <p:sp>
        <p:nvSpPr>
          <p:cNvPr id="11" name="Freeform 10">
            <a:extLst>
              <a:ext uri="{FF2B5EF4-FFF2-40B4-BE49-F238E27FC236}">
                <a16:creationId xmlns:a16="http://schemas.microsoft.com/office/drawing/2014/main" id="{E8AD6073-C321-5B0E-97DC-CDC71C653197}"/>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12" name="Graphic 4">
            <a:extLst>
              <a:ext uri="{FF2B5EF4-FFF2-40B4-BE49-F238E27FC236}">
                <a16:creationId xmlns:a16="http://schemas.microsoft.com/office/drawing/2014/main" id="{E0BA9241-125C-37C2-AD6A-090AB2EDAA0A}"/>
              </a:ext>
            </a:extLst>
          </p:cNvPr>
          <p:cNvGrpSpPr>
            <a:grpSpLocks noChangeAspect="1"/>
          </p:cNvGrpSpPr>
          <p:nvPr userDrawn="1"/>
        </p:nvGrpSpPr>
        <p:grpSpPr>
          <a:xfrm>
            <a:off x="864001" y="7411781"/>
            <a:ext cx="4460446" cy="374400"/>
            <a:chOff x="638302" y="6272366"/>
            <a:chExt cx="3044222" cy="255525"/>
          </a:xfrm>
        </p:grpSpPr>
        <p:sp>
          <p:nvSpPr>
            <p:cNvPr id="13" name="Freeform 12">
              <a:extLst>
                <a:ext uri="{FF2B5EF4-FFF2-40B4-BE49-F238E27FC236}">
                  <a16:creationId xmlns:a16="http://schemas.microsoft.com/office/drawing/2014/main" id="{A55B9ABD-2BBA-26CE-2589-BBD9C78E8A09}"/>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45904D19-EA55-1831-B5E8-820A6443B9D8}"/>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B29E16D-7F22-7A40-EDD3-47FB03C37D7D}"/>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3C30A9F9-601C-93A4-07AA-2351DE91BCC5}"/>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79C36996-33E0-0144-EE09-52825C10EBB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CE3E6629-482A-39AA-2A6C-6962EF83AC5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FD5D57F6-01DA-C046-EF0A-10036753E0B6}"/>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F5F1B7F-727A-3C65-4CD8-5A80BEFEE13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F1D541E9-536A-AD2E-C61B-56558D6715C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037E80DB-12AD-86A9-54AB-ABA25345F98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21FDDAE-8248-6AF2-1950-BC9F227DA29A}"/>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479EAC8C-3B5D-A474-1B33-1623CC204E48}"/>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52C48D5E-0255-927A-1ACB-AB54642EFF31}"/>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6992DB5B-CE58-2614-BE31-FBF35D5C5EB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7F464304-6061-BE89-322F-ED582FBBB67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492236CA-5AC7-910A-1925-E1BCA3796BAF}"/>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EE8C346-DFF7-59FD-D98C-5005AC22C4B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D14FFAB-98CF-A736-F274-68EA8F37BC7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F611E3-91C9-828D-EB53-7EDF9A38FEB4}"/>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2690E1F-64F7-40B1-33C9-395C2AD8BE9D}"/>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20FA98BA-CA44-9891-FA07-FDA0AED6C5F2}"/>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6BF9159B-E51C-E684-DDFC-36BEB84BADD1}"/>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DBF6D325-C0E5-B1B1-6118-A64EEDB1FE59}"/>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921E8760-4193-0712-2C4A-6778661784A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23B44C3D-CE56-704E-E7E2-44AE649FBF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5943D24A-AA07-4BE8-54C3-73E582669C5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396ECEC-23D8-3023-7D8D-C08B34907066}"/>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F95997B2-CC05-2C3C-22E2-870C9D9E04C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EB9CE458-2290-5A82-7147-D5DA46CCAF2B}"/>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B126E2FE-CD27-F321-A351-14875FB87D3C}"/>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D2002AD-A537-122F-2890-0DE9C2724212}"/>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B1B9AB01-94EC-18C2-7BFC-7BBAE04F4CB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1204B6E-77F8-3127-6E11-5FAEF62549C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CB5A205-A03D-935C-2904-4238F9CC7FB8}"/>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47F11542-B306-4584-6921-A293F996DB8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BB6A478A-B47B-80FA-B142-BEB593241116}"/>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A85D3F84-20E0-2181-CA56-0000051AC28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84E30A2-2460-2A83-4439-23FF01C8E103}"/>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7D43157A-0136-87B7-6FD8-9AA4698DF6FD}"/>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5EBAE687-846F-1790-59D2-1D9F5EF8463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E6F54B27-0C20-FFEC-2D9E-AD33EE94AE0A}"/>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859A730F-287A-318E-5BB7-AC801719BAE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99C27588-09B9-E692-EDB8-2569A224F2F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96CF4336-E2ED-C55D-D4B1-58CEBC58A6B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8258265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p:cSld name="Quote + picture left">
    <p:bg>
      <p:bgPr>
        <a:solidFill>
          <a:schemeClr val="tx1"/>
        </a:solidFill>
        <a:effectLst/>
      </p:bgPr>
    </p:bg>
    <p:spTree>
      <p:nvGrpSpPr>
        <p:cNvPr id="1" name=""/>
        <p:cNvGrpSpPr/>
        <p:nvPr/>
      </p:nvGrpSpPr>
      <p:grpSpPr>
        <a:xfrm>
          <a:off x="0" y="0"/>
          <a:ext cx="0" cy="0"/>
          <a:chOff x="0" y="0"/>
          <a:chExt cx="0" cy="0"/>
        </a:xfrm>
      </p:grpSpPr>
      <p:sp>
        <p:nvSpPr>
          <p:cNvPr id="3" name="Freeform 2">
            <a:extLst>
              <a:ext uri="{FF2B5EF4-FFF2-40B4-BE49-F238E27FC236}">
                <a16:creationId xmlns:a16="http://schemas.microsoft.com/office/drawing/2014/main" id="{C58A6A5D-05ED-B063-3F9D-F22149E48C71}"/>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85" name="Graphic 4">
            <a:extLst>
              <a:ext uri="{FF2B5EF4-FFF2-40B4-BE49-F238E27FC236}">
                <a16:creationId xmlns:a16="http://schemas.microsoft.com/office/drawing/2014/main" id="{E3C64D63-27D8-6369-A234-9656CF0DFF0D}"/>
              </a:ext>
            </a:extLst>
          </p:cNvPr>
          <p:cNvGrpSpPr>
            <a:grpSpLocks noChangeAspect="1"/>
          </p:cNvGrpSpPr>
          <p:nvPr/>
        </p:nvGrpSpPr>
        <p:grpSpPr>
          <a:xfrm>
            <a:off x="864001" y="7411781"/>
            <a:ext cx="4460446" cy="374400"/>
            <a:chOff x="638302" y="6272366"/>
            <a:chExt cx="3044222" cy="255525"/>
          </a:xfrm>
        </p:grpSpPr>
        <p:sp>
          <p:nvSpPr>
            <p:cNvPr id="86" name="Freeform 85">
              <a:extLst>
                <a:ext uri="{FF2B5EF4-FFF2-40B4-BE49-F238E27FC236}">
                  <a16:creationId xmlns:a16="http://schemas.microsoft.com/office/drawing/2014/main" id="{09D4B963-99CA-64DA-2C45-EFE802CC6A37}"/>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87" name="Freeform 86">
              <a:extLst>
                <a:ext uri="{FF2B5EF4-FFF2-40B4-BE49-F238E27FC236}">
                  <a16:creationId xmlns:a16="http://schemas.microsoft.com/office/drawing/2014/main" id="{E77A0D47-6E8D-1F59-66B8-D036EDD70AD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8" name="Freeform 87">
              <a:extLst>
                <a:ext uri="{FF2B5EF4-FFF2-40B4-BE49-F238E27FC236}">
                  <a16:creationId xmlns:a16="http://schemas.microsoft.com/office/drawing/2014/main" id="{EFE1C316-DE2D-9C6F-2F67-8D03E77DCB8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89" name="Freeform 88">
              <a:extLst>
                <a:ext uri="{FF2B5EF4-FFF2-40B4-BE49-F238E27FC236}">
                  <a16:creationId xmlns:a16="http://schemas.microsoft.com/office/drawing/2014/main" id="{4AB0BA45-1BE5-76C2-F71D-1C0619104B8C}"/>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0" name="Freeform 89">
              <a:extLst>
                <a:ext uri="{FF2B5EF4-FFF2-40B4-BE49-F238E27FC236}">
                  <a16:creationId xmlns:a16="http://schemas.microsoft.com/office/drawing/2014/main" id="{C96DF618-90D6-6D81-9FBE-0E2C392C7391}"/>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91" name="Freeform 90">
              <a:extLst>
                <a:ext uri="{FF2B5EF4-FFF2-40B4-BE49-F238E27FC236}">
                  <a16:creationId xmlns:a16="http://schemas.microsoft.com/office/drawing/2014/main" id="{33DA4C29-1A05-0031-8929-71A15B28931A}"/>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92" name="Freeform 91">
              <a:extLst>
                <a:ext uri="{FF2B5EF4-FFF2-40B4-BE49-F238E27FC236}">
                  <a16:creationId xmlns:a16="http://schemas.microsoft.com/office/drawing/2014/main" id="{14CE706F-3F7C-7677-D42F-FF50017CCE5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93" name="Freeform 92">
              <a:extLst>
                <a:ext uri="{FF2B5EF4-FFF2-40B4-BE49-F238E27FC236}">
                  <a16:creationId xmlns:a16="http://schemas.microsoft.com/office/drawing/2014/main" id="{066F9443-D203-EF07-0E8E-A5C2AE84794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4" name="Freeform 93">
              <a:extLst>
                <a:ext uri="{FF2B5EF4-FFF2-40B4-BE49-F238E27FC236}">
                  <a16:creationId xmlns:a16="http://schemas.microsoft.com/office/drawing/2014/main" id="{399C070E-CEA9-23E4-E1EF-D55B96C4E631}"/>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95" name="Freeform 94">
              <a:extLst>
                <a:ext uri="{FF2B5EF4-FFF2-40B4-BE49-F238E27FC236}">
                  <a16:creationId xmlns:a16="http://schemas.microsoft.com/office/drawing/2014/main" id="{5392D6E3-DDBF-4F53-473D-6721CF1DC119}"/>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96" name="Freeform 95">
              <a:extLst>
                <a:ext uri="{FF2B5EF4-FFF2-40B4-BE49-F238E27FC236}">
                  <a16:creationId xmlns:a16="http://schemas.microsoft.com/office/drawing/2014/main" id="{59A8D820-1814-18BE-BAE6-8CE66AB01F95}"/>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97" name="Freeform 96">
              <a:extLst>
                <a:ext uri="{FF2B5EF4-FFF2-40B4-BE49-F238E27FC236}">
                  <a16:creationId xmlns:a16="http://schemas.microsoft.com/office/drawing/2014/main" id="{C16AC98F-A5FB-A98E-F25C-77BA667277B5}"/>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98" name="Freeform 97">
              <a:extLst>
                <a:ext uri="{FF2B5EF4-FFF2-40B4-BE49-F238E27FC236}">
                  <a16:creationId xmlns:a16="http://schemas.microsoft.com/office/drawing/2014/main" id="{89CC5C82-AFAB-F919-2779-30B4B38D102D}"/>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99" name="Freeform 98">
              <a:extLst>
                <a:ext uri="{FF2B5EF4-FFF2-40B4-BE49-F238E27FC236}">
                  <a16:creationId xmlns:a16="http://schemas.microsoft.com/office/drawing/2014/main" id="{55A82706-7F93-EFE3-DBA3-74F10501513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100" name="Freeform 99">
              <a:extLst>
                <a:ext uri="{FF2B5EF4-FFF2-40B4-BE49-F238E27FC236}">
                  <a16:creationId xmlns:a16="http://schemas.microsoft.com/office/drawing/2014/main" id="{AE2A7CAC-286E-7BE2-761B-0C721E01BAF1}"/>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101" name="Freeform 100">
              <a:extLst>
                <a:ext uri="{FF2B5EF4-FFF2-40B4-BE49-F238E27FC236}">
                  <a16:creationId xmlns:a16="http://schemas.microsoft.com/office/drawing/2014/main" id="{23A5B87D-2048-E19E-99E6-F75F45A36272}"/>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102" name="Freeform 101">
              <a:extLst>
                <a:ext uri="{FF2B5EF4-FFF2-40B4-BE49-F238E27FC236}">
                  <a16:creationId xmlns:a16="http://schemas.microsoft.com/office/drawing/2014/main" id="{0679739A-ABD6-C30F-C703-F58B707FA09E}"/>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103" name="Freeform 102">
              <a:extLst>
                <a:ext uri="{FF2B5EF4-FFF2-40B4-BE49-F238E27FC236}">
                  <a16:creationId xmlns:a16="http://schemas.microsoft.com/office/drawing/2014/main" id="{F8D9EF0B-D9A7-DA84-EFC6-699ECBEAA4C6}"/>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104" name="Freeform 103">
              <a:extLst>
                <a:ext uri="{FF2B5EF4-FFF2-40B4-BE49-F238E27FC236}">
                  <a16:creationId xmlns:a16="http://schemas.microsoft.com/office/drawing/2014/main" id="{0A599F80-BB28-3F3B-89A0-13B7259EC38A}"/>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5" name="Freeform 104">
              <a:extLst>
                <a:ext uri="{FF2B5EF4-FFF2-40B4-BE49-F238E27FC236}">
                  <a16:creationId xmlns:a16="http://schemas.microsoft.com/office/drawing/2014/main" id="{9267B262-8743-1D3D-5EC2-43F4D098CC81}"/>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106" name="Freeform 105">
              <a:extLst>
                <a:ext uri="{FF2B5EF4-FFF2-40B4-BE49-F238E27FC236}">
                  <a16:creationId xmlns:a16="http://schemas.microsoft.com/office/drawing/2014/main" id="{6C13A9A2-BED1-9BEA-D7E6-177207AFB14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107" name="Freeform 106">
              <a:extLst>
                <a:ext uri="{FF2B5EF4-FFF2-40B4-BE49-F238E27FC236}">
                  <a16:creationId xmlns:a16="http://schemas.microsoft.com/office/drawing/2014/main" id="{00E7358B-A7BC-2ED5-946F-A8EEED848E4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108" name="Freeform 107">
              <a:extLst>
                <a:ext uri="{FF2B5EF4-FFF2-40B4-BE49-F238E27FC236}">
                  <a16:creationId xmlns:a16="http://schemas.microsoft.com/office/drawing/2014/main" id="{352EF5BE-00D3-8111-8920-DEADD813834B}"/>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09" name="Freeform 108">
              <a:extLst>
                <a:ext uri="{FF2B5EF4-FFF2-40B4-BE49-F238E27FC236}">
                  <a16:creationId xmlns:a16="http://schemas.microsoft.com/office/drawing/2014/main" id="{ABBC70AA-0F09-574E-CD38-BFC8AC5DF8E8}"/>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110" name="Freeform 109">
              <a:extLst>
                <a:ext uri="{FF2B5EF4-FFF2-40B4-BE49-F238E27FC236}">
                  <a16:creationId xmlns:a16="http://schemas.microsoft.com/office/drawing/2014/main" id="{3BBBDBAC-EE16-241F-ECED-F86C56D08D8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111" name="Freeform 110">
              <a:extLst>
                <a:ext uri="{FF2B5EF4-FFF2-40B4-BE49-F238E27FC236}">
                  <a16:creationId xmlns:a16="http://schemas.microsoft.com/office/drawing/2014/main" id="{59A09925-DA2B-8D3B-C234-DF7F533D2AE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112" name="Freeform 111">
              <a:extLst>
                <a:ext uri="{FF2B5EF4-FFF2-40B4-BE49-F238E27FC236}">
                  <a16:creationId xmlns:a16="http://schemas.microsoft.com/office/drawing/2014/main" id="{79D8CBA1-258B-3B29-08EF-DA3D8DD8537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113" name="Freeform 112">
              <a:extLst>
                <a:ext uri="{FF2B5EF4-FFF2-40B4-BE49-F238E27FC236}">
                  <a16:creationId xmlns:a16="http://schemas.microsoft.com/office/drawing/2014/main" id="{559CD6FB-7A7B-6695-0970-70AA8EF9F83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14" name="Freeform 113">
              <a:extLst>
                <a:ext uri="{FF2B5EF4-FFF2-40B4-BE49-F238E27FC236}">
                  <a16:creationId xmlns:a16="http://schemas.microsoft.com/office/drawing/2014/main" id="{639D50BB-078A-57D7-C593-6D689273548D}"/>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115" name="Freeform 114">
              <a:extLst>
                <a:ext uri="{FF2B5EF4-FFF2-40B4-BE49-F238E27FC236}">
                  <a16:creationId xmlns:a16="http://schemas.microsoft.com/office/drawing/2014/main" id="{8B301894-6E87-16C9-D1F8-92AC4978894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116" name="Freeform 115">
              <a:extLst>
                <a:ext uri="{FF2B5EF4-FFF2-40B4-BE49-F238E27FC236}">
                  <a16:creationId xmlns:a16="http://schemas.microsoft.com/office/drawing/2014/main" id="{FABFC815-85A1-DD0B-9B8C-11502CD8429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7" name="Freeform 116">
              <a:extLst>
                <a:ext uri="{FF2B5EF4-FFF2-40B4-BE49-F238E27FC236}">
                  <a16:creationId xmlns:a16="http://schemas.microsoft.com/office/drawing/2014/main" id="{A3D2B4AF-BA49-0774-0831-1F2EE2ABFBF6}"/>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118" name="Freeform 117">
              <a:extLst>
                <a:ext uri="{FF2B5EF4-FFF2-40B4-BE49-F238E27FC236}">
                  <a16:creationId xmlns:a16="http://schemas.microsoft.com/office/drawing/2014/main" id="{C4B2BE26-3CD7-0FF1-4451-99247B7E538F}"/>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119" name="Freeform 118">
              <a:extLst>
                <a:ext uri="{FF2B5EF4-FFF2-40B4-BE49-F238E27FC236}">
                  <a16:creationId xmlns:a16="http://schemas.microsoft.com/office/drawing/2014/main" id="{957F920A-1975-A717-5EC9-5BC7199EA9E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120" name="Freeform 119">
              <a:extLst>
                <a:ext uri="{FF2B5EF4-FFF2-40B4-BE49-F238E27FC236}">
                  <a16:creationId xmlns:a16="http://schemas.microsoft.com/office/drawing/2014/main" id="{5C7BDAD9-9726-3404-CBFA-E1643947A6F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121" name="Freeform 120">
              <a:extLst>
                <a:ext uri="{FF2B5EF4-FFF2-40B4-BE49-F238E27FC236}">
                  <a16:creationId xmlns:a16="http://schemas.microsoft.com/office/drawing/2014/main" id="{87B26A75-FD12-F582-9B50-6A69FDBE6D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122" name="Freeform 121">
              <a:extLst>
                <a:ext uri="{FF2B5EF4-FFF2-40B4-BE49-F238E27FC236}">
                  <a16:creationId xmlns:a16="http://schemas.microsoft.com/office/drawing/2014/main" id="{7FEDE146-76B2-31A4-8D16-32754CAFB62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123" name="Freeform 122">
              <a:extLst>
                <a:ext uri="{FF2B5EF4-FFF2-40B4-BE49-F238E27FC236}">
                  <a16:creationId xmlns:a16="http://schemas.microsoft.com/office/drawing/2014/main" id="{7FE08105-FBB3-3430-5467-2189FA02F148}"/>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124" name="Freeform 123">
              <a:extLst>
                <a:ext uri="{FF2B5EF4-FFF2-40B4-BE49-F238E27FC236}">
                  <a16:creationId xmlns:a16="http://schemas.microsoft.com/office/drawing/2014/main" id="{49D81F3D-DA7C-67AA-A452-C81C6F4DCA5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5" name="Freeform 124">
              <a:extLst>
                <a:ext uri="{FF2B5EF4-FFF2-40B4-BE49-F238E27FC236}">
                  <a16:creationId xmlns:a16="http://schemas.microsoft.com/office/drawing/2014/main" id="{DB17EE82-BFC9-5723-33D3-3941CD576A1D}"/>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126" name="Freeform 125">
              <a:extLst>
                <a:ext uri="{FF2B5EF4-FFF2-40B4-BE49-F238E27FC236}">
                  <a16:creationId xmlns:a16="http://schemas.microsoft.com/office/drawing/2014/main" id="{FEBA8FC7-EBC2-9178-5062-1063D6A6AC8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127" name="Freeform 126">
              <a:extLst>
                <a:ext uri="{FF2B5EF4-FFF2-40B4-BE49-F238E27FC236}">
                  <a16:creationId xmlns:a16="http://schemas.microsoft.com/office/drawing/2014/main" id="{233D4D3E-3190-4DC7-25C7-2DC15153D9D2}"/>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D281FBE-608B-2BE3-3B43-8943003282D6}"/>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9" name="Freeform 128">
              <a:extLst>
                <a:ext uri="{FF2B5EF4-FFF2-40B4-BE49-F238E27FC236}">
                  <a16:creationId xmlns:a16="http://schemas.microsoft.com/office/drawing/2014/main" id="{1C68D727-9000-5209-0EB0-0E63233D10C4}"/>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35" name="Slide Number Placeholder 134">
            <a:extLst>
              <a:ext uri="{FF2B5EF4-FFF2-40B4-BE49-F238E27FC236}">
                <a16:creationId xmlns:a16="http://schemas.microsoft.com/office/drawing/2014/main" id="{0910079C-BCC7-D71C-E50B-3CE85967AE69}"/>
              </a:ext>
            </a:extLst>
          </p:cNvPr>
          <p:cNvSpPr>
            <a:spLocks noGrp="1"/>
          </p:cNvSpPr>
          <p:nvPr>
            <p:ph type="sldNum" sz="quarter" idx="10"/>
          </p:nvPr>
        </p:nvSpPr>
        <p:spPr/>
        <p:txBody>
          <a:bodyPr/>
          <a:lstStyle/>
          <a:p>
            <a:fld id="{33DC2AB1-3121-DC42-81EB-8FDD8A73E93A}" type="slidenum">
              <a:rPr lang="en-GB"/>
              <a:pPr/>
              <a:t>‹N°›</a:t>
            </a:fld>
            <a:endParaRPr lang="en-GB"/>
          </a:p>
        </p:txBody>
      </p:sp>
      <p:sp>
        <p:nvSpPr>
          <p:cNvPr id="5" name="Picture Placeholder 13">
            <a:extLst>
              <a:ext uri="{FF2B5EF4-FFF2-40B4-BE49-F238E27FC236}">
                <a16:creationId xmlns:a16="http://schemas.microsoft.com/office/drawing/2014/main" id="{33BBC927-8C91-E676-3298-DA81ADBE0C29}"/>
              </a:ext>
            </a:extLst>
          </p:cNvPr>
          <p:cNvSpPr>
            <a:spLocks noGrp="1"/>
          </p:cNvSpPr>
          <p:nvPr>
            <p:ph type="pic" sz="quarter" idx="13" hasCustomPrompt="1"/>
          </p:nvPr>
        </p:nvSpPr>
        <p:spPr>
          <a:xfrm>
            <a:off x="0" y="-1"/>
            <a:ext cx="7559040" cy="6962136"/>
          </a:xfrm>
          <a:prstGeom prst="rect">
            <a:avLst/>
          </a:prstGeom>
          <a:solidFill>
            <a:schemeClr val="accent1"/>
          </a:solidFill>
        </p:spPr>
        <p:txBody>
          <a:bodyPr anchor="ctr">
            <a:normAutofit/>
          </a:bodyPr>
          <a:lstStyle>
            <a:lvl1pPr marL="0" indent="0" algn="ctr">
              <a:buNone/>
              <a:defRPr sz="1920">
                <a:solidFill>
                  <a:schemeClr val="accent1"/>
                </a:solidFill>
              </a:defRPr>
            </a:lvl1pPr>
          </a:lstStyle>
          <a:p>
            <a:r>
              <a:rPr lang="en-US"/>
              <a:t>Click to insert picture</a:t>
            </a:r>
          </a:p>
        </p:txBody>
      </p:sp>
      <p:sp>
        <p:nvSpPr>
          <p:cNvPr id="10" name="Rectangle 9">
            <a:extLst>
              <a:ext uri="{FF2B5EF4-FFF2-40B4-BE49-F238E27FC236}">
                <a16:creationId xmlns:a16="http://schemas.microsoft.com/office/drawing/2014/main" id="{15F23EB0-7350-3275-DF3E-6AD320CC7A75}"/>
              </a:ext>
            </a:extLst>
          </p:cNvPr>
          <p:cNvSpPr/>
          <p:nvPr/>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
        <p:nvSpPr>
          <p:cNvPr id="132" name="Title 84">
            <a:extLst>
              <a:ext uri="{FF2B5EF4-FFF2-40B4-BE49-F238E27FC236}">
                <a16:creationId xmlns:a16="http://schemas.microsoft.com/office/drawing/2014/main" id="{36D26989-155F-E4C7-8416-1166C854B2F7}"/>
              </a:ext>
            </a:extLst>
          </p:cNvPr>
          <p:cNvSpPr>
            <a:spLocks noGrp="1"/>
          </p:cNvSpPr>
          <p:nvPr>
            <p:ph type="title" hasCustomPrompt="1"/>
          </p:nvPr>
        </p:nvSpPr>
        <p:spPr>
          <a:xfrm>
            <a:off x="8036848" y="789770"/>
            <a:ext cx="5628064" cy="5492693"/>
          </a:xfrm>
        </p:spPr>
        <p:txBody>
          <a:bodyPr anchor="t" anchorCtr="0">
            <a:noAutofit/>
          </a:bodyPr>
          <a:lstStyle>
            <a:lvl1pPr algn="l">
              <a:defRPr sz="5120">
                <a:solidFill>
                  <a:schemeClr val="bg1"/>
                </a:solidFill>
              </a:defRPr>
            </a:lvl1pPr>
          </a:lstStyle>
          <a:p>
            <a:r>
              <a:rPr lang="en-GB"/>
              <a:t>Click to edit quote</a:t>
            </a:r>
          </a:p>
        </p:txBody>
      </p:sp>
      <p:sp>
        <p:nvSpPr>
          <p:cNvPr id="2" name="Freeform 1">
            <a:extLst>
              <a:ext uri="{FF2B5EF4-FFF2-40B4-BE49-F238E27FC236}">
                <a16:creationId xmlns:a16="http://schemas.microsoft.com/office/drawing/2014/main" id="{083DB747-4176-FE04-4B66-DF0BA79DAD96}"/>
              </a:ext>
            </a:extLst>
          </p:cNvPr>
          <p:cNvSpPr/>
          <p:nvPr userDrawn="1"/>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rgbClr val="FFFFFF"/>
          </a:solidFill>
          <a:ln w="0" cap="flat">
            <a:noFill/>
            <a:prstDash val="solid"/>
            <a:miter/>
          </a:ln>
        </p:spPr>
        <p:txBody>
          <a:bodyPr rtlCol="0" anchor="ctr"/>
          <a:lstStyle/>
          <a:p>
            <a:endParaRPr lang="en-GB" sz="1621"/>
          </a:p>
        </p:txBody>
      </p:sp>
      <p:grpSp>
        <p:nvGrpSpPr>
          <p:cNvPr id="4" name="Graphic 4">
            <a:extLst>
              <a:ext uri="{FF2B5EF4-FFF2-40B4-BE49-F238E27FC236}">
                <a16:creationId xmlns:a16="http://schemas.microsoft.com/office/drawing/2014/main" id="{AABE84F0-B1EE-EEAA-2BFA-E35A5856A803}"/>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95372F29-96CE-E478-198C-7E08E5703DC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7" name="Freeform 6">
              <a:extLst>
                <a:ext uri="{FF2B5EF4-FFF2-40B4-BE49-F238E27FC236}">
                  <a16:creationId xmlns:a16="http://schemas.microsoft.com/office/drawing/2014/main" id="{5B500DC3-608E-07AA-772D-48E8BEB46852}"/>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8" name="Freeform 7">
              <a:extLst>
                <a:ext uri="{FF2B5EF4-FFF2-40B4-BE49-F238E27FC236}">
                  <a16:creationId xmlns:a16="http://schemas.microsoft.com/office/drawing/2014/main" id="{D8FCCEE4-18BA-B6E9-02A6-BCB05C6A2D3A}"/>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DABD2A0-FA8C-00F9-860A-72D27949E1B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A669D7BD-6141-7562-2CEB-06CCE011E88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65B3C81D-E6AA-81FC-9805-843820EBAF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B07FD78-5320-AC38-A4E7-24FC67F5A408}"/>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03BD6A68-3D21-23C0-D4F9-35BBCF98A6A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1EEC3D59-4392-BB14-4B4B-77C713E6F70F}"/>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3B243F3-D5E6-072B-0B9F-702D58C80A4B}"/>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48590F4-E130-7CB3-3AA5-AB6BE54AF8C7}"/>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A96BCBE7-5431-CCC9-0706-19A65F2FA9E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A6CFCAE7-B0BF-17FB-ECA9-0679AD564D5E}"/>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9B1288CA-D2BD-D1F1-FD25-BD7555F34C0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CB539C90-4345-BC1D-EA86-AA0392423FCF}"/>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80858B8-EC7E-0DD5-67E0-287800CD973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D7EB4C4F-0AFE-9C09-3D44-4488BD040A4F}"/>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33D55F0D-EFF0-16FF-2D8B-FC1E81DF13A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9F5EC82B-AC9E-486C-430B-F87EB305358D}"/>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119A7F2C-1522-D6F1-4F66-412BA1574A3A}"/>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FE03184E-98C5-45D1-A24B-C4356D7E8A0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8ECEFF11-70FE-B9ED-9534-AF65A29986E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64BF00B1-3AFD-D16A-9C37-207E427479B8}"/>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7F727649-8652-927B-8263-B2A34E0E6B63}"/>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8F090BD2-9423-1BEF-F3F6-7447C9EFD2BD}"/>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2021CBDC-D4B9-B823-E751-6784F9791CAD}"/>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F17494A5-348C-2F74-0638-81E522DEF7FE}"/>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89E02798-B311-E76E-005A-1CE6307C141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2D8A1DE-CAE5-724B-094D-A1552004B26E}"/>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56EFF8A3-055B-23F1-0E72-3942CC7FFF5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6E96FEE-51C2-24F9-FFA1-A449EBF52543}"/>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6A3F02DA-4E60-EBB9-B73C-606F797BA768}"/>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73CFD0B0-9A02-D8B7-06DB-18D63B711797}"/>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581CC869-41DF-DA37-3966-61D5A2A5E9E5}"/>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969EB0F8-F8AB-7F8B-16CA-71415D7616CC}"/>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92BAA3DE-0CAB-DB48-9BD0-C6A2D3F12C73}"/>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C32F3D21-164F-1F13-50AB-834CB5EE7EA6}"/>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111C9DB0-ED1F-2C38-B8A9-69BDA08B6BE7}"/>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DFB9E60-6555-5C3C-58EC-D04F228940BC}"/>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767B2BFA-AD62-90B7-EDD6-F27EB7CCAF6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0DC1878-D723-7F2F-8DCC-5919AC0A4CF7}"/>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C71FE8E-401E-4809-479F-4FCDF2E4FDEF}"/>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E2363ACE-6EAE-4D1E-A79C-DCB0C2621CC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EFA0604F-C707-AA35-8D76-3135EEFCD491}"/>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51" name="Rectangle 50">
            <a:extLst>
              <a:ext uri="{FF2B5EF4-FFF2-40B4-BE49-F238E27FC236}">
                <a16:creationId xmlns:a16="http://schemas.microsoft.com/office/drawing/2014/main" id="{6D1441B9-2C66-0C33-CCDE-153FDB618175}"/>
              </a:ext>
            </a:extLst>
          </p:cNvPr>
          <p:cNvSpPr/>
          <p:nvPr userDrawn="1"/>
        </p:nvSpPr>
        <p:spPr>
          <a:xfrm>
            <a:off x="2424438" y="1"/>
            <a:ext cx="5134602" cy="6936120"/>
          </a:xfrm>
          <a:prstGeom prst="rect">
            <a:avLst/>
          </a:prstGeom>
          <a:gradFill>
            <a:gsLst>
              <a:gs pos="0">
                <a:schemeClr val="tx1"/>
              </a:gs>
              <a:gs pos="99000">
                <a:schemeClr val="tx1">
                  <a:alpha val="0"/>
                </a:schemeClr>
              </a:gs>
            </a:gsLst>
            <a:lin ang="10800000" scaled="0"/>
          </a:gra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1621"/>
          </a:p>
        </p:txBody>
      </p:sp>
    </p:spTree>
    <p:extLst>
      <p:ext uri="{BB962C8B-B14F-4D97-AF65-F5344CB8AC3E}">
        <p14:creationId xmlns:p14="http://schemas.microsoft.com/office/powerpoint/2010/main" val="151917764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p:cSld name="2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7584962" y="2282797"/>
            <a:ext cx="6192000" cy="4458866"/>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4" name="Slide Number Placeholder 3">
            <a:extLst>
              <a:ext uri="{FF2B5EF4-FFF2-40B4-BE49-F238E27FC236}">
                <a16:creationId xmlns:a16="http://schemas.microsoft.com/office/drawing/2014/main" id="{B1F6B7A2-6F25-5AE7-A3E8-71F4BF11CE71}"/>
              </a:ext>
            </a:extLst>
          </p:cNvPr>
          <p:cNvSpPr>
            <a:spLocks noGrp="1"/>
          </p:cNvSpPr>
          <p:nvPr>
            <p:ph type="sldNum" sz="quarter" idx="14"/>
          </p:nvPr>
        </p:nvSpPr>
        <p:spPr/>
        <p:txBody>
          <a:bodyPr/>
          <a:lstStyle/>
          <a:p>
            <a:fld id="{33DC2AB1-3121-DC42-81EB-8FDD8A73E93A}" type="slidenum">
              <a:rPr lang="en-GB"/>
              <a:pPr/>
              <a:t>‹N°›</a:t>
            </a:fld>
            <a:endParaRPr lang="en-GB"/>
          </a:p>
        </p:txBody>
      </p:sp>
      <p:grpSp>
        <p:nvGrpSpPr>
          <p:cNvPr id="5" name="Graphic 4">
            <a:extLst>
              <a:ext uri="{FF2B5EF4-FFF2-40B4-BE49-F238E27FC236}">
                <a16:creationId xmlns:a16="http://schemas.microsoft.com/office/drawing/2014/main" id="{BE5E4572-205A-B2B7-71C4-F99DC5054AAB}"/>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587884EE-B7A2-B80A-BEF4-AA0271AEC72B}"/>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FB949FEB-6190-DCD5-D140-37202A1798CB}"/>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76B477D-F42A-97D6-19CB-545316670635}"/>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83C54B0F-A73D-F3E9-1058-8462636F4A5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DED242D0-06DB-5BB4-0DAB-2FF00143F9A6}"/>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2B54CC0-9B8E-CEA7-373E-69E572AED46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D135B300-B786-4F8C-E6DC-52CE8DA522F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CA6F1977-DC9E-ECAA-3496-704B5718F23A}"/>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16A21B73-D494-583B-A2A7-95DF1D5DF71C}"/>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C38AF3B6-5BD1-3659-9F6B-484E1C1121B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43BBA78D-131F-4EBA-5D3B-577C4B4229D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2D259D15-2714-3319-A41E-32937EF4677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49003FE-3614-ABD7-10FF-20BD4B3C5B78}"/>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235138E0-4E59-4AD7-9EA6-C2C33AE45DA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448162CE-7E2C-EED0-A5EA-3B54E479E98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6F89691-577A-5AF2-E61E-C437051C642B}"/>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84C13E86-1BDD-5EFB-AEC3-EB0A9E43AE3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ADD5B09A-6B56-D8DC-259A-9B1B48A336E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9DA5E00C-D62A-F553-FDFC-557B4EB00053}"/>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01B6EB5A-4F86-09A3-A677-A727F1C4EF98}"/>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BA2CA867-BAB6-52F1-5851-52C26A72BCD8}"/>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5C568E3C-BA7F-D287-6AA7-BD7F35FC31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55B1BCF-86DF-0D45-8417-093919EDBFF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4A73F452-B247-D8EB-F31B-16BB6768EFEB}"/>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79A9E256-16F6-E767-C1FF-2BBAF85CF8A7}"/>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34C9C13-A5A7-BF49-7E14-E709D99F4B45}"/>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6E0510C-FDF7-EDF7-F490-F4EAA2ECA498}"/>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029BB7B0-25F5-BCA8-1EC5-6EC152F2CFBE}"/>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E731DDC7-AB26-F2E6-B349-FFF4CAC32E43}"/>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DE189A47-F17B-192A-C9C1-8D4EA748828B}"/>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7287E6B8-911F-4AB1-452A-90B178A9910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AF818F09-B2A5-99DB-E0AD-A3B0C4F9F940}"/>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4F3DBC7C-F8DE-7F89-05EC-EF226D4CCF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8E7F93F7-EF2D-2F27-BDD9-2865F29F83AC}"/>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B14B1624-9860-4584-2538-F9CD66A271D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F549B49-A1DA-2674-C696-16CD2BAB3A1B}"/>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151D859A-888D-5216-5470-7ADBB831FF22}"/>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ECEA4C36-CF61-EC1C-5D8D-D190810BE420}"/>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75ED51C3-2E64-6C48-7623-4E8B81050B83}"/>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50896CFB-F3D2-91F3-88B1-4B603D5D066B}"/>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77CF311-4250-0061-0A39-1CE08EC7AE6E}"/>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35FECDEE-1E68-A8BE-BEBB-4D0AC36CC8F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5DF0D7DA-6F92-9BE4-063C-F6982F6B3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5999585-7124-725C-6111-90AA2A07799E}"/>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13758590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p:cSld name="3 Column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sp>
        <p:nvSpPr>
          <p:cNvPr id="42" name="Text Placeholder 41">
            <a:extLst>
              <a:ext uri="{FF2B5EF4-FFF2-40B4-BE49-F238E27FC236}">
                <a16:creationId xmlns:a16="http://schemas.microsoft.com/office/drawing/2014/main" id="{19766B1C-F22B-CBA5-6B7D-4510285FDEC0}"/>
              </a:ext>
            </a:extLst>
          </p:cNvPr>
          <p:cNvSpPr>
            <a:spLocks noGrp="1"/>
          </p:cNvSpPr>
          <p:nvPr>
            <p:ph type="body" sz="quarter" idx="10" hasCustomPrompt="1"/>
          </p:nvPr>
        </p:nvSpPr>
        <p:spPr>
          <a:xfrm>
            <a:off x="864002"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Text Placeholder 41">
            <a:extLst>
              <a:ext uri="{FF2B5EF4-FFF2-40B4-BE49-F238E27FC236}">
                <a16:creationId xmlns:a16="http://schemas.microsoft.com/office/drawing/2014/main" id="{1ABB06EF-660B-AFE6-9785-63D39A616B04}"/>
              </a:ext>
            </a:extLst>
          </p:cNvPr>
          <p:cNvSpPr>
            <a:spLocks noGrp="1"/>
          </p:cNvSpPr>
          <p:nvPr>
            <p:ph type="body" sz="quarter" idx="13" hasCustomPrompt="1"/>
          </p:nvPr>
        </p:nvSpPr>
        <p:spPr>
          <a:xfrm>
            <a:off x="5324446"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3" name="Text Placeholder 41">
            <a:extLst>
              <a:ext uri="{FF2B5EF4-FFF2-40B4-BE49-F238E27FC236}">
                <a16:creationId xmlns:a16="http://schemas.microsoft.com/office/drawing/2014/main" id="{ECF7D9B6-D26D-703E-03C5-76D41635029C}"/>
              </a:ext>
            </a:extLst>
          </p:cNvPr>
          <p:cNvSpPr>
            <a:spLocks noGrp="1"/>
          </p:cNvSpPr>
          <p:nvPr>
            <p:ph type="body" sz="quarter" idx="14" hasCustomPrompt="1"/>
          </p:nvPr>
        </p:nvSpPr>
        <p:spPr>
          <a:xfrm>
            <a:off x="9740661" y="2282797"/>
            <a:ext cx="4032000" cy="4458240"/>
          </a:xfrm>
        </p:spPr>
        <p:txBody>
          <a:bodyPr>
            <a:noAutofit/>
          </a:bodyPr>
          <a:lstStyle>
            <a:lvl1pPr marL="0" indent="0">
              <a:buNone/>
              <a:defRPr/>
            </a:lvl1pPr>
            <a:lvl2pPr marL="216000" indent="0">
              <a:buNone/>
              <a:defRPr/>
            </a:lvl2pPr>
            <a:lvl3pPr marL="432000" indent="0">
              <a:buNone/>
              <a:defRPr/>
            </a:lvl3pPr>
            <a:lvl4pPr marL="648000" indent="0">
              <a:buNone/>
              <a:defRPr/>
            </a:lvl4pPr>
            <a:lvl5pPr marL="864000" indent="0">
              <a:buNone/>
              <a:defRPr/>
            </a:lvl5pPr>
          </a:lstStyle>
          <a:p>
            <a:pPr lvl="0"/>
            <a:r>
              <a:rPr lang="en-GB"/>
              <a:t>Click to edit text</a:t>
            </a:r>
          </a:p>
        </p:txBody>
      </p:sp>
      <p:sp>
        <p:nvSpPr>
          <p:cNvPr id="5" name="Slide Number Placeholder 4">
            <a:extLst>
              <a:ext uri="{FF2B5EF4-FFF2-40B4-BE49-F238E27FC236}">
                <a16:creationId xmlns:a16="http://schemas.microsoft.com/office/drawing/2014/main" id="{F0521EB4-D3EA-0A62-EA98-C5ECA0AF4E6F}"/>
              </a:ext>
            </a:extLst>
          </p:cNvPr>
          <p:cNvSpPr>
            <a:spLocks noGrp="1"/>
          </p:cNvSpPr>
          <p:nvPr>
            <p:ph type="sldNum" sz="quarter" idx="15"/>
          </p:nvPr>
        </p:nvSpPr>
        <p:spPr/>
        <p:txBody>
          <a:bodyPr/>
          <a:lstStyle/>
          <a:p>
            <a:fld id="{33DC2AB1-3121-DC42-81EB-8FDD8A73E93A}" type="slidenum">
              <a:rPr lang="en-GB"/>
              <a:pPr/>
              <a:t>‹N°›</a:t>
            </a:fld>
            <a:endParaRPr lang="en-GB"/>
          </a:p>
        </p:txBody>
      </p:sp>
      <p:grpSp>
        <p:nvGrpSpPr>
          <p:cNvPr id="6" name="Graphic 4">
            <a:extLst>
              <a:ext uri="{FF2B5EF4-FFF2-40B4-BE49-F238E27FC236}">
                <a16:creationId xmlns:a16="http://schemas.microsoft.com/office/drawing/2014/main" id="{E98A25D9-4935-D1E1-8648-2FAA4A79B6AF}"/>
              </a:ext>
            </a:extLst>
          </p:cNvPr>
          <p:cNvGrpSpPr>
            <a:grpSpLocks noChangeAspect="1"/>
          </p:cNvGrpSpPr>
          <p:nvPr userDrawn="1"/>
        </p:nvGrpSpPr>
        <p:grpSpPr>
          <a:xfrm>
            <a:off x="864001" y="7411781"/>
            <a:ext cx="4460446" cy="374400"/>
            <a:chOff x="638302" y="6272366"/>
            <a:chExt cx="3044222" cy="255525"/>
          </a:xfrm>
        </p:grpSpPr>
        <p:sp>
          <p:nvSpPr>
            <p:cNvPr id="9" name="Freeform 8">
              <a:extLst>
                <a:ext uri="{FF2B5EF4-FFF2-40B4-BE49-F238E27FC236}">
                  <a16:creationId xmlns:a16="http://schemas.microsoft.com/office/drawing/2014/main" id="{D7686401-9F2E-18EE-DCC8-A34BB59272DA}"/>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01367BD4-52F6-3FFA-BE73-E29AD16CC855}"/>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2C8FE947-AF59-BC31-36B3-E79EA0E8A440}"/>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16975E8C-7BD4-2830-6F4D-BFC2130060B6}"/>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A4FC7316-E098-788A-E081-72494F8E9D69}"/>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18B7A0C0-D626-0329-7034-BDA1A79964C4}"/>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BFE527E2-B056-4E51-16AC-692902230F71}"/>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2C984E23-7C07-04F0-0374-5708EFABC9B7}"/>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A0A48166-77D7-1F47-BEBF-7A2EBA5A1FE0}"/>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8" name="Freeform 17">
              <a:extLst>
                <a:ext uri="{FF2B5EF4-FFF2-40B4-BE49-F238E27FC236}">
                  <a16:creationId xmlns:a16="http://schemas.microsoft.com/office/drawing/2014/main" id="{D5827FB7-9F38-67DA-225E-97FAAD23CE7D}"/>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D439685C-E08B-89FC-DF0F-FA91A41D6C7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04E7A81A-9F69-44AB-D26E-987622231DEC}"/>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A4D05-F995-FE94-3028-280A169D34B5}"/>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C79DA81E-D7A9-DB73-BE0A-3DA1AA0963B8}"/>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55AAF1B0-49AF-F34A-7BCD-39E19D0F30A8}"/>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5CFC2CA4-33CB-B2A6-5F77-821EFFCB0921}"/>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B95B1441-A6CF-3701-8032-0C871BD309DA}"/>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F7353ACB-66E3-9918-19CE-EDD17966AE20}"/>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88C8B5DE-CCB9-D83F-192E-2BF86FE3E5FF}"/>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9349995-AE75-CD73-4F89-E6B89322847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1CE51C8C-8652-6222-5B33-9695D8F7EC7E}"/>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240023BB-4821-29C3-0E46-AD3D45456689}"/>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3A9EC0DB-3C71-FAFD-F239-5FB678930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6749260F-7313-9F07-14AB-DDF5478FC8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4EE240F4-BFF5-060F-8CD2-673EF428ADAA}"/>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94561F8-879D-D0FC-1B4A-D84CCD48FEAB}"/>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5555935E-47FF-9B98-A928-EFA36E8D702C}"/>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1EA20679-C5F5-D99C-E6C7-4B7F5BA198DD}"/>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4722805D-262E-24B1-C263-4F3392B3DB42}"/>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08515F8-19FB-7F7F-5FD5-FEEE3E0984A4}"/>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F8783CB6-1415-E212-6603-13F4C55AEE25}"/>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51A0714-179E-CA6C-3B77-1BC509F8EEFC}"/>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0875818E-DA22-B5F1-F2AA-23EBCF30C46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4DE0B1CC-1FAA-5A75-3BAE-54B5BEAF2D5F}"/>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FF9528D7-20E6-6C0B-3551-5E0E49525377}"/>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FB5EDAF9-2138-0880-F80A-5B473F19DB6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D097D437-578A-67C8-B674-3989A2AB4585}"/>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8524FDA-8740-48D9-5620-A7E1F9FE5FD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8B837884-61FE-47D3-11D1-1AFAFEC911C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234DD85F-58F5-8274-3702-36C821256252}"/>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FF776F11-46C5-16E3-6F9D-D5B6CF7DDF0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F0DCA12B-17BF-596A-42AA-72D283C58F24}"/>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4EF8E583-3F74-9106-6765-034C1770FA6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A1B25A07-AD68-E455-65CA-C10DD25A2A3D}"/>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385700462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p:cSld name="3 columns + 3 row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4" name="Text Placeholder 27">
            <a:extLst>
              <a:ext uri="{FF2B5EF4-FFF2-40B4-BE49-F238E27FC236}">
                <a16:creationId xmlns:a16="http://schemas.microsoft.com/office/drawing/2014/main" id="{B13FC33C-908F-E5B9-815B-73C4B68032CA}"/>
              </a:ext>
            </a:extLst>
          </p:cNvPr>
          <p:cNvSpPr>
            <a:spLocks noGrp="1"/>
          </p:cNvSpPr>
          <p:nvPr>
            <p:ph type="body" sz="quarter" idx="13" hasCustomPrompt="1"/>
          </p:nvPr>
        </p:nvSpPr>
        <p:spPr>
          <a:xfrm>
            <a:off x="864002" y="2224463"/>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5" name="Text Placeholder 28">
            <a:extLst>
              <a:ext uri="{FF2B5EF4-FFF2-40B4-BE49-F238E27FC236}">
                <a16:creationId xmlns:a16="http://schemas.microsoft.com/office/drawing/2014/main" id="{F620C8D0-3A4A-D795-B764-A341BFE7B898}"/>
              </a:ext>
            </a:extLst>
          </p:cNvPr>
          <p:cNvSpPr>
            <a:spLocks noGrp="1"/>
          </p:cNvSpPr>
          <p:nvPr>
            <p:ph type="body" sz="quarter" idx="15" hasCustomPrompt="1"/>
          </p:nvPr>
        </p:nvSpPr>
        <p:spPr>
          <a:xfrm>
            <a:off x="86400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6" name="Text Placeholder 29">
            <a:extLst>
              <a:ext uri="{FF2B5EF4-FFF2-40B4-BE49-F238E27FC236}">
                <a16:creationId xmlns:a16="http://schemas.microsoft.com/office/drawing/2014/main" id="{713BDCE3-1EAE-E658-CF6F-B42F19156A16}"/>
              </a:ext>
            </a:extLst>
          </p:cNvPr>
          <p:cNvSpPr>
            <a:spLocks noGrp="1"/>
          </p:cNvSpPr>
          <p:nvPr>
            <p:ph type="body" sz="quarter" idx="16" hasCustomPrompt="1"/>
          </p:nvPr>
        </p:nvSpPr>
        <p:spPr>
          <a:xfrm>
            <a:off x="5298086" y="2224463"/>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9" name="Text Placeholder 30">
            <a:extLst>
              <a:ext uri="{FF2B5EF4-FFF2-40B4-BE49-F238E27FC236}">
                <a16:creationId xmlns:a16="http://schemas.microsoft.com/office/drawing/2014/main" id="{DA7D5226-2897-7637-5CE1-A603A611AE56}"/>
              </a:ext>
            </a:extLst>
          </p:cNvPr>
          <p:cNvSpPr>
            <a:spLocks noGrp="1"/>
          </p:cNvSpPr>
          <p:nvPr>
            <p:ph type="body" sz="quarter" idx="17" hasCustomPrompt="1"/>
          </p:nvPr>
        </p:nvSpPr>
        <p:spPr>
          <a:xfrm>
            <a:off x="5298086"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0" name="Text Placeholder 31">
            <a:extLst>
              <a:ext uri="{FF2B5EF4-FFF2-40B4-BE49-F238E27FC236}">
                <a16:creationId xmlns:a16="http://schemas.microsoft.com/office/drawing/2014/main" id="{FFA030CE-803F-F37D-FFF9-B2E4AE47205E}"/>
              </a:ext>
            </a:extLst>
          </p:cNvPr>
          <p:cNvSpPr>
            <a:spLocks noGrp="1"/>
          </p:cNvSpPr>
          <p:nvPr>
            <p:ph type="body" sz="quarter" idx="18" hasCustomPrompt="1"/>
          </p:nvPr>
        </p:nvSpPr>
        <p:spPr>
          <a:xfrm>
            <a:off x="9744962" y="2224463"/>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11" name="Text Placeholder 32">
            <a:extLst>
              <a:ext uri="{FF2B5EF4-FFF2-40B4-BE49-F238E27FC236}">
                <a16:creationId xmlns:a16="http://schemas.microsoft.com/office/drawing/2014/main" id="{2911B8EB-5A06-4CE3-F81D-8F9AFE9AFA8D}"/>
              </a:ext>
            </a:extLst>
          </p:cNvPr>
          <p:cNvSpPr>
            <a:spLocks noGrp="1"/>
          </p:cNvSpPr>
          <p:nvPr>
            <p:ph type="body" sz="quarter" idx="19" hasCustomPrompt="1"/>
          </p:nvPr>
        </p:nvSpPr>
        <p:spPr>
          <a:xfrm>
            <a:off x="9744962" y="2751705"/>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2" name="Text Placeholder 33">
            <a:extLst>
              <a:ext uri="{FF2B5EF4-FFF2-40B4-BE49-F238E27FC236}">
                <a16:creationId xmlns:a16="http://schemas.microsoft.com/office/drawing/2014/main" id="{7A627FA7-893F-37EE-1ACF-DE8F87F58C45}"/>
              </a:ext>
            </a:extLst>
          </p:cNvPr>
          <p:cNvSpPr>
            <a:spLocks noGrp="1"/>
          </p:cNvSpPr>
          <p:nvPr>
            <p:ph type="body" sz="quarter" idx="20" hasCustomPrompt="1"/>
          </p:nvPr>
        </p:nvSpPr>
        <p:spPr>
          <a:xfrm>
            <a:off x="864002" y="4585749"/>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13" name="Text Placeholder 34">
            <a:extLst>
              <a:ext uri="{FF2B5EF4-FFF2-40B4-BE49-F238E27FC236}">
                <a16:creationId xmlns:a16="http://schemas.microsoft.com/office/drawing/2014/main" id="{901FBF74-592A-F94B-DD97-D8A0D5C4CBA0}"/>
              </a:ext>
            </a:extLst>
          </p:cNvPr>
          <p:cNvSpPr>
            <a:spLocks noGrp="1"/>
          </p:cNvSpPr>
          <p:nvPr>
            <p:ph type="body" sz="quarter" idx="21" hasCustomPrompt="1"/>
          </p:nvPr>
        </p:nvSpPr>
        <p:spPr>
          <a:xfrm>
            <a:off x="86400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4" name="Text Placeholder 35">
            <a:extLst>
              <a:ext uri="{FF2B5EF4-FFF2-40B4-BE49-F238E27FC236}">
                <a16:creationId xmlns:a16="http://schemas.microsoft.com/office/drawing/2014/main" id="{9471D7B3-F03E-DFE7-0A6D-7E4409C56A85}"/>
              </a:ext>
            </a:extLst>
          </p:cNvPr>
          <p:cNvSpPr>
            <a:spLocks noGrp="1"/>
          </p:cNvSpPr>
          <p:nvPr>
            <p:ph type="body" sz="quarter" idx="22" hasCustomPrompt="1"/>
          </p:nvPr>
        </p:nvSpPr>
        <p:spPr>
          <a:xfrm>
            <a:off x="5298086" y="4585749"/>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15" name="Text Placeholder 36">
            <a:extLst>
              <a:ext uri="{FF2B5EF4-FFF2-40B4-BE49-F238E27FC236}">
                <a16:creationId xmlns:a16="http://schemas.microsoft.com/office/drawing/2014/main" id="{116B1643-61C5-8046-AF8E-65D5381215EB}"/>
              </a:ext>
            </a:extLst>
          </p:cNvPr>
          <p:cNvSpPr>
            <a:spLocks noGrp="1"/>
          </p:cNvSpPr>
          <p:nvPr>
            <p:ph type="body" sz="quarter" idx="23" hasCustomPrompt="1"/>
          </p:nvPr>
        </p:nvSpPr>
        <p:spPr>
          <a:xfrm>
            <a:off x="5298086"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6" name="Text Placeholder 37">
            <a:extLst>
              <a:ext uri="{FF2B5EF4-FFF2-40B4-BE49-F238E27FC236}">
                <a16:creationId xmlns:a16="http://schemas.microsoft.com/office/drawing/2014/main" id="{841F7B4B-4A02-4CF8-972C-64771438CE20}"/>
              </a:ext>
            </a:extLst>
          </p:cNvPr>
          <p:cNvSpPr>
            <a:spLocks noGrp="1"/>
          </p:cNvSpPr>
          <p:nvPr>
            <p:ph type="body" sz="quarter" idx="24" hasCustomPrompt="1"/>
          </p:nvPr>
        </p:nvSpPr>
        <p:spPr>
          <a:xfrm>
            <a:off x="9744962" y="4585749"/>
            <a:ext cx="4032000" cy="403667"/>
          </a:xfrm>
          <a:prstGeom prst="rect">
            <a:avLst/>
          </a:prstGeom>
        </p:spPr>
        <p:txBody>
          <a:bodyPr anchor="b" anchorCtr="0">
            <a:noAutofit/>
          </a:bodyPr>
          <a:lstStyle>
            <a:lvl1pPr marL="0" indent="0" algn="ctr">
              <a:buNone/>
              <a:defRPr sz="1920" b="1" i="0" cap="all" baseline="0">
                <a:solidFill>
                  <a:schemeClr val="accent2"/>
                </a:solidFill>
                <a:latin typeface="Inter ExtraBold" panose="02000503000000020004" pitchFamily="2" charset="0"/>
              </a:defRPr>
            </a:lvl1pPr>
          </a:lstStyle>
          <a:p>
            <a:pPr lvl="0"/>
            <a:r>
              <a:rPr lang="en-GB"/>
              <a:t>Click to edit title</a:t>
            </a:r>
          </a:p>
        </p:txBody>
      </p:sp>
      <p:sp>
        <p:nvSpPr>
          <p:cNvPr id="17" name="Text Placeholder 38">
            <a:extLst>
              <a:ext uri="{FF2B5EF4-FFF2-40B4-BE49-F238E27FC236}">
                <a16:creationId xmlns:a16="http://schemas.microsoft.com/office/drawing/2014/main" id="{8BD4DC35-7C01-9616-864C-FC5951D28E69}"/>
              </a:ext>
            </a:extLst>
          </p:cNvPr>
          <p:cNvSpPr>
            <a:spLocks noGrp="1"/>
          </p:cNvSpPr>
          <p:nvPr>
            <p:ph type="body" sz="quarter" idx="25" hasCustomPrompt="1"/>
          </p:nvPr>
        </p:nvSpPr>
        <p:spPr>
          <a:xfrm>
            <a:off x="9744962" y="5112991"/>
            <a:ext cx="4032000" cy="1612798"/>
          </a:xfrm>
          <a:prstGeom prst="rect">
            <a:avLst/>
          </a:prstGeom>
        </p:spPr>
        <p:txBody>
          <a:bodyPr>
            <a:noAutofit/>
          </a:bodyPr>
          <a:lstStyle>
            <a:lvl1pPr marL="0" indent="0" algn="ctr">
              <a:spcBef>
                <a:spcPts val="0"/>
              </a:spcBef>
              <a:spcAft>
                <a:spcPts val="0"/>
              </a:spcAft>
              <a:buNone/>
              <a:defRPr sz="1760"/>
            </a:lvl1pPr>
          </a:lstStyle>
          <a:p>
            <a:pPr lvl="0"/>
            <a:r>
              <a:rPr lang="en-GB"/>
              <a:t>Click to edit text</a:t>
            </a:r>
          </a:p>
        </p:txBody>
      </p:sp>
      <p:sp>
        <p:nvSpPr>
          <p:cNvPr id="19" name="Slide Number Placeholder 18">
            <a:extLst>
              <a:ext uri="{FF2B5EF4-FFF2-40B4-BE49-F238E27FC236}">
                <a16:creationId xmlns:a16="http://schemas.microsoft.com/office/drawing/2014/main" id="{F82CFF97-5AFB-4F30-2547-8A160CE419D5}"/>
              </a:ext>
            </a:extLst>
          </p:cNvPr>
          <p:cNvSpPr>
            <a:spLocks noGrp="1"/>
          </p:cNvSpPr>
          <p:nvPr>
            <p:ph type="sldNum" sz="quarter" idx="26"/>
          </p:nvPr>
        </p:nvSpPr>
        <p:spPr/>
        <p:txBody>
          <a:bodyPr/>
          <a:lstStyle/>
          <a:p>
            <a:fld id="{33DC2AB1-3121-DC42-81EB-8FDD8A73E93A}" type="slidenum">
              <a:rPr lang="en-GB"/>
              <a:pPr/>
              <a:t>‹N°›</a:t>
            </a:fld>
            <a:endParaRPr lang="en-GB"/>
          </a:p>
        </p:txBody>
      </p:sp>
      <p:grpSp>
        <p:nvGrpSpPr>
          <p:cNvPr id="3" name="Graphic 4">
            <a:extLst>
              <a:ext uri="{FF2B5EF4-FFF2-40B4-BE49-F238E27FC236}">
                <a16:creationId xmlns:a16="http://schemas.microsoft.com/office/drawing/2014/main" id="{2C7D20D9-1748-31B5-54AB-3C4E627978D5}"/>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85B6FD28-0A17-85F9-6366-5B820DD54FEE}"/>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6AF38A8A-831C-6935-0289-EFD9A300FE0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BB33D54E-8333-19D3-20C0-62E7372B94EC}"/>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EA27CA59-CEFC-6212-4647-C2A0DC429C38}"/>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F9994993-D6C3-D265-83CF-D7D6F61E376A}"/>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796A3DAD-AED0-F07F-0B89-FD7B28E741C0}"/>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1BEC664C-6511-8B03-256B-8A9CC597FFED}"/>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418725B8-F69E-CD18-94B7-D0E6DB9420E9}"/>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6B9050CE-4C5B-325D-566F-FCEA1BAF01F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E4FBE2DC-2167-94F6-7015-382C9865844E}"/>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672444E-6962-4CF6-6E46-12B4AAE4D581}"/>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14930FCB-2F46-3828-2B85-994148A8A03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AB5AB1B-0953-4226-561D-AA01C179C37F}"/>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0723380D-3974-E6AF-8FF3-B8D94D76B499}"/>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5607EB9B-C73F-21AF-1757-475566408F96}"/>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0B6E4C6-80E3-EFCF-8BD9-2429D6EE4C2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79F837E9-E2C2-2797-687C-66C7C69906F4}"/>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55F60C-E5CB-B617-7DBE-D1A946D8D967}"/>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02361FB8-ECAE-F2CD-6B90-0E938C12BAEE}"/>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F23F6D83-BC32-31D0-7795-B9C7777DCA63}"/>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48CBE4BB-013D-0694-662F-62AB8C85885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D5F8A909-3BA9-5F74-293B-2CD673C70B3A}"/>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5C2ECDFD-EBA7-9252-5CDF-9615E15D87B4}"/>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973FE97-9B1C-F450-B670-D225CC7B85A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94881B39-B05B-958B-2905-65D407D387DE}"/>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EA38CD91-2AD2-077D-15AF-7536AF22BC4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395C653A-F4EE-7AA2-1761-D7744B5F0391}"/>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92212C-AFBC-EE3D-FD8E-9DA638AD3ED0}"/>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B690FAD8-0B29-D370-D614-EFC4ADB6AB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6BDF7BAD-3C21-F240-BDDE-C6A621559D0A}"/>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86D7606-331A-6D60-B5AC-BA77D69791F4}"/>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7A92E657-0803-2F42-D682-DD93C0D56FB3}"/>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CE8B412E-8184-0FAB-0A06-55602E6BF980}"/>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CA50BD1E-A455-16C4-BE95-EB59A40FD9F3}"/>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CD588A26-3002-52AB-DAA8-42FA0E39959B}"/>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75A564FD-6881-5A21-ADA7-E477D8523EA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D121E4A4-E6AB-822A-A1E8-8AD82F1EEA9E}"/>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777AF39C-91EB-D4EF-2BC6-975C9415F27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AB9DD096-CC04-8205-72FF-76FB9F9EC9C7}"/>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84E37D6C-74A5-5DA0-83DC-6ED515D9A74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EAC1B9AD-C09D-FF8B-0490-BBD22AF63CCB}"/>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B4D4909F-2AFC-2FBA-A0BF-CAE8E914DF93}"/>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F8E59752-EB4E-2141-B4EA-4D5F8F0CE5A1}"/>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A684BD52-F878-BB1D-F0EC-561A19BF0D38}"/>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73032887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p:cSld name="3 Main Point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2" name="Oval 1">
            <a:extLst>
              <a:ext uri="{FF2B5EF4-FFF2-40B4-BE49-F238E27FC236}">
                <a16:creationId xmlns:a16="http://schemas.microsoft.com/office/drawing/2014/main" id="{208EE1C3-D253-575A-9B9B-14F055F8D131}"/>
              </a:ext>
            </a:extLst>
          </p:cNvPr>
          <p:cNvSpPr/>
          <p:nvPr/>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3" name="Oval 2">
            <a:extLst>
              <a:ext uri="{FF2B5EF4-FFF2-40B4-BE49-F238E27FC236}">
                <a16:creationId xmlns:a16="http://schemas.microsoft.com/office/drawing/2014/main" id="{50BB0158-5E13-1D51-20AD-74D2A0F5DFDC}"/>
              </a:ext>
            </a:extLst>
          </p:cNvPr>
          <p:cNvSpPr/>
          <p:nvPr/>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18" name="Oval 17">
            <a:extLst>
              <a:ext uri="{FF2B5EF4-FFF2-40B4-BE49-F238E27FC236}">
                <a16:creationId xmlns:a16="http://schemas.microsoft.com/office/drawing/2014/main" id="{3A5940AD-9798-B64E-486A-C8FE5927AC6C}"/>
              </a:ext>
            </a:extLst>
          </p:cNvPr>
          <p:cNvSpPr/>
          <p:nvPr/>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19" name="Text Placeholder 18">
            <a:extLst>
              <a:ext uri="{FF2B5EF4-FFF2-40B4-BE49-F238E27FC236}">
                <a16:creationId xmlns:a16="http://schemas.microsoft.com/office/drawing/2014/main" id="{6802DCB4-1770-D223-62D3-1639A39E1BD8}"/>
              </a:ext>
            </a:extLst>
          </p:cNvPr>
          <p:cNvSpPr>
            <a:spLocks noGrp="1"/>
          </p:cNvSpPr>
          <p:nvPr>
            <p:ph type="body" sz="quarter" idx="15" hasCustomPrompt="1"/>
          </p:nvPr>
        </p:nvSpPr>
        <p:spPr>
          <a:xfrm>
            <a:off x="1166814" y="4103153"/>
            <a:ext cx="3449320" cy="216959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0" name="Text Placeholder 18">
            <a:extLst>
              <a:ext uri="{FF2B5EF4-FFF2-40B4-BE49-F238E27FC236}">
                <a16:creationId xmlns:a16="http://schemas.microsoft.com/office/drawing/2014/main" id="{BF34D8FD-D439-C585-60C9-768484637C95}"/>
              </a:ext>
            </a:extLst>
          </p:cNvPr>
          <p:cNvSpPr>
            <a:spLocks noGrp="1"/>
          </p:cNvSpPr>
          <p:nvPr>
            <p:ph type="body" sz="quarter" idx="16" hasCustomPrompt="1"/>
          </p:nvPr>
        </p:nvSpPr>
        <p:spPr>
          <a:xfrm>
            <a:off x="5587009" y="4103153"/>
            <a:ext cx="3449320" cy="216959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1" name="Text Placeholder 18">
            <a:extLst>
              <a:ext uri="{FF2B5EF4-FFF2-40B4-BE49-F238E27FC236}">
                <a16:creationId xmlns:a16="http://schemas.microsoft.com/office/drawing/2014/main" id="{193BB598-82AD-00E6-E5E6-346BC5A5F35C}"/>
              </a:ext>
            </a:extLst>
          </p:cNvPr>
          <p:cNvSpPr>
            <a:spLocks noGrp="1"/>
          </p:cNvSpPr>
          <p:nvPr>
            <p:ph type="body" sz="quarter" idx="17" hasCustomPrompt="1"/>
          </p:nvPr>
        </p:nvSpPr>
        <p:spPr>
          <a:xfrm>
            <a:off x="10042364" y="4103153"/>
            <a:ext cx="3449320" cy="216959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22" name="Text Placeholder 22">
            <a:extLst>
              <a:ext uri="{FF2B5EF4-FFF2-40B4-BE49-F238E27FC236}">
                <a16:creationId xmlns:a16="http://schemas.microsoft.com/office/drawing/2014/main" id="{E04181D7-E464-2844-E645-11232219FC42}"/>
              </a:ext>
            </a:extLst>
          </p:cNvPr>
          <p:cNvSpPr>
            <a:spLocks noGrp="1"/>
          </p:cNvSpPr>
          <p:nvPr>
            <p:ph type="body" sz="quarter" idx="18" hasCustomPrompt="1"/>
          </p:nvPr>
        </p:nvSpPr>
        <p:spPr>
          <a:xfrm>
            <a:off x="2084982" y="2540441"/>
            <a:ext cx="1587499" cy="1521461"/>
          </a:xfrm>
          <a:prstGeom prst="rect">
            <a:avLst/>
          </a:prstGeom>
        </p:spPr>
        <p:txBody>
          <a:bodyPr anchor="ctr" anchorCtr="0">
            <a:normAutofit/>
          </a:bodyPr>
          <a:lstStyle>
            <a:lvl1pPr marL="0" indent="0" algn="ctr">
              <a:buNone/>
              <a:defRPr sz="7680" b="1" i="0">
                <a:solidFill>
                  <a:schemeClr val="bg1"/>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23" name="Text Placeholder 22">
            <a:extLst>
              <a:ext uri="{FF2B5EF4-FFF2-40B4-BE49-F238E27FC236}">
                <a16:creationId xmlns:a16="http://schemas.microsoft.com/office/drawing/2014/main" id="{3F73F7D4-80DA-7A2C-637C-E29954E1CDAE}"/>
              </a:ext>
            </a:extLst>
          </p:cNvPr>
          <p:cNvSpPr>
            <a:spLocks noGrp="1"/>
          </p:cNvSpPr>
          <p:nvPr>
            <p:ph type="body" sz="quarter" idx="19" hasCustomPrompt="1"/>
          </p:nvPr>
        </p:nvSpPr>
        <p:spPr>
          <a:xfrm>
            <a:off x="6508711" y="2540441"/>
            <a:ext cx="1587499" cy="1521461"/>
          </a:xfrm>
          <a:prstGeom prst="rect">
            <a:avLst/>
          </a:prstGeom>
        </p:spPr>
        <p:txBody>
          <a:bodyPr anchor="ctr" anchorCtr="0">
            <a:normAutofit/>
          </a:bodyPr>
          <a:lstStyle>
            <a:lvl1pPr marL="0" indent="0" algn="ctr">
              <a:buNone/>
              <a:defRPr sz="7680" b="1" i="0">
                <a:solidFill>
                  <a:schemeClr val="bg1"/>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24" name="Text Placeholder 22">
            <a:extLst>
              <a:ext uri="{FF2B5EF4-FFF2-40B4-BE49-F238E27FC236}">
                <a16:creationId xmlns:a16="http://schemas.microsoft.com/office/drawing/2014/main" id="{AB024A39-0968-EEA0-E9ED-CC05805E1994}"/>
              </a:ext>
            </a:extLst>
          </p:cNvPr>
          <p:cNvSpPr>
            <a:spLocks noGrp="1"/>
          </p:cNvSpPr>
          <p:nvPr>
            <p:ph type="body" sz="quarter" idx="20" hasCustomPrompt="1"/>
          </p:nvPr>
        </p:nvSpPr>
        <p:spPr>
          <a:xfrm>
            <a:off x="10964067" y="2540441"/>
            <a:ext cx="1587499" cy="1521461"/>
          </a:xfrm>
          <a:prstGeom prst="rect">
            <a:avLst/>
          </a:prstGeom>
        </p:spPr>
        <p:txBody>
          <a:bodyPr anchor="ctr" anchorCtr="0">
            <a:normAutofit/>
          </a:bodyPr>
          <a:lstStyle>
            <a:lvl1pPr marL="0" indent="0" algn="ctr">
              <a:buNone/>
              <a:defRPr sz="7680" b="1" i="0">
                <a:solidFill>
                  <a:schemeClr val="bg1"/>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5" name="Slide Number Placeholder 24">
            <a:extLst>
              <a:ext uri="{FF2B5EF4-FFF2-40B4-BE49-F238E27FC236}">
                <a16:creationId xmlns:a16="http://schemas.microsoft.com/office/drawing/2014/main" id="{FBDCAAD4-676E-FF00-AEB6-54E09C733BB1}"/>
              </a:ext>
            </a:extLst>
          </p:cNvPr>
          <p:cNvSpPr>
            <a:spLocks noGrp="1"/>
          </p:cNvSpPr>
          <p:nvPr>
            <p:ph type="sldNum" sz="quarter" idx="21"/>
          </p:nvPr>
        </p:nvSpPr>
        <p:spPr/>
        <p:txBody>
          <a:bodyPr/>
          <a:lstStyle/>
          <a:p>
            <a:fld id="{33DC2AB1-3121-DC42-81EB-8FDD8A73E93A}" type="slidenum">
              <a:rPr lang="en-GB"/>
              <a:pPr/>
              <a:t>‹N°›</a:t>
            </a:fld>
            <a:endParaRPr lang="en-GB"/>
          </a:p>
        </p:txBody>
      </p:sp>
      <p:grpSp>
        <p:nvGrpSpPr>
          <p:cNvPr id="5" name="Graphic 4">
            <a:extLst>
              <a:ext uri="{FF2B5EF4-FFF2-40B4-BE49-F238E27FC236}">
                <a16:creationId xmlns:a16="http://schemas.microsoft.com/office/drawing/2014/main" id="{3FD297D2-19C3-B47B-B2C6-57CA0D8ABD8A}"/>
              </a:ext>
            </a:extLst>
          </p:cNvPr>
          <p:cNvGrpSpPr>
            <a:grpSpLocks noChangeAspect="1"/>
          </p:cNvGrpSpPr>
          <p:nvPr userDrawn="1"/>
        </p:nvGrpSpPr>
        <p:grpSpPr>
          <a:xfrm>
            <a:off x="864001" y="7411781"/>
            <a:ext cx="4460446" cy="374400"/>
            <a:chOff x="638302" y="6272366"/>
            <a:chExt cx="3044222" cy="255525"/>
          </a:xfrm>
        </p:grpSpPr>
        <p:sp>
          <p:nvSpPr>
            <p:cNvPr id="6" name="Freeform 5">
              <a:extLst>
                <a:ext uri="{FF2B5EF4-FFF2-40B4-BE49-F238E27FC236}">
                  <a16:creationId xmlns:a16="http://schemas.microsoft.com/office/drawing/2014/main" id="{CD139418-391B-8058-E810-D5FA4E418F72}"/>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9" name="Freeform 8">
              <a:extLst>
                <a:ext uri="{FF2B5EF4-FFF2-40B4-BE49-F238E27FC236}">
                  <a16:creationId xmlns:a16="http://schemas.microsoft.com/office/drawing/2014/main" id="{E3B7DE0E-8499-9691-92D3-B288259AEF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0" name="Freeform 9">
              <a:extLst>
                <a:ext uri="{FF2B5EF4-FFF2-40B4-BE49-F238E27FC236}">
                  <a16:creationId xmlns:a16="http://schemas.microsoft.com/office/drawing/2014/main" id="{AB10A71C-C512-DA3D-18A3-0531DE2E9E08}"/>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FEA73F70-E34B-98FF-3A4A-3CA03817B7FE}"/>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E7CFABE4-0393-7101-4B3B-3B640C89DF6E}"/>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D8E316DE-6246-43AD-3570-248D377F7667}"/>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AF0C731B-8772-FBD2-574D-B034D400C809}"/>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DB188908-5957-5052-29F6-873626E0CE9F}"/>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82E09CAD-5BE1-E1B1-8D2C-53BCA13C322B}"/>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25D41A94-AB9F-19B8-08BA-8253674CB0E7}"/>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CF9D2E57-032B-680B-4DF2-0071D3319882}"/>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1ED99283-E497-3C5D-CA5C-64EEC5CA22E7}"/>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2D1956A5-D6F4-12B5-7E5C-523D17738AFA}"/>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2FCE1FD1-A8B0-54B5-15A5-D11EE92C04A0}"/>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63ABF02E-6F91-EF55-B12F-B47B688AB8EB}"/>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6EF2E624-DE68-8B34-BDBB-7458312A8AAA}"/>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960C1C0-6520-A896-3200-BCF05E7D9065}"/>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8FF6C805-B894-70D5-9A9E-382D07FD74B1}"/>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48A71D87-1F30-C987-F6DB-91CFE3EBCA59}"/>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86CBE8B-7D69-08F3-CB68-DD60A94A157B}"/>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8881DE65-680B-9338-5529-7A26AA368F61}"/>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EE20BCB9-6E33-3451-ABEC-B410933D87EF}"/>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E07E6136-9F0C-4C95-A6D4-F223ADC1B3B1}"/>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251EC2B9-DCE4-2279-D443-6DFDD6A4AA91}"/>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B29E0A08-6F6B-29B4-1509-F24589708D0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3131B6F3-438F-4992-D941-92B58558CC19}"/>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D868E6AE-7297-AE34-77B1-96CEF4D419DD}"/>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C8BB078-D499-77A2-01E7-0D76C9D8AF29}"/>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CA1CDB49-1C87-8C47-4B42-A1FDDECE04FA}"/>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75AC83C6-7FAC-22A9-09ED-02578A44B359}"/>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0852BAFC-4E78-F7C8-D355-91998F34CFFE}"/>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0E5362BD-5233-DC67-D856-D8ADE9FD3BE2}"/>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CD04F750-831B-FB21-4FCD-6DB7BC40E278}"/>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B57FE618-6B38-762C-CCD4-6750D8D48A1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8512C49A-0D08-833E-5F2D-87753D1B470D}"/>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633A3122-7982-8908-6575-58E5AE19091C}"/>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24FB8A56-6EB9-E7DB-7E63-9D86A6D7DB6A}"/>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D0DDB70-4693-96EE-A4AA-0AD952FD1F2E}"/>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A98785F-360A-0875-461C-7D1B39B72594}"/>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E5062925-33FC-7C62-B7A2-D119D9BA1410}"/>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AE97CB31-D486-9FD8-5D68-1AAE0F6A5B0F}"/>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42B79305-1D53-A16E-AF2D-8A70E6A43228}"/>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E1809BB9-9886-3DA9-A336-537047408EF4}"/>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622F7642-B9E3-00C3-97AD-E3D7CF9E6A2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60" name="Oval 59">
            <a:extLst>
              <a:ext uri="{FF2B5EF4-FFF2-40B4-BE49-F238E27FC236}">
                <a16:creationId xmlns:a16="http://schemas.microsoft.com/office/drawing/2014/main" id="{04436180-2FFF-26B8-EC0C-1BA1A7988C3D}"/>
              </a:ext>
            </a:extLst>
          </p:cNvPr>
          <p:cNvSpPr/>
          <p:nvPr userDrawn="1"/>
        </p:nvSpPr>
        <p:spPr>
          <a:xfrm>
            <a:off x="5294667"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
        <p:nvSpPr>
          <p:cNvPr id="61" name="Oval 60">
            <a:extLst>
              <a:ext uri="{FF2B5EF4-FFF2-40B4-BE49-F238E27FC236}">
                <a16:creationId xmlns:a16="http://schemas.microsoft.com/office/drawing/2014/main" id="{37B40338-9877-1AD8-6369-E22FDAD69D44}"/>
              </a:ext>
            </a:extLst>
          </p:cNvPr>
          <p:cNvSpPr/>
          <p:nvPr userDrawn="1"/>
        </p:nvSpPr>
        <p:spPr>
          <a:xfrm>
            <a:off x="9744964" y="2572557"/>
            <a:ext cx="4031998" cy="4032000"/>
          </a:xfrm>
          <a:prstGeom prst="ellipse">
            <a:avLst/>
          </a:prstGeom>
          <a:solidFill>
            <a:schemeClr val="accent2"/>
          </a:solidFill>
          <a:ln w="0" cap="flat">
            <a:noFill/>
            <a:prstDash val="solid"/>
            <a:miter/>
          </a:ln>
        </p:spPr>
        <p:txBody>
          <a:bodyPr rtlCol="0" anchor="ctr"/>
          <a:lstStyle/>
          <a:p>
            <a:pPr>
              <a:lnSpc>
                <a:spcPts val="2240"/>
              </a:lnSpc>
            </a:pPr>
            <a:endParaRPr lang="en-AD" sz="1760"/>
          </a:p>
        </p:txBody>
      </p:sp>
      <p:sp>
        <p:nvSpPr>
          <p:cNvPr id="62" name="Oval 61">
            <a:extLst>
              <a:ext uri="{FF2B5EF4-FFF2-40B4-BE49-F238E27FC236}">
                <a16:creationId xmlns:a16="http://schemas.microsoft.com/office/drawing/2014/main" id="{45B112A9-C560-470A-84BE-F8334C918976}"/>
              </a:ext>
            </a:extLst>
          </p:cNvPr>
          <p:cNvSpPr/>
          <p:nvPr userDrawn="1"/>
        </p:nvSpPr>
        <p:spPr>
          <a:xfrm>
            <a:off x="869052" y="2572557"/>
            <a:ext cx="4031998" cy="4032000"/>
          </a:xfrm>
          <a:prstGeom prst="ellipse">
            <a:avLst/>
          </a:prstGeom>
          <a:solidFill>
            <a:schemeClr val="accent1"/>
          </a:solidFill>
          <a:ln w="0" cap="flat">
            <a:noFill/>
            <a:prstDash val="solid"/>
            <a:miter/>
          </a:ln>
        </p:spPr>
        <p:txBody>
          <a:bodyPr rtlCol="0" anchor="ctr"/>
          <a:lstStyle/>
          <a:p>
            <a:pPr>
              <a:lnSpc>
                <a:spcPts val="2240"/>
              </a:lnSpc>
            </a:pPr>
            <a:endParaRPr lang="en-AD" sz="1760"/>
          </a:p>
        </p:txBody>
      </p:sp>
    </p:spTree>
    <p:extLst>
      <p:ext uri="{BB962C8B-B14F-4D97-AF65-F5344CB8AC3E}">
        <p14:creationId xmlns:p14="http://schemas.microsoft.com/office/powerpoint/2010/main" val="3508200835"/>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p:cSld name="3 Main Points bi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25" name="Rounded Rectangle 24">
            <a:extLst>
              <a:ext uri="{FF2B5EF4-FFF2-40B4-BE49-F238E27FC236}">
                <a16:creationId xmlns:a16="http://schemas.microsoft.com/office/drawing/2014/main" id="{E18C04F7-59E4-206D-D371-FC10FF644FEB}"/>
              </a:ext>
            </a:extLst>
          </p:cNvPr>
          <p:cNvSpPr/>
          <p:nvPr/>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26" name="Rounded Rectangle 25">
            <a:extLst>
              <a:ext uri="{FF2B5EF4-FFF2-40B4-BE49-F238E27FC236}">
                <a16:creationId xmlns:a16="http://schemas.microsoft.com/office/drawing/2014/main" id="{D69BC66D-F86E-9F83-699D-198378138503}"/>
              </a:ext>
            </a:extLst>
          </p:cNvPr>
          <p:cNvSpPr/>
          <p:nvPr/>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rmAutofit/>
          </a:bodyPr>
          <a:lstStyle>
            <a:lvl1pPr marL="0" indent="0">
              <a:buNone/>
              <a:defRPr sz="2240"/>
            </a:lvl1pPr>
          </a:lstStyle>
          <a:p>
            <a:pPr lvl="0"/>
            <a:r>
              <a:rPr lang="en-GB"/>
              <a:t>Click to edit subtitle</a:t>
            </a:r>
          </a:p>
        </p:txBody>
      </p:sp>
      <p:sp>
        <p:nvSpPr>
          <p:cNvPr id="6" name="Freeform 5">
            <a:extLst>
              <a:ext uri="{FF2B5EF4-FFF2-40B4-BE49-F238E27FC236}">
                <a16:creationId xmlns:a16="http://schemas.microsoft.com/office/drawing/2014/main" id="{FB56C177-45DA-E564-780E-21146B0E97DA}"/>
              </a:ext>
            </a:extLst>
          </p:cNvPr>
          <p:cNvSpPr/>
          <p:nvPr/>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9" name="Freeform 8">
            <a:extLst>
              <a:ext uri="{FF2B5EF4-FFF2-40B4-BE49-F238E27FC236}">
                <a16:creationId xmlns:a16="http://schemas.microsoft.com/office/drawing/2014/main" id="{13C03F4C-A821-50F4-E6D8-CEB87E7C545B}"/>
              </a:ext>
            </a:extLst>
          </p:cNvPr>
          <p:cNvSpPr/>
          <p:nvPr/>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0" name="Rounded Rectangle 9">
            <a:extLst>
              <a:ext uri="{FF2B5EF4-FFF2-40B4-BE49-F238E27FC236}">
                <a16:creationId xmlns:a16="http://schemas.microsoft.com/office/drawing/2014/main" id="{6DDB390A-0DA3-C596-2DD0-63EEE7C49DEA}"/>
              </a:ext>
            </a:extLst>
          </p:cNvPr>
          <p:cNvSpPr/>
          <p:nvPr/>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1" name="Freeform 10">
            <a:extLst>
              <a:ext uri="{FF2B5EF4-FFF2-40B4-BE49-F238E27FC236}">
                <a16:creationId xmlns:a16="http://schemas.microsoft.com/office/drawing/2014/main" id="{995025C4-9557-E76F-004C-B36BD288F987}"/>
              </a:ext>
            </a:extLst>
          </p:cNvPr>
          <p:cNvSpPr/>
          <p:nvPr/>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2" name="Text Placeholder 18">
            <a:extLst>
              <a:ext uri="{FF2B5EF4-FFF2-40B4-BE49-F238E27FC236}">
                <a16:creationId xmlns:a16="http://schemas.microsoft.com/office/drawing/2014/main" id="{70F13EB0-0E2D-5F8F-CF9C-0706FD6BB806}"/>
              </a:ext>
            </a:extLst>
          </p:cNvPr>
          <p:cNvSpPr>
            <a:spLocks noGrp="1"/>
          </p:cNvSpPr>
          <p:nvPr>
            <p:ph type="body" sz="quarter" idx="15" hasCustomPrompt="1"/>
          </p:nvPr>
        </p:nvSpPr>
        <p:spPr>
          <a:xfrm>
            <a:off x="1160334" y="3975113"/>
            <a:ext cx="3449320" cy="248664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3" name="Text Placeholder 18">
            <a:extLst>
              <a:ext uri="{FF2B5EF4-FFF2-40B4-BE49-F238E27FC236}">
                <a16:creationId xmlns:a16="http://schemas.microsoft.com/office/drawing/2014/main" id="{341C705C-E0D9-31CB-FE5C-4CE82A7E7A38}"/>
              </a:ext>
            </a:extLst>
          </p:cNvPr>
          <p:cNvSpPr>
            <a:spLocks noGrp="1"/>
          </p:cNvSpPr>
          <p:nvPr>
            <p:ph type="body" sz="quarter" idx="16" hasCustomPrompt="1"/>
          </p:nvPr>
        </p:nvSpPr>
        <p:spPr>
          <a:xfrm>
            <a:off x="5587009" y="3975113"/>
            <a:ext cx="3449320" cy="248664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4" name="Text Placeholder 18">
            <a:extLst>
              <a:ext uri="{FF2B5EF4-FFF2-40B4-BE49-F238E27FC236}">
                <a16:creationId xmlns:a16="http://schemas.microsoft.com/office/drawing/2014/main" id="{A3C4DA9E-15E7-F95D-E5AB-4680B9AD5951}"/>
              </a:ext>
            </a:extLst>
          </p:cNvPr>
          <p:cNvSpPr>
            <a:spLocks noGrp="1"/>
          </p:cNvSpPr>
          <p:nvPr>
            <p:ph type="body" sz="quarter" idx="17" hasCustomPrompt="1"/>
          </p:nvPr>
        </p:nvSpPr>
        <p:spPr>
          <a:xfrm>
            <a:off x="10041492" y="3975113"/>
            <a:ext cx="3449320" cy="2486648"/>
          </a:xfrm>
          <a:prstGeom prst="rect">
            <a:avLst/>
          </a:prstGeom>
        </p:spPr>
        <p:txBody>
          <a:bodyPr>
            <a:noAutofit/>
          </a:bodyPr>
          <a:lstStyle>
            <a:lvl1pPr marL="0" indent="0" algn="ctr">
              <a:lnSpc>
                <a:spcPct val="120000"/>
              </a:lnSpc>
              <a:spcBef>
                <a:spcPts val="0"/>
              </a:spcBef>
              <a:spcAft>
                <a:spcPts val="0"/>
              </a:spcAft>
              <a:buNone/>
              <a:defRPr sz="1760" b="1" i="0">
                <a:solidFill>
                  <a:schemeClr val="bg1"/>
                </a:solidFill>
                <a:latin typeface="Inter ExtraBold" panose="02000503000000020004" pitchFamily="2" charset="0"/>
              </a:defRPr>
            </a:lvl1pPr>
            <a:lvl2pPr marL="201600" indent="0" algn="ctr">
              <a:buNone/>
              <a:defRPr>
                <a:solidFill>
                  <a:schemeClr val="bg1"/>
                </a:solidFill>
              </a:defRPr>
            </a:lvl2pPr>
            <a:lvl3pPr marL="403200" indent="0" algn="ctr">
              <a:buNone/>
              <a:defRPr>
                <a:solidFill>
                  <a:schemeClr val="bg1"/>
                </a:solidFill>
              </a:defRPr>
            </a:lvl3pPr>
            <a:lvl4pPr marL="604800" indent="0" algn="ctr">
              <a:buNone/>
              <a:defRPr>
                <a:solidFill>
                  <a:schemeClr val="bg1"/>
                </a:solidFill>
              </a:defRPr>
            </a:lvl4pPr>
            <a:lvl5pPr marL="806400" indent="0" algn="ctr">
              <a:buNone/>
              <a:defRPr>
                <a:solidFill>
                  <a:schemeClr val="bg1"/>
                </a:solidFill>
              </a:defRPr>
            </a:lvl5pPr>
          </a:lstStyle>
          <a:p>
            <a:pPr lvl="0"/>
            <a:r>
              <a:rPr lang="en-GB"/>
              <a:t>Click to edit text</a:t>
            </a:r>
          </a:p>
        </p:txBody>
      </p:sp>
      <p:sp>
        <p:nvSpPr>
          <p:cNvPr id="15" name="Text Placeholder 22">
            <a:extLst>
              <a:ext uri="{FF2B5EF4-FFF2-40B4-BE49-F238E27FC236}">
                <a16:creationId xmlns:a16="http://schemas.microsoft.com/office/drawing/2014/main" id="{3712DEC7-BDF4-9ECD-066C-46585EF5C4CF}"/>
              </a:ext>
            </a:extLst>
          </p:cNvPr>
          <p:cNvSpPr>
            <a:spLocks noGrp="1"/>
          </p:cNvSpPr>
          <p:nvPr>
            <p:ph type="body" sz="quarter" idx="18" hasCustomPrompt="1"/>
          </p:nvPr>
        </p:nvSpPr>
        <p:spPr>
          <a:xfrm>
            <a:off x="2078502" y="2099575"/>
            <a:ext cx="1587499" cy="1521461"/>
          </a:xfrm>
          <a:prstGeom prst="rect">
            <a:avLst/>
          </a:prstGeom>
        </p:spPr>
        <p:txBody>
          <a:bodyPr anchor="ctr" anchorCtr="0">
            <a:normAutofit/>
          </a:bodyPr>
          <a:lstStyle>
            <a:lvl1pPr marL="0" indent="0" algn="ctr">
              <a:buNone/>
              <a:defRPr sz="7680" b="1" i="0">
                <a:solidFill>
                  <a:schemeClr val="accent1"/>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1</a:t>
            </a:r>
          </a:p>
        </p:txBody>
      </p:sp>
      <p:sp>
        <p:nvSpPr>
          <p:cNvPr id="16" name="Text Placeholder 22">
            <a:extLst>
              <a:ext uri="{FF2B5EF4-FFF2-40B4-BE49-F238E27FC236}">
                <a16:creationId xmlns:a16="http://schemas.microsoft.com/office/drawing/2014/main" id="{54B25FA8-DC76-5653-5098-9E9006DC574F}"/>
              </a:ext>
            </a:extLst>
          </p:cNvPr>
          <p:cNvSpPr>
            <a:spLocks noGrp="1"/>
          </p:cNvSpPr>
          <p:nvPr>
            <p:ph type="body" sz="quarter" idx="19" hasCustomPrompt="1"/>
          </p:nvPr>
        </p:nvSpPr>
        <p:spPr>
          <a:xfrm>
            <a:off x="6508711" y="2099575"/>
            <a:ext cx="1587499" cy="1521461"/>
          </a:xfrm>
          <a:prstGeom prst="rect">
            <a:avLst/>
          </a:prstGeom>
        </p:spPr>
        <p:txBody>
          <a:bodyPr anchor="ctr" anchorCtr="0">
            <a:normAutofit/>
          </a:bodyPr>
          <a:lstStyle>
            <a:lvl1pPr marL="0" indent="0" algn="ctr">
              <a:buNone/>
              <a:defRPr sz="7680" b="1" i="0">
                <a:solidFill>
                  <a:schemeClr val="accent1"/>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2</a:t>
            </a:r>
          </a:p>
        </p:txBody>
      </p:sp>
      <p:sp>
        <p:nvSpPr>
          <p:cNvPr id="17" name="Text Placeholder 22">
            <a:extLst>
              <a:ext uri="{FF2B5EF4-FFF2-40B4-BE49-F238E27FC236}">
                <a16:creationId xmlns:a16="http://schemas.microsoft.com/office/drawing/2014/main" id="{95A8BF77-22AA-F7A6-5CF5-72CBE463BB8E}"/>
              </a:ext>
            </a:extLst>
          </p:cNvPr>
          <p:cNvSpPr>
            <a:spLocks noGrp="1"/>
          </p:cNvSpPr>
          <p:nvPr>
            <p:ph type="body" sz="quarter" idx="20" hasCustomPrompt="1"/>
          </p:nvPr>
        </p:nvSpPr>
        <p:spPr>
          <a:xfrm>
            <a:off x="10963195" y="2099575"/>
            <a:ext cx="1587499" cy="1521461"/>
          </a:xfrm>
          <a:prstGeom prst="rect">
            <a:avLst/>
          </a:prstGeom>
        </p:spPr>
        <p:txBody>
          <a:bodyPr anchor="ctr" anchorCtr="0">
            <a:normAutofit/>
          </a:bodyPr>
          <a:lstStyle>
            <a:lvl1pPr marL="0" indent="0" algn="ctr">
              <a:buNone/>
              <a:defRPr sz="7680" b="1" i="0">
                <a:solidFill>
                  <a:schemeClr val="accent2"/>
                </a:solidFill>
                <a:latin typeface="Inter ExtraBold" panose="02000503000000020004" pitchFamily="2" charset="0"/>
              </a:defRPr>
            </a:lvl1pPr>
            <a:lvl2pPr marL="201600" indent="0">
              <a:buNone/>
              <a:defRPr sz="7680"/>
            </a:lvl2pPr>
            <a:lvl3pPr marL="403200" indent="0">
              <a:buNone/>
              <a:defRPr sz="7680"/>
            </a:lvl3pPr>
            <a:lvl4pPr marL="604800" indent="0">
              <a:buNone/>
              <a:defRPr sz="7680"/>
            </a:lvl4pPr>
            <a:lvl5pPr marL="806400" indent="0">
              <a:buNone/>
              <a:defRPr sz="7680"/>
            </a:lvl5pPr>
          </a:lstStyle>
          <a:p>
            <a:pPr lvl="0"/>
            <a:r>
              <a:rPr lang="en-AD"/>
              <a:t>3</a:t>
            </a:r>
          </a:p>
        </p:txBody>
      </p:sp>
      <p:sp>
        <p:nvSpPr>
          <p:cNvPr id="27" name="Slide Number Placeholder 26">
            <a:extLst>
              <a:ext uri="{FF2B5EF4-FFF2-40B4-BE49-F238E27FC236}">
                <a16:creationId xmlns:a16="http://schemas.microsoft.com/office/drawing/2014/main" id="{293C4491-7F74-7494-233C-B4073ECD7619}"/>
              </a:ext>
            </a:extLst>
          </p:cNvPr>
          <p:cNvSpPr>
            <a:spLocks noGrp="1"/>
          </p:cNvSpPr>
          <p:nvPr>
            <p:ph type="sldNum" sz="quarter" idx="21"/>
          </p:nvPr>
        </p:nvSpPr>
        <p:spPr/>
        <p:txBody>
          <a:bodyPr/>
          <a:lstStyle/>
          <a:p>
            <a:fld id="{33DC2AB1-3121-DC42-81EB-8FDD8A73E93A}" type="slidenum">
              <a:rPr lang="en-GB"/>
              <a:pPr/>
              <a:t>‹N°›</a:t>
            </a:fld>
            <a:endParaRPr lang="en-GB"/>
          </a:p>
        </p:txBody>
      </p:sp>
      <p:sp>
        <p:nvSpPr>
          <p:cNvPr id="3" name="Rounded Rectangle 2">
            <a:extLst>
              <a:ext uri="{FF2B5EF4-FFF2-40B4-BE49-F238E27FC236}">
                <a16:creationId xmlns:a16="http://schemas.microsoft.com/office/drawing/2014/main" id="{A39CA580-5FC3-95ED-ABF6-76DBFAED5910}"/>
              </a:ext>
            </a:extLst>
          </p:cNvPr>
          <p:cNvSpPr/>
          <p:nvPr userDrawn="1"/>
        </p:nvSpPr>
        <p:spPr>
          <a:xfrm>
            <a:off x="5299203"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4" name="Rounded Rectangle 3">
            <a:extLst>
              <a:ext uri="{FF2B5EF4-FFF2-40B4-BE49-F238E27FC236}">
                <a16:creationId xmlns:a16="http://schemas.microsoft.com/office/drawing/2014/main" id="{BD75EBEE-0A33-7954-1BE1-B22F2AFD940B}"/>
              </a:ext>
            </a:extLst>
          </p:cNvPr>
          <p:cNvSpPr/>
          <p:nvPr userDrawn="1"/>
        </p:nvSpPr>
        <p:spPr>
          <a:xfrm>
            <a:off x="9735639" y="2880959"/>
            <a:ext cx="4031998" cy="3811094"/>
          </a:xfrm>
          <a:prstGeom prst="roundRect">
            <a:avLst>
              <a:gd name="adj" fmla="val 3228"/>
            </a:avLst>
          </a:prstGeom>
          <a:solidFill>
            <a:schemeClr val="accent2"/>
          </a:solidFill>
          <a:ln w="0" cap="flat">
            <a:noFill/>
            <a:prstDash val="solid"/>
            <a:miter/>
          </a:ln>
        </p:spPr>
        <p:txBody>
          <a:bodyPr rtlCol="0" anchor="ctr">
            <a:normAutofit/>
          </a:bodyPr>
          <a:lstStyle/>
          <a:p>
            <a:pPr>
              <a:lnSpc>
                <a:spcPts val="2240"/>
              </a:lnSpc>
            </a:pPr>
            <a:endParaRPr lang="en-AD" sz="1760">
              <a:solidFill>
                <a:schemeClr val="accent1"/>
              </a:solidFill>
            </a:endParaRPr>
          </a:p>
        </p:txBody>
      </p:sp>
      <p:grpSp>
        <p:nvGrpSpPr>
          <p:cNvPr id="5" name="Graphic 4">
            <a:extLst>
              <a:ext uri="{FF2B5EF4-FFF2-40B4-BE49-F238E27FC236}">
                <a16:creationId xmlns:a16="http://schemas.microsoft.com/office/drawing/2014/main" id="{3C8DB5BF-6F32-0D91-D919-654124C758CB}"/>
              </a:ext>
            </a:extLst>
          </p:cNvPr>
          <p:cNvGrpSpPr>
            <a:grpSpLocks noChangeAspect="1"/>
          </p:cNvGrpSpPr>
          <p:nvPr userDrawn="1"/>
        </p:nvGrpSpPr>
        <p:grpSpPr>
          <a:xfrm>
            <a:off x="864001" y="7411781"/>
            <a:ext cx="4460446" cy="374400"/>
            <a:chOff x="638302" y="6272366"/>
            <a:chExt cx="3044222" cy="255525"/>
          </a:xfrm>
        </p:grpSpPr>
        <p:sp>
          <p:nvSpPr>
            <p:cNvPr id="18" name="Freeform 17">
              <a:extLst>
                <a:ext uri="{FF2B5EF4-FFF2-40B4-BE49-F238E27FC236}">
                  <a16:creationId xmlns:a16="http://schemas.microsoft.com/office/drawing/2014/main" id="{4D785160-C1ED-EB68-9FB7-0C5182F82D58}"/>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54AD10B7-3330-8C15-522F-FC981A09901A}"/>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5D9C6D28-CDE4-998A-F0E8-BE612BBD86B3}"/>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21" name="Freeform 20">
              <a:extLst>
                <a:ext uri="{FF2B5EF4-FFF2-40B4-BE49-F238E27FC236}">
                  <a16:creationId xmlns:a16="http://schemas.microsoft.com/office/drawing/2014/main" id="{D1638340-E7E2-0939-0A71-2D9868636AD3}"/>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2" name="Freeform 21">
              <a:extLst>
                <a:ext uri="{FF2B5EF4-FFF2-40B4-BE49-F238E27FC236}">
                  <a16:creationId xmlns:a16="http://schemas.microsoft.com/office/drawing/2014/main" id="{1C2769A3-45B2-04F7-CB25-4FDD7EF3B312}"/>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23" name="Freeform 22">
              <a:extLst>
                <a:ext uri="{FF2B5EF4-FFF2-40B4-BE49-F238E27FC236}">
                  <a16:creationId xmlns:a16="http://schemas.microsoft.com/office/drawing/2014/main" id="{C4ECF20C-E3FA-8FAF-52CC-9DD444B3DCDD}"/>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24" name="Freeform 23">
              <a:extLst>
                <a:ext uri="{FF2B5EF4-FFF2-40B4-BE49-F238E27FC236}">
                  <a16:creationId xmlns:a16="http://schemas.microsoft.com/office/drawing/2014/main" id="{B01CC6DE-4C12-0583-A116-8F8118B3AD0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5EC261B8-81E1-B385-C796-58CC890DC91C}"/>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85445564-11E9-7F04-1225-9648F2472D6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868A0ABA-ECC7-674C-6C8C-7009F0C6EE08}"/>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0C803642-D45D-C3E1-A2E1-CFC8D135DE16}"/>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431D3598-6463-44A9-0758-9AB824A719DB}"/>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DA0FC495-09C4-FC3E-06AE-9B3E770DAECC}"/>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10636211-B18B-81EC-6505-D3B29669D907}"/>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18479C6C-B6A9-E5B6-AF6C-355AB62C7FE5}"/>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0274BA10-613E-8669-ED18-D2CA21D531F5}"/>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F0B338D2-1E9F-5916-A20E-F56FAA2E224B}"/>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CD706523-AC7F-64FD-C56C-14FA6DD6E4F5}"/>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6F5E72CD-7756-05A9-E1DD-686C3F63EEA6}"/>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19658B36-F2AA-94C4-BA68-A56C64DF8F79}"/>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DEE0E471-08E4-2ACF-3185-3EACC254D154}"/>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8916D14F-8F40-83D3-8FEF-862B258C7AB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68EF2624-E133-0822-48A6-4103D512F7BA}"/>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D6D83B22-743C-DD7A-FF66-A546087D44B9}"/>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AC725C10-4F23-9534-0CC5-5EDBCE1DFF3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BF215A03-5B54-3F19-44DC-B9AB7A63C37F}"/>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DF42821E-B202-4429-0EFD-B37991F3A05B}"/>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44814221-73CB-C759-C957-AF1F2362E97B}"/>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0DAFA6C0-9EDC-4F2E-EB25-C9E50D1766D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393806D-D909-5ED0-5C63-75EDC07FA73E}"/>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3E7EBA9E-0F6C-C66C-BAE2-BC8684495BCF}"/>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A98588B3-92C1-FEA2-21BD-52CEF1AEF80A}"/>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5C14520B-5792-5441-804A-63F00F10057D}"/>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2A240CAE-DE08-C725-65F2-5661796A9552}"/>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458EDEB3-F9D6-1A0E-0401-7B023DDDDEB5}"/>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E32F31EE-7652-D443-80E2-3CD3142585E0}"/>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F896C03D-0B51-13DF-B339-C44241EFE891}"/>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BD2F7D70-6890-55F4-38B1-DCED7E2775A4}"/>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9" name="Freeform 58">
              <a:extLst>
                <a:ext uri="{FF2B5EF4-FFF2-40B4-BE49-F238E27FC236}">
                  <a16:creationId xmlns:a16="http://schemas.microsoft.com/office/drawing/2014/main" id="{F4E088B4-B93B-07AE-EB9B-B1AFE96C25A9}"/>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0" name="Freeform 59">
              <a:extLst>
                <a:ext uri="{FF2B5EF4-FFF2-40B4-BE49-F238E27FC236}">
                  <a16:creationId xmlns:a16="http://schemas.microsoft.com/office/drawing/2014/main" id="{4985D955-2AB5-35DA-B65F-3BF96D6632FC}"/>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61" name="Freeform 60">
              <a:extLst>
                <a:ext uri="{FF2B5EF4-FFF2-40B4-BE49-F238E27FC236}">
                  <a16:creationId xmlns:a16="http://schemas.microsoft.com/office/drawing/2014/main" id="{123E4E09-A336-3264-C3D1-DD7F410DBBB9}"/>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62" name="Freeform 61">
              <a:extLst>
                <a:ext uri="{FF2B5EF4-FFF2-40B4-BE49-F238E27FC236}">
                  <a16:creationId xmlns:a16="http://schemas.microsoft.com/office/drawing/2014/main" id="{24B2A29B-1391-D4CD-56EA-FCF17840784B}"/>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63" name="Freeform 62">
              <a:extLst>
                <a:ext uri="{FF2B5EF4-FFF2-40B4-BE49-F238E27FC236}">
                  <a16:creationId xmlns:a16="http://schemas.microsoft.com/office/drawing/2014/main" id="{E575B748-45A9-4303-6E02-96659D2AFDCA}"/>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128" name="Freeform 127">
              <a:extLst>
                <a:ext uri="{FF2B5EF4-FFF2-40B4-BE49-F238E27FC236}">
                  <a16:creationId xmlns:a16="http://schemas.microsoft.com/office/drawing/2014/main" id="{3BECF35A-93DD-E55B-3B31-34CB0F1764F7}"/>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129" name="Freeform 128">
            <a:extLst>
              <a:ext uri="{FF2B5EF4-FFF2-40B4-BE49-F238E27FC236}">
                <a16:creationId xmlns:a16="http://schemas.microsoft.com/office/drawing/2014/main" id="{218C918E-AA7E-D69E-DD6F-821BC5AB73E1}"/>
              </a:ext>
            </a:extLst>
          </p:cNvPr>
          <p:cNvSpPr/>
          <p:nvPr userDrawn="1"/>
        </p:nvSpPr>
        <p:spPr>
          <a:xfrm>
            <a:off x="10890970" y="2012719"/>
            <a:ext cx="1738242" cy="1738934"/>
          </a:xfrm>
          <a:custGeom>
            <a:avLst/>
            <a:gdLst>
              <a:gd name="connsiteX0" fmla="*/ 1271413 w 1271413"/>
              <a:gd name="connsiteY0" fmla="*/ 635960 h 1271920"/>
              <a:gd name="connsiteX1" fmla="*/ 635706 w 1271413"/>
              <a:gd name="connsiteY1" fmla="*/ 1271920 h 1271920"/>
              <a:gd name="connsiteX2" fmla="*/ 0 w 1271413"/>
              <a:gd name="connsiteY2" fmla="*/ 635960 h 1271920"/>
              <a:gd name="connsiteX3" fmla="*/ 635706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6" y="1271920"/>
                </a:cubicBezTo>
                <a:cubicBezTo>
                  <a:pt x="284615" y="1271920"/>
                  <a:pt x="0" y="987191"/>
                  <a:pt x="0" y="635960"/>
                </a:cubicBezTo>
                <a:cubicBezTo>
                  <a:pt x="0" y="284729"/>
                  <a:pt x="284615" y="0"/>
                  <a:pt x="635706"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0" name="Freeform 129">
            <a:extLst>
              <a:ext uri="{FF2B5EF4-FFF2-40B4-BE49-F238E27FC236}">
                <a16:creationId xmlns:a16="http://schemas.microsoft.com/office/drawing/2014/main" id="{6E0AEA9C-4A3F-C135-66D4-50F549D573A7}"/>
              </a:ext>
            </a:extLst>
          </p:cNvPr>
          <p:cNvSpPr/>
          <p:nvPr userDrawn="1"/>
        </p:nvSpPr>
        <p:spPr>
          <a:xfrm>
            <a:off x="6441545" y="2012719"/>
            <a:ext cx="1738242" cy="1738934"/>
          </a:xfrm>
          <a:custGeom>
            <a:avLst/>
            <a:gdLst>
              <a:gd name="connsiteX0" fmla="*/ 1271414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4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4" y="635960"/>
                </a:moveTo>
                <a:cubicBezTo>
                  <a:pt x="1271414" y="987191"/>
                  <a:pt x="986798" y="1271920"/>
                  <a:pt x="635707" y="1271920"/>
                </a:cubicBezTo>
                <a:cubicBezTo>
                  <a:pt x="284616" y="1271920"/>
                  <a:pt x="0" y="987191"/>
                  <a:pt x="0" y="635960"/>
                </a:cubicBezTo>
                <a:cubicBezTo>
                  <a:pt x="0" y="284729"/>
                  <a:pt x="284616" y="0"/>
                  <a:pt x="635707" y="0"/>
                </a:cubicBezTo>
                <a:cubicBezTo>
                  <a:pt x="986798" y="0"/>
                  <a:pt x="1271414" y="284729"/>
                  <a:pt x="1271414"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
        <p:nvSpPr>
          <p:cNvPr id="131" name="Rounded Rectangle 130">
            <a:extLst>
              <a:ext uri="{FF2B5EF4-FFF2-40B4-BE49-F238E27FC236}">
                <a16:creationId xmlns:a16="http://schemas.microsoft.com/office/drawing/2014/main" id="{BAD06482-D5DE-32DF-9CAC-509A301EB9D6}"/>
              </a:ext>
            </a:extLst>
          </p:cNvPr>
          <p:cNvSpPr/>
          <p:nvPr userDrawn="1"/>
        </p:nvSpPr>
        <p:spPr>
          <a:xfrm>
            <a:off x="862572" y="2880959"/>
            <a:ext cx="4031998" cy="3811094"/>
          </a:xfrm>
          <a:prstGeom prst="roundRect">
            <a:avLst>
              <a:gd name="adj" fmla="val 3228"/>
            </a:avLst>
          </a:prstGeom>
          <a:solidFill>
            <a:schemeClr val="accent1"/>
          </a:solidFill>
          <a:ln w="0" cap="flat">
            <a:noFill/>
            <a:prstDash val="solid"/>
            <a:miter/>
          </a:ln>
        </p:spPr>
        <p:txBody>
          <a:bodyPr rtlCol="0" anchor="ctr">
            <a:normAutofit/>
          </a:bodyPr>
          <a:lstStyle/>
          <a:p>
            <a:pPr>
              <a:lnSpc>
                <a:spcPts val="2240"/>
              </a:lnSpc>
            </a:pPr>
            <a:endParaRPr lang="en-AD" sz="1760">
              <a:solidFill>
                <a:schemeClr val="accent1"/>
              </a:solidFill>
            </a:endParaRPr>
          </a:p>
        </p:txBody>
      </p:sp>
      <p:sp>
        <p:nvSpPr>
          <p:cNvPr id="132" name="Freeform 131">
            <a:extLst>
              <a:ext uri="{FF2B5EF4-FFF2-40B4-BE49-F238E27FC236}">
                <a16:creationId xmlns:a16="http://schemas.microsoft.com/office/drawing/2014/main" id="{24829642-80E5-5F2B-A066-E64209DB6056}"/>
              </a:ext>
            </a:extLst>
          </p:cNvPr>
          <p:cNvSpPr/>
          <p:nvPr userDrawn="1"/>
        </p:nvSpPr>
        <p:spPr>
          <a:xfrm>
            <a:off x="2009450" y="2012719"/>
            <a:ext cx="1738242" cy="1738934"/>
          </a:xfrm>
          <a:custGeom>
            <a:avLst/>
            <a:gdLst>
              <a:gd name="connsiteX0" fmla="*/ 1271413 w 1271413"/>
              <a:gd name="connsiteY0" fmla="*/ 635960 h 1271920"/>
              <a:gd name="connsiteX1" fmla="*/ 635707 w 1271413"/>
              <a:gd name="connsiteY1" fmla="*/ 1271920 h 1271920"/>
              <a:gd name="connsiteX2" fmla="*/ 0 w 1271413"/>
              <a:gd name="connsiteY2" fmla="*/ 635960 h 1271920"/>
              <a:gd name="connsiteX3" fmla="*/ 635707 w 1271413"/>
              <a:gd name="connsiteY3" fmla="*/ 0 h 1271920"/>
              <a:gd name="connsiteX4" fmla="*/ 1271413 w 1271413"/>
              <a:gd name="connsiteY4" fmla="*/ 635960 h 1271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413" h="1271920">
                <a:moveTo>
                  <a:pt x="1271413" y="635960"/>
                </a:moveTo>
                <a:cubicBezTo>
                  <a:pt x="1271413" y="987191"/>
                  <a:pt x="986798" y="1271920"/>
                  <a:pt x="635707" y="1271920"/>
                </a:cubicBezTo>
                <a:cubicBezTo>
                  <a:pt x="284616" y="1271920"/>
                  <a:pt x="0" y="987191"/>
                  <a:pt x="0" y="635960"/>
                </a:cubicBezTo>
                <a:cubicBezTo>
                  <a:pt x="0" y="284729"/>
                  <a:pt x="284616" y="0"/>
                  <a:pt x="635707" y="0"/>
                </a:cubicBezTo>
                <a:cubicBezTo>
                  <a:pt x="986798" y="0"/>
                  <a:pt x="1271413" y="284729"/>
                  <a:pt x="1271413" y="635960"/>
                </a:cubicBezTo>
                <a:close/>
              </a:path>
            </a:pathLst>
          </a:custGeom>
          <a:solidFill>
            <a:srgbClr val="FFFFFF"/>
          </a:solidFill>
          <a:ln w="0" cap="flat">
            <a:noFill/>
            <a:prstDash val="solid"/>
            <a:miter/>
          </a:ln>
        </p:spPr>
        <p:txBody>
          <a:bodyPr rtlCol="0" anchor="ctr">
            <a:normAutofit/>
          </a:bodyPr>
          <a:lstStyle/>
          <a:p>
            <a:pPr>
              <a:lnSpc>
                <a:spcPts val="2240"/>
              </a:lnSpc>
            </a:pPr>
            <a:endParaRPr lang="en-AD" sz="1760"/>
          </a:p>
        </p:txBody>
      </p:sp>
    </p:spTree>
    <p:extLst>
      <p:ext uri="{BB962C8B-B14F-4D97-AF65-F5344CB8AC3E}">
        <p14:creationId xmlns:p14="http://schemas.microsoft.com/office/powerpoint/2010/main" val="62057367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p:cSld name="4 pictures">
    <p:bg>
      <p:bgPr>
        <a:solidFill>
          <a:schemeClr val="bg1"/>
        </a:solidFill>
        <a:effectLst/>
      </p:bgPr>
    </p:bg>
    <p:spTree>
      <p:nvGrpSpPr>
        <p:cNvPr id="1" name=""/>
        <p:cNvGrpSpPr/>
        <p:nvPr/>
      </p:nvGrpSpPr>
      <p:grpSpPr>
        <a:xfrm>
          <a:off x="0" y="0"/>
          <a:ext cx="0" cy="0"/>
          <a:chOff x="0" y="0"/>
          <a:chExt cx="0" cy="0"/>
        </a:xfrm>
      </p:grpSpPr>
      <p:sp>
        <p:nvSpPr>
          <p:cNvPr id="7" name="Freeform 6">
            <a:extLst>
              <a:ext uri="{FF2B5EF4-FFF2-40B4-BE49-F238E27FC236}">
                <a16:creationId xmlns:a16="http://schemas.microsoft.com/office/drawing/2014/main" id="{A2552232-D55C-96E3-4056-6A99251C61C7}"/>
              </a:ext>
            </a:extLst>
          </p:cNvPr>
          <p:cNvSpPr/>
          <p:nvPr/>
        </p:nvSpPr>
        <p:spPr>
          <a:xfrm>
            <a:off x="0" y="6963818"/>
            <a:ext cx="14630400" cy="1270325"/>
          </a:xfrm>
          <a:custGeom>
            <a:avLst/>
            <a:gdLst>
              <a:gd name="connsiteX0" fmla="*/ 0 w 12252832"/>
              <a:gd name="connsiteY0" fmla="*/ 0 h 1058604"/>
              <a:gd name="connsiteX1" fmla="*/ 12252832 w 12252832"/>
              <a:gd name="connsiteY1" fmla="*/ 0 h 1058604"/>
              <a:gd name="connsiteX2" fmla="*/ 12252832 w 12252832"/>
              <a:gd name="connsiteY2" fmla="*/ 1058605 h 1058604"/>
              <a:gd name="connsiteX3" fmla="*/ 0 w 12252832"/>
              <a:gd name="connsiteY3" fmla="*/ 1058605 h 1058604"/>
            </a:gdLst>
            <a:ahLst/>
            <a:cxnLst>
              <a:cxn ang="0">
                <a:pos x="connsiteX0" y="connsiteY0"/>
              </a:cxn>
              <a:cxn ang="0">
                <a:pos x="connsiteX1" y="connsiteY1"/>
              </a:cxn>
              <a:cxn ang="0">
                <a:pos x="connsiteX2" y="connsiteY2"/>
              </a:cxn>
              <a:cxn ang="0">
                <a:pos x="connsiteX3" y="connsiteY3"/>
              </a:cxn>
            </a:cxnLst>
            <a:rect l="l" t="t" r="r" b="b"/>
            <a:pathLst>
              <a:path w="12252832" h="1058604">
                <a:moveTo>
                  <a:pt x="0" y="0"/>
                </a:moveTo>
                <a:lnTo>
                  <a:pt x="12252832" y="0"/>
                </a:lnTo>
                <a:lnTo>
                  <a:pt x="12252832" y="1058605"/>
                </a:lnTo>
                <a:lnTo>
                  <a:pt x="0" y="1058605"/>
                </a:lnTo>
                <a:close/>
              </a:path>
            </a:pathLst>
          </a:custGeom>
          <a:solidFill>
            <a:schemeClr val="bg2">
              <a:alpha val="30000"/>
            </a:schemeClr>
          </a:solidFill>
          <a:ln w="0" cap="flat">
            <a:noFill/>
            <a:prstDash val="solid"/>
            <a:miter/>
          </a:ln>
        </p:spPr>
        <p:txBody>
          <a:bodyPr rtlCol="0" anchor="ctr"/>
          <a:lstStyle/>
          <a:p>
            <a:endParaRPr lang="en-GB" sz="1621"/>
          </a:p>
        </p:txBody>
      </p:sp>
      <p:sp>
        <p:nvSpPr>
          <p:cNvPr id="8" name="Title 7">
            <a:extLst>
              <a:ext uri="{FF2B5EF4-FFF2-40B4-BE49-F238E27FC236}">
                <a16:creationId xmlns:a16="http://schemas.microsoft.com/office/drawing/2014/main" id="{05AD0F12-7976-6C5B-65AC-9964CE3AB066}"/>
              </a:ext>
            </a:extLst>
          </p:cNvPr>
          <p:cNvSpPr>
            <a:spLocks noGrp="1"/>
          </p:cNvSpPr>
          <p:nvPr>
            <p:ph type="title" hasCustomPrompt="1"/>
          </p:nvPr>
        </p:nvSpPr>
        <p:spPr>
          <a:xfrm>
            <a:off x="864002" y="648000"/>
            <a:ext cx="12912960" cy="590931"/>
          </a:xfrm>
        </p:spPr>
        <p:txBody>
          <a:bodyPr>
            <a:noAutofit/>
          </a:bodyPr>
          <a:lstStyle/>
          <a:p>
            <a:r>
              <a:rPr lang="en-GB"/>
              <a:t>Click to edit title</a:t>
            </a:r>
          </a:p>
        </p:txBody>
      </p:sp>
      <p:grpSp>
        <p:nvGrpSpPr>
          <p:cNvPr id="190" name="Graphic 4">
            <a:extLst>
              <a:ext uri="{FF2B5EF4-FFF2-40B4-BE49-F238E27FC236}">
                <a16:creationId xmlns:a16="http://schemas.microsoft.com/office/drawing/2014/main" id="{DA243B32-0509-C31B-9623-39655FE17980}"/>
              </a:ext>
            </a:extLst>
          </p:cNvPr>
          <p:cNvGrpSpPr>
            <a:grpSpLocks noChangeAspect="1"/>
          </p:cNvGrpSpPr>
          <p:nvPr/>
        </p:nvGrpSpPr>
        <p:grpSpPr>
          <a:xfrm>
            <a:off x="864001" y="7411781"/>
            <a:ext cx="4460446" cy="374400"/>
            <a:chOff x="638302" y="6272366"/>
            <a:chExt cx="3044222" cy="255525"/>
          </a:xfrm>
        </p:grpSpPr>
        <p:sp>
          <p:nvSpPr>
            <p:cNvPr id="191" name="Freeform 190">
              <a:extLst>
                <a:ext uri="{FF2B5EF4-FFF2-40B4-BE49-F238E27FC236}">
                  <a16:creationId xmlns:a16="http://schemas.microsoft.com/office/drawing/2014/main" id="{73F6CB7D-4C5F-43DE-C382-BAF1D5AEC261}"/>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92" name="Freeform 191">
              <a:extLst>
                <a:ext uri="{FF2B5EF4-FFF2-40B4-BE49-F238E27FC236}">
                  <a16:creationId xmlns:a16="http://schemas.microsoft.com/office/drawing/2014/main" id="{B71DAD7C-11AA-B463-06A1-5753C937660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93" name="Freeform 192">
              <a:extLst>
                <a:ext uri="{FF2B5EF4-FFF2-40B4-BE49-F238E27FC236}">
                  <a16:creationId xmlns:a16="http://schemas.microsoft.com/office/drawing/2014/main" id="{5C52D88B-51DF-6FE0-44C8-1C729B2568E2}"/>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94" name="Freeform 193">
              <a:extLst>
                <a:ext uri="{FF2B5EF4-FFF2-40B4-BE49-F238E27FC236}">
                  <a16:creationId xmlns:a16="http://schemas.microsoft.com/office/drawing/2014/main" id="{9D7616A7-FEC9-16B3-9D86-B3F1BA537B9B}"/>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95" name="Freeform 194">
              <a:extLst>
                <a:ext uri="{FF2B5EF4-FFF2-40B4-BE49-F238E27FC236}">
                  <a16:creationId xmlns:a16="http://schemas.microsoft.com/office/drawing/2014/main" id="{D1B0C5DE-85BC-FA6C-C41A-79C88CF50E4F}"/>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96" name="Freeform 195">
              <a:extLst>
                <a:ext uri="{FF2B5EF4-FFF2-40B4-BE49-F238E27FC236}">
                  <a16:creationId xmlns:a16="http://schemas.microsoft.com/office/drawing/2014/main" id="{7E1E82B4-D65B-FF71-5386-2B57B341F5A2}"/>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97" name="Freeform 196">
              <a:extLst>
                <a:ext uri="{FF2B5EF4-FFF2-40B4-BE49-F238E27FC236}">
                  <a16:creationId xmlns:a16="http://schemas.microsoft.com/office/drawing/2014/main" id="{DF74596C-7F38-401F-BD59-938CDBC0637E}"/>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98" name="Freeform 197">
              <a:extLst>
                <a:ext uri="{FF2B5EF4-FFF2-40B4-BE49-F238E27FC236}">
                  <a16:creationId xmlns:a16="http://schemas.microsoft.com/office/drawing/2014/main" id="{29D09CC8-2665-A1AC-1AE2-D2DAD01E0AE5}"/>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9" name="Freeform 198">
              <a:extLst>
                <a:ext uri="{FF2B5EF4-FFF2-40B4-BE49-F238E27FC236}">
                  <a16:creationId xmlns:a16="http://schemas.microsoft.com/office/drawing/2014/main" id="{041606F6-2C1E-4CC9-4664-6C2046B56039}"/>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0" name="Freeform 199">
              <a:extLst>
                <a:ext uri="{FF2B5EF4-FFF2-40B4-BE49-F238E27FC236}">
                  <a16:creationId xmlns:a16="http://schemas.microsoft.com/office/drawing/2014/main" id="{6F52A3E5-E26D-E674-BF83-8CCF327FCC94}"/>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01" name="Freeform 200">
              <a:extLst>
                <a:ext uri="{FF2B5EF4-FFF2-40B4-BE49-F238E27FC236}">
                  <a16:creationId xmlns:a16="http://schemas.microsoft.com/office/drawing/2014/main" id="{03DC8F03-1B90-B01C-2203-6D4922D8BDFB}"/>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02" name="Freeform 201">
              <a:extLst>
                <a:ext uri="{FF2B5EF4-FFF2-40B4-BE49-F238E27FC236}">
                  <a16:creationId xmlns:a16="http://schemas.microsoft.com/office/drawing/2014/main" id="{AEB476A0-07E2-CAB1-CF04-471D8E0A444A}"/>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03" name="Freeform 202">
              <a:extLst>
                <a:ext uri="{FF2B5EF4-FFF2-40B4-BE49-F238E27FC236}">
                  <a16:creationId xmlns:a16="http://schemas.microsoft.com/office/drawing/2014/main" id="{98FF5927-9E7D-0116-8054-91900CFC9A5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04" name="Freeform 203">
              <a:extLst>
                <a:ext uri="{FF2B5EF4-FFF2-40B4-BE49-F238E27FC236}">
                  <a16:creationId xmlns:a16="http://schemas.microsoft.com/office/drawing/2014/main" id="{B3C6B4ED-B9FB-03A6-BC3C-97BDC40B3B1C}"/>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05" name="Freeform 204">
              <a:extLst>
                <a:ext uri="{FF2B5EF4-FFF2-40B4-BE49-F238E27FC236}">
                  <a16:creationId xmlns:a16="http://schemas.microsoft.com/office/drawing/2014/main" id="{9F7941C4-02E8-2131-2912-9EFD044A7670}"/>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206" name="Freeform 205">
              <a:extLst>
                <a:ext uri="{FF2B5EF4-FFF2-40B4-BE49-F238E27FC236}">
                  <a16:creationId xmlns:a16="http://schemas.microsoft.com/office/drawing/2014/main" id="{EA35875F-EA46-5824-364E-E9BA65CA949E}"/>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207" name="Freeform 206">
              <a:extLst>
                <a:ext uri="{FF2B5EF4-FFF2-40B4-BE49-F238E27FC236}">
                  <a16:creationId xmlns:a16="http://schemas.microsoft.com/office/drawing/2014/main" id="{6483669C-4453-CBF4-6F71-D2C03325D89C}"/>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208" name="Freeform 207">
              <a:extLst>
                <a:ext uri="{FF2B5EF4-FFF2-40B4-BE49-F238E27FC236}">
                  <a16:creationId xmlns:a16="http://schemas.microsoft.com/office/drawing/2014/main" id="{EED08AD2-8423-3408-FFBD-47B9F5C89ABE}"/>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209" name="Freeform 208">
              <a:extLst>
                <a:ext uri="{FF2B5EF4-FFF2-40B4-BE49-F238E27FC236}">
                  <a16:creationId xmlns:a16="http://schemas.microsoft.com/office/drawing/2014/main" id="{8A34C788-95E4-3D89-DDB1-A8E4BA242718}"/>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0" name="Freeform 209">
              <a:extLst>
                <a:ext uri="{FF2B5EF4-FFF2-40B4-BE49-F238E27FC236}">
                  <a16:creationId xmlns:a16="http://schemas.microsoft.com/office/drawing/2014/main" id="{7C432F91-9E9A-850F-A154-3B15F5443F7E}"/>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211" name="Freeform 210">
              <a:extLst>
                <a:ext uri="{FF2B5EF4-FFF2-40B4-BE49-F238E27FC236}">
                  <a16:creationId xmlns:a16="http://schemas.microsoft.com/office/drawing/2014/main" id="{171E050E-9D43-814F-E823-3F507254148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212" name="Freeform 211">
              <a:extLst>
                <a:ext uri="{FF2B5EF4-FFF2-40B4-BE49-F238E27FC236}">
                  <a16:creationId xmlns:a16="http://schemas.microsoft.com/office/drawing/2014/main" id="{DAB800DA-E147-A1D0-9029-655B4A53F473}"/>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213" name="Freeform 212">
              <a:extLst>
                <a:ext uri="{FF2B5EF4-FFF2-40B4-BE49-F238E27FC236}">
                  <a16:creationId xmlns:a16="http://schemas.microsoft.com/office/drawing/2014/main" id="{AB3161E6-2859-851C-F4C2-43B65DBC0F9D}"/>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4" name="Freeform 213">
              <a:extLst>
                <a:ext uri="{FF2B5EF4-FFF2-40B4-BE49-F238E27FC236}">
                  <a16:creationId xmlns:a16="http://schemas.microsoft.com/office/drawing/2014/main" id="{0DAC2DEF-7BA8-33AE-FB19-BF976135A260}"/>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215" name="Freeform 214">
              <a:extLst>
                <a:ext uri="{FF2B5EF4-FFF2-40B4-BE49-F238E27FC236}">
                  <a16:creationId xmlns:a16="http://schemas.microsoft.com/office/drawing/2014/main" id="{0468872C-AEBC-A6B8-EAA4-1C34C90C372B}"/>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216" name="Freeform 215">
              <a:extLst>
                <a:ext uri="{FF2B5EF4-FFF2-40B4-BE49-F238E27FC236}">
                  <a16:creationId xmlns:a16="http://schemas.microsoft.com/office/drawing/2014/main" id="{843DC730-46EF-F203-2F03-B8D5A0C3CD5E}"/>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217" name="Freeform 216">
              <a:extLst>
                <a:ext uri="{FF2B5EF4-FFF2-40B4-BE49-F238E27FC236}">
                  <a16:creationId xmlns:a16="http://schemas.microsoft.com/office/drawing/2014/main" id="{D7E601CC-F330-2050-724C-BD73A74F208F}"/>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218" name="Freeform 217">
              <a:extLst>
                <a:ext uri="{FF2B5EF4-FFF2-40B4-BE49-F238E27FC236}">
                  <a16:creationId xmlns:a16="http://schemas.microsoft.com/office/drawing/2014/main" id="{F5244726-B92E-3F2E-2BB3-259F9F383E42}"/>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19" name="Freeform 218">
              <a:extLst>
                <a:ext uri="{FF2B5EF4-FFF2-40B4-BE49-F238E27FC236}">
                  <a16:creationId xmlns:a16="http://schemas.microsoft.com/office/drawing/2014/main" id="{B7E21D5B-FE32-7B65-1840-605EAB3DB926}"/>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220" name="Freeform 219">
              <a:extLst>
                <a:ext uri="{FF2B5EF4-FFF2-40B4-BE49-F238E27FC236}">
                  <a16:creationId xmlns:a16="http://schemas.microsoft.com/office/drawing/2014/main" id="{1B73CBC7-9919-38E1-0F08-3DC7D307FEF8}"/>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221" name="Freeform 220">
              <a:extLst>
                <a:ext uri="{FF2B5EF4-FFF2-40B4-BE49-F238E27FC236}">
                  <a16:creationId xmlns:a16="http://schemas.microsoft.com/office/drawing/2014/main" id="{A3EA9AD4-E120-CEB1-6CB0-14D946FCE7C1}"/>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2" name="Freeform 221">
              <a:extLst>
                <a:ext uri="{FF2B5EF4-FFF2-40B4-BE49-F238E27FC236}">
                  <a16:creationId xmlns:a16="http://schemas.microsoft.com/office/drawing/2014/main" id="{11803068-50AB-A80C-30A7-756355D1E27E}"/>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223" name="Freeform 222">
              <a:extLst>
                <a:ext uri="{FF2B5EF4-FFF2-40B4-BE49-F238E27FC236}">
                  <a16:creationId xmlns:a16="http://schemas.microsoft.com/office/drawing/2014/main" id="{662FEBC1-5B36-4D2E-33C7-91097C3A23E5}"/>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224" name="Freeform 223">
              <a:extLst>
                <a:ext uri="{FF2B5EF4-FFF2-40B4-BE49-F238E27FC236}">
                  <a16:creationId xmlns:a16="http://schemas.microsoft.com/office/drawing/2014/main" id="{40103752-907B-7725-B50E-1B517D6484A6}"/>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225" name="Freeform 224">
              <a:extLst>
                <a:ext uri="{FF2B5EF4-FFF2-40B4-BE49-F238E27FC236}">
                  <a16:creationId xmlns:a16="http://schemas.microsoft.com/office/drawing/2014/main" id="{D38AE753-2932-0707-1EE1-1A4867F6006E}"/>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226" name="Freeform 225">
              <a:extLst>
                <a:ext uri="{FF2B5EF4-FFF2-40B4-BE49-F238E27FC236}">
                  <a16:creationId xmlns:a16="http://schemas.microsoft.com/office/drawing/2014/main" id="{97344417-E0E9-665B-F261-EF5785444A2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227" name="Freeform 226">
              <a:extLst>
                <a:ext uri="{FF2B5EF4-FFF2-40B4-BE49-F238E27FC236}">
                  <a16:creationId xmlns:a16="http://schemas.microsoft.com/office/drawing/2014/main" id="{5EF6D821-DA11-904E-006E-56682AEFB9AC}"/>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228" name="Freeform 227">
              <a:extLst>
                <a:ext uri="{FF2B5EF4-FFF2-40B4-BE49-F238E27FC236}">
                  <a16:creationId xmlns:a16="http://schemas.microsoft.com/office/drawing/2014/main" id="{A715E6FF-1E1C-6A74-A2BC-E0C926DA3095}"/>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229" name="Freeform 228">
              <a:extLst>
                <a:ext uri="{FF2B5EF4-FFF2-40B4-BE49-F238E27FC236}">
                  <a16:creationId xmlns:a16="http://schemas.microsoft.com/office/drawing/2014/main" id="{F2575179-2EDF-0CE1-F46E-B73D28144DA8}"/>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0" name="Freeform 229">
              <a:extLst>
                <a:ext uri="{FF2B5EF4-FFF2-40B4-BE49-F238E27FC236}">
                  <a16:creationId xmlns:a16="http://schemas.microsoft.com/office/drawing/2014/main" id="{097B027E-E6D9-6AD0-0C75-9514EB7FC4B9}"/>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231" name="Freeform 230">
              <a:extLst>
                <a:ext uri="{FF2B5EF4-FFF2-40B4-BE49-F238E27FC236}">
                  <a16:creationId xmlns:a16="http://schemas.microsoft.com/office/drawing/2014/main" id="{7478C65A-5EA9-4CB3-A20B-6C463A82F4D1}"/>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232" name="Freeform 231">
              <a:extLst>
                <a:ext uri="{FF2B5EF4-FFF2-40B4-BE49-F238E27FC236}">
                  <a16:creationId xmlns:a16="http://schemas.microsoft.com/office/drawing/2014/main" id="{BB9460A2-D495-EC98-C30B-023BCBCDD9B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233" name="Freeform 232">
              <a:extLst>
                <a:ext uri="{FF2B5EF4-FFF2-40B4-BE49-F238E27FC236}">
                  <a16:creationId xmlns:a16="http://schemas.microsoft.com/office/drawing/2014/main" id="{9155ECE5-B63B-C3EB-A8A4-FA26534E532B}"/>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234" name="Freeform 233">
              <a:extLst>
                <a:ext uri="{FF2B5EF4-FFF2-40B4-BE49-F238E27FC236}">
                  <a16:creationId xmlns:a16="http://schemas.microsoft.com/office/drawing/2014/main" id="{9947EB0F-A90F-B433-3BFE-45EFC79D0FAC}"/>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
        <p:nvSpPr>
          <p:cNvPr id="235" name="Text Placeholder 41">
            <a:extLst>
              <a:ext uri="{FF2B5EF4-FFF2-40B4-BE49-F238E27FC236}">
                <a16:creationId xmlns:a16="http://schemas.microsoft.com/office/drawing/2014/main" id="{DAD231D5-9D78-69F8-ADC1-3434CF3AE617}"/>
              </a:ext>
            </a:extLst>
          </p:cNvPr>
          <p:cNvSpPr>
            <a:spLocks noGrp="1"/>
          </p:cNvSpPr>
          <p:nvPr>
            <p:ph type="body" sz="quarter" idx="12" hasCustomPrompt="1"/>
          </p:nvPr>
        </p:nvSpPr>
        <p:spPr>
          <a:xfrm>
            <a:off x="864002" y="1381759"/>
            <a:ext cx="12912960" cy="590931"/>
          </a:xfrm>
        </p:spPr>
        <p:txBody>
          <a:bodyPr>
            <a:noAutofit/>
          </a:bodyPr>
          <a:lstStyle>
            <a:lvl1pPr marL="0" indent="0">
              <a:buNone/>
              <a:defRPr sz="2240"/>
            </a:lvl1pPr>
          </a:lstStyle>
          <a:p>
            <a:pPr lvl="0"/>
            <a:r>
              <a:rPr lang="en-GB"/>
              <a:t>Click to edit subtitle</a:t>
            </a:r>
          </a:p>
        </p:txBody>
      </p:sp>
      <p:sp>
        <p:nvSpPr>
          <p:cNvPr id="2" name="Picture Placeholder 2">
            <a:extLst>
              <a:ext uri="{FF2B5EF4-FFF2-40B4-BE49-F238E27FC236}">
                <a16:creationId xmlns:a16="http://schemas.microsoft.com/office/drawing/2014/main" id="{D7160D19-3DDE-FDD8-9007-150E8D9F8017}"/>
              </a:ext>
            </a:extLst>
          </p:cNvPr>
          <p:cNvSpPr>
            <a:spLocks noGrp="1" noChangeAspect="1"/>
          </p:cNvSpPr>
          <p:nvPr>
            <p:ph type="pic" sz="quarter" idx="15"/>
          </p:nvPr>
        </p:nvSpPr>
        <p:spPr>
          <a:xfrm>
            <a:off x="864000" y="2496270"/>
            <a:ext cx="2880000" cy="2880000"/>
          </a:xfrm>
          <a:prstGeom prst="rect">
            <a:avLst/>
          </a:prstGeom>
          <a:solidFill>
            <a:schemeClr val="bg2"/>
          </a:solidFill>
        </p:spPr>
        <p:txBody>
          <a:bodyPr anchor="ctr" anchorCtr="0">
            <a:normAutofit/>
          </a:bodyPr>
          <a:lstStyle>
            <a:lvl1pPr marL="0" indent="0" algn="ctr">
              <a:buNone/>
              <a:defRPr sz="1280">
                <a:solidFill>
                  <a:schemeClr val="accent1"/>
                </a:solidFill>
              </a:defRPr>
            </a:lvl1pPr>
          </a:lstStyle>
          <a:p>
            <a:r>
              <a:rPr lang="en-GB"/>
              <a:t>Click icon to add picture</a:t>
            </a:r>
            <a:endParaRPr lang="en-AD"/>
          </a:p>
        </p:txBody>
      </p:sp>
      <p:sp>
        <p:nvSpPr>
          <p:cNvPr id="3" name="Picture Placeholder 4">
            <a:extLst>
              <a:ext uri="{FF2B5EF4-FFF2-40B4-BE49-F238E27FC236}">
                <a16:creationId xmlns:a16="http://schemas.microsoft.com/office/drawing/2014/main" id="{330F029E-7C48-563D-565A-A4F4C2D08D82}"/>
              </a:ext>
            </a:extLst>
          </p:cNvPr>
          <p:cNvSpPr>
            <a:spLocks noGrp="1" noChangeAspect="1"/>
          </p:cNvSpPr>
          <p:nvPr>
            <p:ph type="pic" sz="quarter" idx="16"/>
          </p:nvPr>
        </p:nvSpPr>
        <p:spPr>
          <a:xfrm>
            <a:off x="7552640" y="2496270"/>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4" name="Picture Placeholder 6">
            <a:extLst>
              <a:ext uri="{FF2B5EF4-FFF2-40B4-BE49-F238E27FC236}">
                <a16:creationId xmlns:a16="http://schemas.microsoft.com/office/drawing/2014/main" id="{0FF73E1F-E634-84BE-45B2-72D657A11F55}"/>
              </a:ext>
            </a:extLst>
          </p:cNvPr>
          <p:cNvSpPr>
            <a:spLocks noGrp="1" noChangeAspect="1"/>
          </p:cNvSpPr>
          <p:nvPr>
            <p:ph type="pic" sz="quarter" idx="17"/>
          </p:nvPr>
        </p:nvSpPr>
        <p:spPr>
          <a:xfrm>
            <a:off x="10896962"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5" name="Picture Placeholder 10">
            <a:extLst>
              <a:ext uri="{FF2B5EF4-FFF2-40B4-BE49-F238E27FC236}">
                <a16:creationId xmlns:a16="http://schemas.microsoft.com/office/drawing/2014/main" id="{5968CEBE-D1FB-DD12-20AC-6022A61CCDF1}"/>
              </a:ext>
            </a:extLst>
          </p:cNvPr>
          <p:cNvSpPr>
            <a:spLocks noGrp="1" noChangeAspect="1"/>
          </p:cNvSpPr>
          <p:nvPr>
            <p:ph type="pic" sz="quarter" idx="18"/>
          </p:nvPr>
        </p:nvSpPr>
        <p:spPr>
          <a:xfrm>
            <a:off x="4208320" y="2513845"/>
            <a:ext cx="2880000" cy="2880000"/>
          </a:xfrm>
          <a:prstGeom prst="rect">
            <a:avLst/>
          </a:prstGeom>
          <a:solidFill>
            <a:schemeClr val="bg2"/>
          </a:solidFill>
        </p:spPr>
        <p:txBody>
          <a:bodyPr anchor="ctr" anchorCtr="0">
            <a:normAutofit/>
          </a:bodyPr>
          <a:lstStyle>
            <a:lvl1pPr marL="0" indent="0" algn="ctr">
              <a:buNone/>
              <a:defRPr sz="1440">
                <a:solidFill>
                  <a:schemeClr val="accent1"/>
                </a:solidFill>
              </a:defRPr>
            </a:lvl1pPr>
          </a:lstStyle>
          <a:p>
            <a:r>
              <a:rPr lang="en-GB"/>
              <a:t>Click icon to add picture</a:t>
            </a:r>
            <a:endParaRPr lang="en-AD"/>
          </a:p>
        </p:txBody>
      </p:sp>
      <p:sp>
        <p:nvSpPr>
          <p:cNvPr id="18" name="Text Placeholder 28">
            <a:extLst>
              <a:ext uri="{FF2B5EF4-FFF2-40B4-BE49-F238E27FC236}">
                <a16:creationId xmlns:a16="http://schemas.microsoft.com/office/drawing/2014/main" id="{96655BCD-79E3-E413-3310-613545F89442}"/>
              </a:ext>
            </a:extLst>
          </p:cNvPr>
          <p:cNvSpPr>
            <a:spLocks noGrp="1"/>
          </p:cNvSpPr>
          <p:nvPr>
            <p:ph type="body" sz="quarter" idx="19" hasCustomPrompt="1"/>
          </p:nvPr>
        </p:nvSpPr>
        <p:spPr>
          <a:xfrm>
            <a:off x="864002"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1" name="Text Placeholder 28">
            <a:extLst>
              <a:ext uri="{FF2B5EF4-FFF2-40B4-BE49-F238E27FC236}">
                <a16:creationId xmlns:a16="http://schemas.microsoft.com/office/drawing/2014/main" id="{1073EEFE-FC8B-8182-54F2-E5D94DEC7C3B}"/>
              </a:ext>
            </a:extLst>
          </p:cNvPr>
          <p:cNvSpPr>
            <a:spLocks noGrp="1"/>
          </p:cNvSpPr>
          <p:nvPr>
            <p:ph type="body" sz="quarter" idx="20" hasCustomPrompt="1"/>
          </p:nvPr>
        </p:nvSpPr>
        <p:spPr>
          <a:xfrm>
            <a:off x="4209818"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2" name="Text Placeholder 28">
            <a:extLst>
              <a:ext uri="{FF2B5EF4-FFF2-40B4-BE49-F238E27FC236}">
                <a16:creationId xmlns:a16="http://schemas.microsoft.com/office/drawing/2014/main" id="{C7EF4248-9911-89C9-E4E7-9D8657EE7965}"/>
              </a:ext>
            </a:extLst>
          </p:cNvPr>
          <p:cNvSpPr>
            <a:spLocks noGrp="1"/>
          </p:cNvSpPr>
          <p:nvPr>
            <p:ph type="body" sz="quarter" idx="21" hasCustomPrompt="1"/>
          </p:nvPr>
        </p:nvSpPr>
        <p:spPr>
          <a:xfrm>
            <a:off x="7555634"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3" name="Text Placeholder 28">
            <a:extLst>
              <a:ext uri="{FF2B5EF4-FFF2-40B4-BE49-F238E27FC236}">
                <a16:creationId xmlns:a16="http://schemas.microsoft.com/office/drawing/2014/main" id="{43972335-D1FB-35F7-6A67-DE5D105728C2}"/>
              </a:ext>
            </a:extLst>
          </p:cNvPr>
          <p:cNvSpPr>
            <a:spLocks noGrp="1"/>
          </p:cNvSpPr>
          <p:nvPr>
            <p:ph type="body" sz="quarter" idx="22" hasCustomPrompt="1"/>
          </p:nvPr>
        </p:nvSpPr>
        <p:spPr>
          <a:xfrm>
            <a:off x="10901451" y="5581422"/>
            <a:ext cx="2875510" cy="1222688"/>
          </a:xfrm>
          <a:prstGeom prst="rect">
            <a:avLst/>
          </a:prstGeom>
        </p:spPr>
        <p:txBody>
          <a:bodyPr>
            <a:noAutofit/>
          </a:bodyPr>
          <a:lstStyle>
            <a:lvl1pPr marL="0" indent="0" algn="ctr">
              <a:spcBef>
                <a:spcPts val="0"/>
              </a:spcBef>
              <a:spcAft>
                <a:spcPts val="0"/>
              </a:spcAft>
              <a:buNone/>
              <a:defRPr sz="1600"/>
            </a:lvl1pPr>
          </a:lstStyle>
          <a:p>
            <a:pPr lvl="0"/>
            <a:r>
              <a:rPr lang="en-GB"/>
              <a:t>Click to edit text</a:t>
            </a:r>
          </a:p>
        </p:txBody>
      </p:sp>
      <p:sp>
        <p:nvSpPr>
          <p:cNvPr id="24" name="Slide Number Placeholder 23">
            <a:extLst>
              <a:ext uri="{FF2B5EF4-FFF2-40B4-BE49-F238E27FC236}">
                <a16:creationId xmlns:a16="http://schemas.microsoft.com/office/drawing/2014/main" id="{AC5C6E14-56F3-A03C-09E7-C8C49F1CD01F}"/>
              </a:ext>
            </a:extLst>
          </p:cNvPr>
          <p:cNvSpPr>
            <a:spLocks noGrp="1"/>
          </p:cNvSpPr>
          <p:nvPr>
            <p:ph type="sldNum" sz="quarter" idx="23"/>
          </p:nvPr>
        </p:nvSpPr>
        <p:spPr/>
        <p:txBody>
          <a:bodyPr/>
          <a:lstStyle/>
          <a:p>
            <a:fld id="{33DC2AB1-3121-DC42-81EB-8FDD8A73E93A}" type="slidenum">
              <a:rPr lang="en-GB"/>
              <a:pPr/>
              <a:t>‹N°›</a:t>
            </a:fld>
            <a:endParaRPr lang="en-GB"/>
          </a:p>
        </p:txBody>
      </p:sp>
      <p:grpSp>
        <p:nvGrpSpPr>
          <p:cNvPr id="9" name="Graphic 4">
            <a:extLst>
              <a:ext uri="{FF2B5EF4-FFF2-40B4-BE49-F238E27FC236}">
                <a16:creationId xmlns:a16="http://schemas.microsoft.com/office/drawing/2014/main" id="{17A44106-4F78-A393-089A-8965DA4151E3}"/>
              </a:ext>
            </a:extLst>
          </p:cNvPr>
          <p:cNvGrpSpPr>
            <a:grpSpLocks noChangeAspect="1"/>
          </p:cNvGrpSpPr>
          <p:nvPr userDrawn="1"/>
        </p:nvGrpSpPr>
        <p:grpSpPr>
          <a:xfrm>
            <a:off x="864001" y="7411781"/>
            <a:ext cx="4460446" cy="374400"/>
            <a:chOff x="638302" y="6272366"/>
            <a:chExt cx="3044222" cy="255525"/>
          </a:xfrm>
        </p:grpSpPr>
        <p:sp>
          <p:nvSpPr>
            <p:cNvPr id="10" name="Freeform 9">
              <a:extLst>
                <a:ext uri="{FF2B5EF4-FFF2-40B4-BE49-F238E27FC236}">
                  <a16:creationId xmlns:a16="http://schemas.microsoft.com/office/drawing/2014/main" id="{A4C15848-C306-DAFF-7AF0-8D3A468B357F}"/>
                </a:ext>
              </a:extLst>
            </p:cNvPr>
            <p:cNvSpPr/>
            <p:nvPr/>
          </p:nvSpPr>
          <p:spPr>
            <a:xfrm>
              <a:off x="2791760" y="6277599"/>
              <a:ext cx="71858" cy="91131"/>
            </a:xfrm>
            <a:custGeom>
              <a:avLst/>
              <a:gdLst>
                <a:gd name="connsiteX0" fmla="*/ 53352 w 71858"/>
                <a:gd name="connsiteY0" fmla="*/ 55266 h 91131"/>
                <a:gd name="connsiteX1" fmla="*/ 64711 w 71858"/>
                <a:gd name="connsiteY1" fmla="*/ 45311 h 91131"/>
                <a:gd name="connsiteX2" fmla="*/ 68668 w 71858"/>
                <a:gd name="connsiteY2" fmla="*/ 29739 h 91131"/>
                <a:gd name="connsiteX3" fmla="*/ 64839 w 71858"/>
                <a:gd name="connsiteY3" fmla="*/ 14040 h 91131"/>
                <a:gd name="connsiteX4" fmla="*/ 53607 w 71858"/>
                <a:gd name="connsiteY4" fmla="*/ 3702 h 91131"/>
                <a:gd name="connsiteX5" fmla="*/ 35993 w 71858"/>
                <a:gd name="connsiteY5" fmla="*/ 0 h 91131"/>
                <a:gd name="connsiteX6" fmla="*/ 0 w 71858"/>
                <a:gd name="connsiteY6" fmla="*/ 0 h 91131"/>
                <a:gd name="connsiteX7" fmla="*/ 0 w 71858"/>
                <a:gd name="connsiteY7" fmla="*/ 91132 h 91131"/>
                <a:gd name="connsiteX8" fmla="*/ 19273 w 71858"/>
                <a:gd name="connsiteY8" fmla="*/ 91132 h 91131"/>
                <a:gd name="connsiteX9" fmla="*/ 19273 w 71858"/>
                <a:gd name="connsiteY9" fmla="*/ 58840 h 91131"/>
                <a:gd name="connsiteX10" fmla="*/ 33313 w 71858"/>
                <a:gd name="connsiteY10" fmla="*/ 58840 h 91131"/>
                <a:gd name="connsiteX11" fmla="*/ 50544 w 71858"/>
                <a:gd name="connsiteY11" fmla="*/ 91132 h 91131"/>
                <a:gd name="connsiteX12" fmla="*/ 71859 w 71858"/>
                <a:gd name="connsiteY12" fmla="*/ 91132 h 91131"/>
                <a:gd name="connsiteX13" fmla="*/ 52458 w 71858"/>
                <a:gd name="connsiteY13" fmla="*/ 55649 h 91131"/>
                <a:gd name="connsiteX14" fmla="*/ 53352 w 71858"/>
                <a:gd name="connsiteY14" fmla="*/ 55394 h 91131"/>
                <a:gd name="connsiteX15" fmla="*/ 19145 w 71858"/>
                <a:gd name="connsiteY15" fmla="*/ 15699 h 91131"/>
                <a:gd name="connsiteX16" fmla="*/ 32164 w 71858"/>
                <a:gd name="connsiteY16" fmla="*/ 15699 h 91131"/>
                <a:gd name="connsiteX17" fmla="*/ 41354 w 71858"/>
                <a:gd name="connsiteY17" fmla="*/ 17359 h 91131"/>
                <a:gd name="connsiteX18" fmla="*/ 46842 w 71858"/>
                <a:gd name="connsiteY18" fmla="*/ 22081 h 91131"/>
                <a:gd name="connsiteX19" fmla="*/ 48629 w 71858"/>
                <a:gd name="connsiteY19" fmla="*/ 29739 h 91131"/>
                <a:gd name="connsiteX20" fmla="*/ 46842 w 71858"/>
                <a:gd name="connsiteY20" fmla="*/ 37270 h 91131"/>
                <a:gd name="connsiteX21" fmla="*/ 41354 w 71858"/>
                <a:gd name="connsiteY21" fmla="*/ 41864 h 91131"/>
                <a:gd name="connsiteX22" fmla="*/ 32164 w 71858"/>
                <a:gd name="connsiteY22" fmla="*/ 43396 h 91131"/>
                <a:gd name="connsiteX23" fmla="*/ 19145 w 71858"/>
                <a:gd name="connsiteY23" fmla="*/ 43396 h 91131"/>
                <a:gd name="connsiteX24" fmla="*/ 19145 w 71858"/>
                <a:gd name="connsiteY24" fmla="*/ 15827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858" h="91131">
                  <a:moveTo>
                    <a:pt x="53352" y="55266"/>
                  </a:moveTo>
                  <a:cubicBezTo>
                    <a:pt x="58329" y="52968"/>
                    <a:pt x="62031" y="49650"/>
                    <a:pt x="64711" y="45311"/>
                  </a:cubicBezTo>
                  <a:cubicBezTo>
                    <a:pt x="67264" y="40971"/>
                    <a:pt x="68668" y="35738"/>
                    <a:pt x="68668" y="29739"/>
                  </a:cubicBezTo>
                  <a:cubicBezTo>
                    <a:pt x="68668" y="23740"/>
                    <a:pt x="67391" y="18507"/>
                    <a:pt x="64839" y="14040"/>
                  </a:cubicBezTo>
                  <a:cubicBezTo>
                    <a:pt x="62286" y="9573"/>
                    <a:pt x="58585" y="6127"/>
                    <a:pt x="53607" y="3702"/>
                  </a:cubicBezTo>
                  <a:cubicBezTo>
                    <a:pt x="48757" y="1276"/>
                    <a:pt x="42885" y="0"/>
                    <a:pt x="35993" y="0"/>
                  </a:cubicBezTo>
                  <a:lnTo>
                    <a:pt x="0" y="0"/>
                  </a:lnTo>
                  <a:lnTo>
                    <a:pt x="0" y="91132"/>
                  </a:lnTo>
                  <a:lnTo>
                    <a:pt x="19273" y="91132"/>
                  </a:lnTo>
                  <a:lnTo>
                    <a:pt x="19273" y="58840"/>
                  </a:lnTo>
                  <a:lnTo>
                    <a:pt x="33313" y="58840"/>
                  </a:lnTo>
                  <a:lnTo>
                    <a:pt x="50544" y="91132"/>
                  </a:lnTo>
                  <a:lnTo>
                    <a:pt x="71859" y="91132"/>
                  </a:lnTo>
                  <a:lnTo>
                    <a:pt x="52458" y="55649"/>
                  </a:lnTo>
                  <a:cubicBezTo>
                    <a:pt x="52458" y="55649"/>
                    <a:pt x="53096" y="55521"/>
                    <a:pt x="53352" y="55394"/>
                  </a:cubicBezTo>
                  <a:close/>
                  <a:moveTo>
                    <a:pt x="19145" y="15699"/>
                  </a:moveTo>
                  <a:lnTo>
                    <a:pt x="32164" y="15699"/>
                  </a:lnTo>
                  <a:cubicBezTo>
                    <a:pt x="35865" y="15699"/>
                    <a:pt x="38929" y="16210"/>
                    <a:pt x="41354" y="17359"/>
                  </a:cubicBezTo>
                  <a:cubicBezTo>
                    <a:pt x="43779" y="18379"/>
                    <a:pt x="45566" y="20039"/>
                    <a:pt x="46842" y="22081"/>
                  </a:cubicBezTo>
                  <a:cubicBezTo>
                    <a:pt x="47991" y="24123"/>
                    <a:pt x="48629" y="26676"/>
                    <a:pt x="48629" y="29739"/>
                  </a:cubicBezTo>
                  <a:cubicBezTo>
                    <a:pt x="48629" y="32802"/>
                    <a:pt x="47991" y="35227"/>
                    <a:pt x="46842" y="37270"/>
                  </a:cubicBezTo>
                  <a:cubicBezTo>
                    <a:pt x="45693" y="39312"/>
                    <a:pt x="43779" y="40843"/>
                    <a:pt x="41354" y="41864"/>
                  </a:cubicBezTo>
                  <a:cubicBezTo>
                    <a:pt x="38929" y="42886"/>
                    <a:pt x="35865" y="43396"/>
                    <a:pt x="32164" y="43396"/>
                  </a:cubicBezTo>
                  <a:lnTo>
                    <a:pt x="19145" y="43396"/>
                  </a:lnTo>
                  <a:lnTo>
                    <a:pt x="19145" y="15827"/>
                  </a:lnTo>
                  <a:close/>
                </a:path>
              </a:pathLst>
            </a:custGeom>
            <a:solidFill>
              <a:srgbClr val="EC607E"/>
            </a:solidFill>
            <a:ln w="0" cap="flat">
              <a:noFill/>
              <a:prstDash val="solid"/>
              <a:miter/>
            </a:ln>
          </p:spPr>
          <p:txBody>
            <a:bodyPr rtlCol="0" anchor="ctr"/>
            <a:lstStyle/>
            <a:p>
              <a:endParaRPr lang="en-GB" sz="1621"/>
            </a:p>
          </p:txBody>
        </p:sp>
        <p:sp>
          <p:nvSpPr>
            <p:cNvPr id="11" name="Freeform 10">
              <a:extLst>
                <a:ext uri="{FF2B5EF4-FFF2-40B4-BE49-F238E27FC236}">
                  <a16:creationId xmlns:a16="http://schemas.microsoft.com/office/drawing/2014/main" id="{467E1EA0-0BFE-7152-6DA2-6F0372F60FB1}"/>
                </a:ext>
              </a:extLst>
            </p:cNvPr>
            <p:cNvSpPr/>
            <p:nvPr/>
          </p:nvSpPr>
          <p:spPr>
            <a:xfrm>
              <a:off x="2873574" y="6299553"/>
              <a:ext cx="61009" cy="70327"/>
            </a:xfrm>
            <a:custGeom>
              <a:avLst/>
              <a:gdLst>
                <a:gd name="connsiteX0" fmla="*/ 52330 w 61009"/>
                <a:gd name="connsiteY0" fmla="*/ 5361 h 70327"/>
                <a:gd name="connsiteX1" fmla="*/ 43013 w 61009"/>
                <a:gd name="connsiteY1" fmla="*/ 1276 h 70327"/>
                <a:gd name="connsiteX2" fmla="*/ 32036 w 61009"/>
                <a:gd name="connsiteY2" fmla="*/ 0 h 70327"/>
                <a:gd name="connsiteX3" fmla="*/ 17614 w 61009"/>
                <a:gd name="connsiteY3" fmla="*/ 2425 h 70327"/>
                <a:gd name="connsiteX4" fmla="*/ 7530 w 61009"/>
                <a:gd name="connsiteY4" fmla="*/ 9445 h 70327"/>
                <a:gd name="connsiteX5" fmla="*/ 2298 w 61009"/>
                <a:gd name="connsiteY5" fmla="*/ 20294 h 70327"/>
                <a:gd name="connsiteX6" fmla="*/ 19783 w 61009"/>
                <a:gd name="connsiteY6" fmla="*/ 21698 h 70327"/>
                <a:gd name="connsiteX7" fmla="*/ 23740 w 61009"/>
                <a:gd name="connsiteY7" fmla="*/ 16082 h 70327"/>
                <a:gd name="connsiteX8" fmla="*/ 31909 w 61009"/>
                <a:gd name="connsiteY8" fmla="*/ 13785 h 70327"/>
                <a:gd name="connsiteX9" fmla="*/ 39439 w 61009"/>
                <a:gd name="connsiteY9" fmla="*/ 16082 h 70327"/>
                <a:gd name="connsiteX10" fmla="*/ 42120 w 61009"/>
                <a:gd name="connsiteY10" fmla="*/ 22591 h 70327"/>
                <a:gd name="connsiteX11" fmla="*/ 42120 w 61009"/>
                <a:gd name="connsiteY11" fmla="*/ 22847 h 70327"/>
                <a:gd name="connsiteX12" fmla="*/ 40460 w 61009"/>
                <a:gd name="connsiteY12" fmla="*/ 26165 h 70327"/>
                <a:gd name="connsiteX13" fmla="*/ 35227 w 61009"/>
                <a:gd name="connsiteY13" fmla="*/ 27824 h 70327"/>
                <a:gd name="connsiteX14" fmla="*/ 25655 w 61009"/>
                <a:gd name="connsiteY14" fmla="*/ 28973 h 70327"/>
                <a:gd name="connsiteX15" fmla="*/ 15954 w 61009"/>
                <a:gd name="connsiteY15" fmla="*/ 30632 h 70327"/>
                <a:gd name="connsiteX16" fmla="*/ 7786 w 61009"/>
                <a:gd name="connsiteY16" fmla="*/ 34206 h 70327"/>
                <a:gd name="connsiteX17" fmla="*/ 2042 w 61009"/>
                <a:gd name="connsiteY17" fmla="*/ 40460 h 70327"/>
                <a:gd name="connsiteX18" fmla="*/ 0 w 61009"/>
                <a:gd name="connsiteY18" fmla="*/ 50033 h 70327"/>
                <a:gd name="connsiteX19" fmla="*/ 2936 w 61009"/>
                <a:gd name="connsiteY19" fmla="*/ 61265 h 70327"/>
                <a:gd name="connsiteX20" fmla="*/ 10977 w 61009"/>
                <a:gd name="connsiteY20" fmla="*/ 68030 h 70327"/>
                <a:gd name="connsiteX21" fmla="*/ 22591 w 61009"/>
                <a:gd name="connsiteY21" fmla="*/ 70327 h 70327"/>
                <a:gd name="connsiteX22" fmla="*/ 31526 w 61009"/>
                <a:gd name="connsiteY22" fmla="*/ 68923 h 70327"/>
                <a:gd name="connsiteX23" fmla="*/ 38163 w 61009"/>
                <a:gd name="connsiteY23" fmla="*/ 65094 h 70327"/>
                <a:gd name="connsiteX24" fmla="*/ 42502 w 61009"/>
                <a:gd name="connsiteY24" fmla="*/ 59478 h 70327"/>
                <a:gd name="connsiteX25" fmla="*/ 43013 w 61009"/>
                <a:gd name="connsiteY25" fmla="*/ 59478 h 70327"/>
                <a:gd name="connsiteX26" fmla="*/ 43013 w 61009"/>
                <a:gd name="connsiteY26" fmla="*/ 68923 h 70327"/>
                <a:gd name="connsiteX27" fmla="*/ 61010 w 61009"/>
                <a:gd name="connsiteY27" fmla="*/ 68923 h 70327"/>
                <a:gd name="connsiteX28" fmla="*/ 61010 w 61009"/>
                <a:gd name="connsiteY28" fmla="*/ 22847 h 70327"/>
                <a:gd name="connsiteX29" fmla="*/ 58712 w 61009"/>
                <a:gd name="connsiteY29" fmla="*/ 12381 h 70327"/>
                <a:gd name="connsiteX30" fmla="*/ 52330 w 61009"/>
                <a:gd name="connsiteY30" fmla="*/ 5233 h 70327"/>
                <a:gd name="connsiteX31" fmla="*/ 42247 w 61009"/>
                <a:gd name="connsiteY31" fmla="*/ 44672 h 70327"/>
                <a:gd name="connsiteX32" fmla="*/ 40460 w 61009"/>
                <a:gd name="connsiteY32" fmla="*/ 51182 h 70327"/>
                <a:gd name="connsiteX33" fmla="*/ 35483 w 61009"/>
                <a:gd name="connsiteY33" fmla="*/ 55649 h 70327"/>
                <a:gd name="connsiteX34" fmla="*/ 28080 w 61009"/>
                <a:gd name="connsiteY34" fmla="*/ 57308 h 70327"/>
                <a:gd name="connsiteX35" fmla="*/ 20932 w 61009"/>
                <a:gd name="connsiteY35" fmla="*/ 55266 h 70327"/>
                <a:gd name="connsiteX36" fmla="*/ 18124 w 61009"/>
                <a:gd name="connsiteY36" fmla="*/ 49395 h 70327"/>
                <a:gd name="connsiteX37" fmla="*/ 19528 w 61009"/>
                <a:gd name="connsiteY37" fmla="*/ 44927 h 70327"/>
                <a:gd name="connsiteX38" fmla="*/ 23357 w 61009"/>
                <a:gd name="connsiteY38" fmla="*/ 42119 h 70327"/>
                <a:gd name="connsiteX39" fmla="*/ 29228 w 61009"/>
                <a:gd name="connsiteY39" fmla="*/ 40588 h 70327"/>
                <a:gd name="connsiteX40" fmla="*/ 32675 w 61009"/>
                <a:gd name="connsiteY40" fmla="*/ 40078 h 70327"/>
                <a:gd name="connsiteX41" fmla="*/ 36504 w 61009"/>
                <a:gd name="connsiteY41" fmla="*/ 39439 h 70327"/>
                <a:gd name="connsiteX42" fmla="*/ 39950 w 61009"/>
                <a:gd name="connsiteY42" fmla="*/ 38546 h 70327"/>
                <a:gd name="connsiteX43" fmla="*/ 42375 w 61009"/>
                <a:gd name="connsiteY43" fmla="*/ 37525 h 70327"/>
                <a:gd name="connsiteX44" fmla="*/ 42375 w 61009"/>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09" h="70327">
                  <a:moveTo>
                    <a:pt x="52330" y="5361"/>
                  </a:moveTo>
                  <a:cubicBezTo>
                    <a:pt x="49650" y="3446"/>
                    <a:pt x="46459" y="2170"/>
                    <a:pt x="43013" y="1276"/>
                  </a:cubicBezTo>
                  <a:cubicBezTo>
                    <a:pt x="39567" y="383"/>
                    <a:pt x="35865" y="0"/>
                    <a:pt x="32036" y="0"/>
                  </a:cubicBezTo>
                  <a:cubicBezTo>
                    <a:pt x="26548" y="0"/>
                    <a:pt x="21826" y="766"/>
                    <a:pt x="17614" y="2425"/>
                  </a:cubicBezTo>
                  <a:cubicBezTo>
                    <a:pt x="13529" y="4084"/>
                    <a:pt x="10083" y="6382"/>
                    <a:pt x="7530" y="9445"/>
                  </a:cubicBezTo>
                  <a:cubicBezTo>
                    <a:pt x="4978" y="12508"/>
                    <a:pt x="3191" y="16082"/>
                    <a:pt x="2298" y="20294"/>
                  </a:cubicBezTo>
                  <a:lnTo>
                    <a:pt x="19783" y="21698"/>
                  </a:lnTo>
                  <a:cubicBezTo>
                    <a:pt x="20422" y="19400"/>
                    <a:pt x="21826" y="17614"/>
                    <a:pt x="23740" y="16082"/>
                  </a:cubicBezTo>
                  <a:cubicBezTo>
                    <a:pt x="25782" y="14551"/>
                    <a:pt x="28463" y="13785"/>
                    <a:pt x="31909" y="13785"/>
                  </a:cubicBezTo>
                  <a:cubicBezTo>
                    <a:pt x="35100" y="13785"/>
                    <a:pt x="37652" y="14551"/>
                    <a:pt x="39439" y="16082"/>
                  </a:cubicBezTo>
                  <a:cubicBezTo>
                    <a:pt x="41226" y="17614"/>
                    <a:pt x="42120" y="19783"/>
                    <a:pt x="42120" y="22591"/>
                  </a:cubicBezTo>
                  <a:lnTo>
                    <a:pt x="42120" y="22847"/>
                  </a:lnTo>
                  <a:cubicBezTo>
                    <a:pt x="42120" y="24251"/>
                    <a:pt x="41609" y="25399"/>
                    <a:pt x="40460" y="26165"/>
                  </a:cubicBezTo>
                  <a:cubicBezTo>
                    <a:pt x="39312" y="26931"/>
                    <a:pt x="37652" y="27441"/>
                    <a:pt x="35227" y="27824"/>
                  </a:cubicBezTo>
                  <a:cubicBezTo>
                    <a:pt x="32802" y="28207"/>
                    <a:pt x="29611" y="28590"/>
                    <a:pt x="25655" y="28973"/>
                  </a:cubicBezTo>
                  <a:cubicBezTo>
                    <a:pt x="22336" y="29356"/>
                    <a:pt x="19018" y="29867"/>
                    <a:pt x="15954" y="30632"/>
                  </a:cubicBezTo>
                  <a:cubicBezTo>
                    <a:pt x="12891" y="31398"/>
                    <a:pt x="10211" y="32675"/>
                    <a:pt x="7786" y="34206"/>
                  </a:cubicBezTo>
                  <a:cubicBezTo>
                    <a:pt x="5361" y="35738"/>
                    <a:pt x="3446" y="37908"/>
                    <a:pt x="2042" y="40460"/>
                  </a:cubicBezTo>
                  <a:cubicBezTo>
                    <a:pt x="638" y="43013"/>
                    <a:pt x="0" y="46204"/>
                    <a:pt x="0" y="50033"/>
                  </a:cubicBezTo>
                  <a:cubicBezTo>
                    <a:pt x="0" y="54500"/>
                    <a:pt x="1021" y="58329"/>
                    <a:pt x="2936" y="61265"/>
                  </a:cubicBezTo>
                  <a:cubicBezTo>
                    <a:pt x="4850" y="64328"/>
                    <a:pt x="7658" y="66498"/>
                    <a:pt x="10977" y="68030"/>
                  </a:cubicBezTo>
                  <a:cubicBezTo>
                    <a:pt x="14423" y="69561"/>
                    <a:pt x="18252" y="70327"/>
                    <a:pt x="22591" y="70327"/>
                  </a:cubicBezTo>
                  <a:cubicBezTo>
                    <a:pt x="25910" y="70327"/>
                    <a:pt x="28973" y="69816"/>
                    <a:pt x="31526" y="68923"/>
                  </a:cubicBezTo>
                  <a:cubicBezTo>
                    <a:pt x="34079" y="68030"/>
                    <a:pt x="36376" y="66753"/>
                    <a:pt x="38163" y="65094"/>
                  </a:cubicBezTo>
                  <a:cubicBezTo>
                    <a:pt x="39950" y="63435"/>
                    <a:pt x="41481" y="61648"/>
                    <a:pt x="42502" y="59478"/>
                  </a:cubicBezTo>
                  <a:lnTo>
                    <a:pt x="43013" y="59478"/>
                  </a:lnTo>
                  <a:lnTo>
                    <a:pt x="43013" y="68923"/>
                  </a:lnTo>
                  <a:lnTo>
                    <a:pt x="61010" y="68923"/>
                  </a:lnTo>
                  <a:lnTo>
                    <a:pt x="61010" y="22847"/>
                  </a:lnTo>
                  <a:cubicBezTo>
                    <a:pt x="61010" y="18762"/>
                    <a:pt x="60244"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8" y="57308"/>
                    <a:pt x="28080" y="57308"/>
                  </a:cubicBezTo>
                  <a:cubicBezTo>
                    <a:pt x="25272" y="57308"/>
                    <a:pt x="22719" y="56670"/>
                    <a:pt x="20932" y="55266"/>
                  </a:cubicBezTo>
                  <a:cubicBezTo>
                    <a:pt x="19018" y="53862"/>
                    <a:pt x="18124" y="51948"/>
                    <a:pt x="18124" y="49395"/>
                  </a:cubicBezTo>
                  <a:cubicBezTo>
                    <a:pt x="18124" y="47608"/>
                    <a:pt x="18635" y="46076"/>
                    <a:pt x="19528" y="44927"/>
                  </a:cubicBezTo>
                  <a:cubicBezTo>
                    <a:pt x="20422" y="43779"/>
                    <a:pt x="21698" y="42758"/>
                    <a:pt x="23357" y="42119"/>
                  </a:cubicBezTo>
                  <a:cubicBezTo>
                    <a:pt x="25017" y="41354"/>
                    <a:pt x="26931" y="40843"/>
                    <a:pt x="29228" y="40588"/>
                  </a:cubicBezTo>
                  <a:cubicBezTo>
                    <a:pt x="30249" y="40460"/>
                    <a:pt x="31398" y="40333"/>
                    <a:pt x="32675" y="40078"/>
                  </a:cubicBezTo>
                  <a:cubicBezTo>
                    <a:pt x="33951" y="39822"/>
                    <a:pt x="35227" y="39695"/>
                    <a:pt x="36504"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12" name="Freeform 11">
              <a:extLst>
                <a:ext uri="{FF2B5EF4-FFF2-40B4-BE49-F238E27FC236}">
                  <a16:creationId xmlns:a16="http://schemas.microsoft.com/office/drawing/2014/main" id="{53A57437-A206-59CB-CB27-BB0F6A60CBC6}"/>
                </a:ext>
              </a:extLst>
            </p:cNvPr>
            <p:cNvSpPr/>
            <p:nvPr/>
          </p:nvSpPr>
          <p:spPr>
            <a:xfrm>
              <a:off x="2952452" y="6299425"/>
              <a:ext cx="41353" cy="69306"/>
            </a:xfrm>
            <a:custGeom>
              <a:avLst/>
              <a:gdLst>
                <a:gd name="connsiteX0" fmla="*/ 35483 w 41353"/>
                <a:gd name="connsiteY0" fmla="*/ 0 h 69306"/>
                <a:gd name="connsiteX1" fmla="*/ 25399 w 41353"/>
                <a:gd name="connsiteY1" fmla="*/ 3319 h 69306"/>
                <a:gd name="connsiteX2" fmla="*/ 19145 w 41353"/>
                <a:gd name="connsiteY2" fmla="*/ 12891 h 69306"/>
                <a:gd name="connsiteX3" fmla="*/ 18379 w 41353"/>
                <a:gd name="connsiteY3" fmla="*/ 12891 h 69306"/>
                <a:gd name="connsiteX4" fmla="*/ 18379 w 41353"/>
                <a:gd name="connsiteY4" fmla="*/ 1021 h 69306"/>
                <a:gd name="connsiteX5" fmla="*/ 0 w 41353"/>
                <a:gd name="connsiteY5" fmla="*/ 1021 h 69306"/>
                <a:gd name="connsiteX6" fmla="*/ 0 w 41353"/>
                <a:gd name="connsiteY6" fmla="*/ 69306 h 69306"/>
                <a:gd name="connsiteX7" fmla="*/ 18890 w 41353"/>
                <a:gd name="connsiteY7" fmla="*/ 69306 h 69306"/>
                <a:gd name="connsiteX8" fmla="*/ 18890 w 41353"/>
                <a:gd name="connsiteY8" fmla="*/ 30633 h 69306"/>
                <a:gd name="connsiteX9" fmla="*/ 20804 w 41353"/>
                <a:gd name="connsiteY9" fmla="*/ 23230 h 69306"/>
                <a:gd name="connsiteX10" fmla="*/ 25910 w 41353"/>
                <a:gd name="connsiteY10" fmla="*/ 18252 h 69306"/>
                <a:gd name="connsiteX11" fmla="*/ 33313 w 41353"/>
                <a:gd name="connsiteY11" fmla="*/ 16465 h 69306"/>
                <a:gd name="connsiteX12" fmla="*/ 37652 w 41353"/>
                <a:gd name="connsiteY12" fmla="*/ 16720 h 69306"/>
                <a:gd name="connsiteX13" fmla="*/ 41354 w 41353"/>
                <a:gd name="connsiteY13" fmla="*/ 17486 h 69306"/>
                <a:gd name="connsiteX14" fmla="*/ 41354 w 41353"/>
                <a:gd name="connsiteY14" fmla="*/ 638 h 69306"/>
                <a:gd name="connsiteX15" fmla="*/ 38418 w 41353"/>
                <a:gd name="connsiteY15" fmla="*/ 128 h 69306"/>
                <a:gd name="connsiteX16" fmla="*/ 35355 w 41353"/>
                <a:gd name="connsiteY16" fmla="*/ 0 h 6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353" h="69306">
                  <a:moveTo>
                    <a:pt x="35483" y="0"/>
                  </a:moveTo>
                  <a:cubicBezTo>
                    <a:pt x="31653" y="0"/>
                    <a:pt x="28335" y="1149"/>
                    <a:pt x="25399" y="3319"/>
                  </a:cubicBezTo>
                  <a:cubicBezTo>
                    <a:pt x="22464" y="5489"/>
                    <a:pt x="20421" y="8679"/>
                    <a:pt x="19145" y="12891"/>
                  </a:cubicBezTo>
                  <a:lnTo>
                    <a:pt x="18379" y="12891"/>
                  </a:lnTo>
                  <a:lnTo>
                    <a:pt x="18379" y="1021"/>
                  </a:lnTo>
                  <a:lnTo>
                    <a:pt x="0" y="1021"/>
                  </a:lnTo>
                  <a:lnTo>
                    <a:pt x="0" y="69306"/>
                  </a:lnTo>
                  <a:lnTo>
                    <a:pt x="18890" y="69306"/>
                  </a:lnTo>
                  <a:lnTo>
                    <a:pt x="18890" y="30633"/>
                  </a:lnTo>
                  <a:cubicBezTo>
                    <a:pt x="18890" y="27825"/>
                    <a:pt x="19528" y="25400"/>
                    <a:pt x="20804" y="23230"/>
                  </a:cubicBezTo>
                  <a:cubicBezTo>
                    <a:pt x="22081" y="21060"/>
                    <a:pt x="23740" y="19401"/>
                    <a:pt x="25910" y="18252"/>
                  </a:cubicBezTo>
                  <a:cubicBezTo>
                    <a:pt x="28080" y="17103"/>
                    <a:pt x="30632" y="16465"/>
                    <a:pt x="33313" y="16465"/>
                  </a:cubicBezTo>
                  <a:cubicBezTo>
                    <a:pt x="34589" y="16465"/>
                    <a:pt x="35993" y="16465"/>
                    <a:pt x="37652" y="16720"/>
                  </a:cubicBezTo>
                  <a:cubicBezTo>
                    <a:pt x="39184" y="16976"/>
                    <a:pt x="40460" y="17103"/>
                    <a:pt x="41354" y="17486"/>
                  </a:cubicBezTo>
                  <a:lnTo>
                    <a:pt x="41354" y="638"/>
                  </a:lnTo>
                  <a:cubicBezTo>
                    <a:pt x="40588" y="383"/>
                    <a:pt x="39567" y="256"/>
                    <a:pt x="38418" y="128"/>
                  </a:cubicBezTo>
                  <a:cubicBezTo>
                    <a:pt x="37269" y="128"/>
                    <a:pt x="36248" y="0"/>
                    <a:pt x="35355" y="0"/>
                  </a:cubicBezTo>
                  <a:close/>
                </a:path>
              </a:pathLst>
            </a:custGeom>
            <a:solidFill>
              <a:srgbClr val="EC607E"/>
            </a:solidFill>
            <a:ln w="0" cap="flat">
              <a:noFill/>
              <a:prstDash val="solid"/>
              <a:miter/>
            </a:ln>
          </p:spPr>
          <p:txBody>
            <a:bodyPr rtlCol="0" anchor="ctr"/>
            <a:lstStyle/>
            <a:p>
              <a:endParaRPr lang="en-GB" sz="1621"/>
            </a:p>
          </p:txBody>
        </p:sp>
        <p:sp>
          <p:nvSpPr>
            <p:cNvPr id="13" name="Freeform 12">
              <a:extLst>
                <a:ext uri="{FF2B5EF4-FFF2-40B4-BE49-F238E27FC236}">
                  <a16:creationId xmlns:a16="http://schemas.microsoft.com/office/drawing/2014/main" id="{94296292-9EF2-3662-64AB-9B0EBADC7C64}"/>
                </a:ext>
              </a:extLst>
            </p:cNvPr>
            <p:cNvSpPr/>
            <p:nvPr/>
          </p:nvSpPr>
          <p:spPr>
            <a:xfrm>
              <a:off x="3000954" y="6299425"/>
              <a:ext cx="65476" cy="70709"/>
            </a:xfrm>
            <a:custGeom>
              <a:avLst/>
              <a:gdLst>
                <a:gd name="connsiteX0" fmla="*/ 55904 w 65476"/>
                <a:gd name="connsiteY0" fmla="*/ 8679 h 70709"/>
                <a:gd name="connsiteX1" fmla="*/ 45693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3 w 65476"/>
                <a:gd name="connsiteY8" fmla="*/ 70710 h 70709"/>
                <a:gd name="connsiteX9" fmla="*/ 48757 w 65476"/>
                <a:gd name="connsiteY9" fmla="*/ 68157 h 70709"/>
                <a:gd name="connsiteX10" fmla="*/ 59350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7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287 w 65476"/>
                <a:gd name="connsiteY23" fmla="*/ 8807 h 70709"/>
                <a:gd name="connsiteX24" fmla="*/ 18762 w 65476"/>
                <a:gd name="connsiteY24" fmla="*/ 28208 h 70709"/>
                <a:gd name="connsiteX25" fmla="*/ 20549 w 65476"/>
                <a:gd name="connsiteY25" fmla="*/ 21443 h 70709"/>
                <a:gd name="connsiteX26" fmla="*/ 25782 w 65476"/>
                <a:gd name="connsiteY26" fmla="*/ 16210 h 70709"/>
                <a:gd name="connsiteX27" fmla="*/ 33441 w 65476"/>
                <a:gd name="connsiteY27" fmla="*/ 14168 h 70709"/>
                <a:gd name="connsiteX28" fmla="*/ 40716 w 65476"/>
                <a:gd name="connsiteY28" fmla="*/ 15954 h 70709"/>
                <a:gd name="connsiteX29" fmla="*/ 45693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3" y="2170"/>
                  </a:cubicBezTo>
                  <a:cubicBezTo>
                    <a:pt x="41737" y="766"/>
                    <a:pt x="37525" y="0"/>
                    <a:pt x="33058" y="0"/>
                  </a:cubicBezTo>
                  <a:cubicBezTo>
                    <a:pt x="26421"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1" y="63435"/>
                    <a:pt x="15699" y="66370"/>
                  </a:cubicBezTo>
                  <a:cubicBezTo>
                    <a:pt x="20805" y="69178"/>
                    <a:pt x="26803" y="70710"/>
                    <a:pt x="33823" y="70710"/>
                  </a:cubicBezTo>
                  <a:cubicBezTo>
                    <a:pt x="39439" y="70710"/>
                    <a:pt x="44417" y="69816"/>
                    <a:pt x="48757" y="68157"/>
                  </a:cubicBezTo>
                  <a:cubicBezTo>
                    <a:pt x="53096" y="66370"/>
                    <a:pt x="56542" y="63945"/>
                    <a:pt x="59350" y="60882"/>
                  </a:cubicBezTo>
                  <a:cubicBezTo>
                    <a:pt x="62158" y="57691"/>
                    <a:pt x="63945" y="54118"/>
                    <a:pt x="64839" y="49905"/>
                  </a:cubicBezTo>
                  <a:lnTo>
                    <a:pt x="47353" y="48757"/>
                  </a:lnTo>
                  <a:cubicBezTo>
                    <a:pt x="46714" y="50416"/>
                    <a:pt x="45693" y="51948"/>
                    <a:pt x="44545" y="53096"/>
                  </a:cubicBezTo>
                  <a:cubicBezTo>
                    <a:pt x="43268" y="54245"/>
                    <a:pt x="41864" y="55138"/>
                    <a:pt x="40077" y="55777"/>
                  </a:cubicBezTo>
                  <a:cubicBezTo>
                    <a:pt x="38291" y="56415"/>
                    <a:pt x="36376" y="56670"/>
                    <a:pt x="34334" y="56670"/>
                  </a:cubicBezTo>
                  <a:cubicBezTo>
                    <a:pt x="31143" y="56670"/>
                    <a:pt x="28463" y="56032"/>
                    <a:pt x="26165" y="54628"/>
                  </a:cubicBezTo>
                  <a:cubicBezTo>
                    <a:pt x="23868" y="53224"/>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287" y="8807"/>
                  </a:cubicBezTo>
                  <a:close/>
                  <a:moveTo>
                    <a:pt x="18762" y="28208"/>
                  </a:moveTo>
                  <a:cubicBezTo>
                    <a:pt x="18762" y="25783"/>
                    <a:pt x="19401" y="23485"/>
                    <a:pt x="20549" y="21443"/>
                  </a:cubicBezTo>
                  <a:cubicBezTo>
                    <a:pt x="21826" y="19273"/>
                    <a:pt x="23485" y="17486"/>
                    <a:pt x="25782" y="16210"/>
                  </a:cubicBezTo>
                  <a:cubicBezTo>
                    <a:pt x="28080" y="14933"/>
                    <a:pt x="30505" y="14168"/>
                    <a:pt x="33441" y="14168"/>
                  </a:cubicBezTo>
                  <a:cubicBezTo>
                    <a:pt x="36376" y="14168"/>
                    <a:pt x="38673" y="14806"/>
                    <a:pt x="40716" y="15954"/>
                  </a:cubicBezTo>
                  <a:cubicBezTo>
                    <a:pt x="42758" y="17103"/>
                    <a:pt x="44417" y="18762"/>
                    <a:pt x="45693"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14" name="Freeform 13">
              <a:extLst>
                <a:ext uri="{FF2B5EF4-FFF2-40B4-BE49-F238E27FC236}">
                  <a16:creationId xmlns:a16="http://schemas.microsoft.com/office/drawing/2014/main" id="{6270A7CB-D34F-7473-0B0E-A57E38C8A43B}"/>
                </a:ext>
              </a:extLst>
            </p:cNvPr>
            <p:cNvSpPr/>
            <p:nvPr/>
          </p:nvSpPr>
          <p:spPr>
            <a:xfrm>
              <a:off x="3114166" y="6277599"/>
              <a:ext cx="76836" cy="91131"/>
            </a:xfrm>
            <a:custGeom>
              <a:avLst/>
              <a:gdLst>
                <a:gd name="connsiteX0" fmla="*/ 56159 w 76836"/>
                <a:gd name="connsiteY0" fmla="*/ 5488 h 91131"/>
                <a:gd name="connsiteX1" fmla="*/ 32547 w 76836"/>
                <a:gd name="connsiteY1" fmla="*/ 0 h 91131"/>
                <a:gd name="connsiteX2" fmla="*/ 0 w 76836"/>
                <a:gd name="connsiteY2" fmla="*/ 0 h 91131"/>
                <a:gd name="connsiteX3" fmla="*/ 0 w 76836"/>
                <a:gd name="connsiteY3" fmla="*/ 91132 h 91131"/>
                <a:gd name="connsiteX4" fmla="*/ 32292 w 76836"/>
                <a:gd name="connsiteY4" fmla="*/ 91132 h 91131"/>
                <a:gd name="connsiteX5" fmla="*/ 56159 w 76836"/>
                <a:gd name="connsiteY5" fmla="*/ 85643 h 91131"/>
                <a:gd name="connsiteX6" fmla="*/ 71475 w 76836"/>
                <a:gd name="connsiteY6" fmla="*/ 69944 h 91131"/>
                <a:gd name="connsiteX7" fmla="*/ 76836 w 76836"/>
                <a:gd name="connsiteY7" fmla="*/ 45438 h 91131"/>
                <a:gd name="connsiteX8" fmla="*/ 71475 w 76836"/>
                <a:gd name="connsiteY8" fmla="*/ 21060 h 91131"/>
                <a:gd name="connsiteX9" fmla="*/ 56159 w 76836"/>
                <a:gd name="connsiteY9" fmla="*/ 5488 h 91131"/>
                <a:gd name="connsiteX10" fmla="*/ 54628 w 76836"/>
                <a:gd name="connsiteY10" fmla="*/ 62031 h 91131"/>
                <a:gd name="connsiteX11" fmla="*/ 45821 w 76836"/>
                <a:gd name="connsiteY11" fmla="*/ 71476 h 91131"/>
                <a:gd name="connsiteX12" fmla="*/ 31398 w 76836"/>
                <a:gd name="connsiteY12" fmla="*/ 74539 h 91131"/>
                <a:gd name="connsiteX13" fmla="*/ 19145 w 76836"/>
                <a:gd name="connsiteY13" fmla="*/ 74539 h 91131"/>
                <a:gd name="connsiteX14" fmla="*/ 19145 w 76836"/>
                <a:gd name="connsiteY14" fmla="*/ 16465 h 91131"/>
                <a:gd name="connsiteX15" fmla="*/ 31398 w 76836"/>
                <a:gd name="connsiteY15" fmla="*/ 16465 h 91131"/>
                <a:gd name="connsiteX16" fmla="*/ 45821 w 76836"/>
                <a:gd name="connsiteY16" fmla="*/ 19528 h 91131"/>
                <a:gd name="connsiteX17" fmla="*/ 54628 w 76836"/>
                <a:gd name="connsiteY17" fmla="*/ 28973 h 91131"/>
                <a:gd name="connsiteX18" fmla="*/ 57563 w 76836"/>
                <a:gd name="connsiteY18" fmla="*/ 45438 h 91131"/>
                <a:gd name="connsiteX19" fmla="*/ 54628 w 76836"/>
                <a:gd name="connsiteY19" fmla="*/ 6203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836" h="91131">
                  <a:moveTo>
                    <a:pt x="56159" y="5488"/>
                  </a:moveTo>
                  <a:cubicBezTo>
                    <a:pt x="49522" y="1914"/>
                    <a:pt x="41609" y="0"/>
                    <a:pt x="32547" y="0"/>
                  </a:cubicBezTo>
                  <a:lnTo>
                    <a:pt x="0" y="0"/>
                  </a:lnTo>
                  <a:lnTo>
                    <a:pt x="0" y="91132"/>
                  </a:lnTo>
                  <a:lnTo>
                    <a:pt x="32292" y="91132"/>
                  </a:lnTo>
                  <a:cubicBezTo>
                    <a:pt x="41481" y="91132"/>
                    <a:pt x="49522" y="89345"/>
                    <a:pt x="56159" y="85643"/>
                  </a:cubicBezTo>
                  <a:cubicBezTo>
                    <a:pt x="62796" y="81942"/>
                    <a:pt x="67902" y="76709"/>
                    <a:pt x="71475" y="69944"/>
                  </a:cubicBezTo>
                  <a:cubicBezTo>
                    <a:pt x="75049" y="63179"/>
                    <a:pt x="76836" y="55011"/>
                    <a:pt x="76836" y="45438"/>
                  </a:cubicBezTo>
                  <a:cubicBezTo>
                    <a:pt x="76836" y="35865"/>
                    <a:pt x="75049" y="27824"/>
                    <a:pt x="71475" y="21060"/>
                  </a:cubicBezTo>
                  <a:cubicBezTo>
                    <a:pt x="67902" y="14295"/>
                    <a:pt x="62796" y="9062"/>
                    <a:pt x="56159" y="5488"/>
                  </a:cubicBezTo>
                  <a:close/>
                  <a:moveTo>
                    <a:pt x="54628" y="62031"/>
                  </a:moveTo>
                  <a:cubicBezTo>
                    <a:pt x="52713" y="66370"/>
                    <a:pt x="49778" y="69433"/>
                    <a:pt x="45821" y="71476"/>
                  </a:cubicBezTo>
                  <a:cubicBezTo>
                    <a:pt x="41864" y="73518"/>
                    <a:pt x="37142" y="74539"/>
                    <a:pt x="31398" y="74539"/>
                  </a:cubicBezTo>
                  <a:lnTo>
                    <a:pt x="19145" y="74539"/>
                  </a:lnTo>
                  <a:lnTo>
                    <a:pt x="19145" y="16465"/>
                  </a:lnTo>
                  <a:lnTo>
                    <a:pt x="31398" y="16465"/>
                  </a:lnTo>
                  <a:cubicBezTo>
                    <a:pt x="37142" y="16465"/>
                    <a:pt x="41864" y="17486"/>
                    <a:pt x="45821" y="19528"/>
                  </a:cubicBezTo>
                  <a:cubicBezTo>
                    <a:pt x="49650" y="21570"/>
                    <a:pt x="52586" y="24633"/>
                    <a:pt x="54628" y="28973"/>
                  </a:cubicBezTo>
                  <a:cubicBezTo>
                    <a:pt x="56542" y="33185"/>
                    <a:pt x="57563" y="38801"/>
                    <a:pt x="57563" y="45438"/>
                  </a:cubicBezTo>
                  <a:cubicBezTo>
                    <a:pt x="57563" y="52075"/>
                    <a:pt x="56542" y="57819"/>
                    <a:pt x="54628" y="62031"/>
                  </a:cubicBezTo>
                  <a:close/>
                </a:path>
              </a:pathLst>
            </a:custGeom>
            <a:solidFill>
              <a:srgbClr val="EC607E"/>
            </a:solidFill>
            <a:ln w="0" cap="flat">
              <a:noFill/>
              <a:prstDash val="solid"/>
              <a:miter/>
            </a:ln>
          </p:spPr>
          <p:txBody>
            <a:bodyPr rtlCol="0" anchor="ctr"/>
            <a:lstStyle/>
            <a:p>
              <a:endParaRPr lang="en-GB" sz="1621"/>
            </a:p>
          </p:txBody>
        </p:sp>
        <p:sp>
          <p:nvSpPr>
            <p:cNvPr id="15" name="Freeform 14">
              <a:extLst>
                <a:ext uri="{FF2B5EF4-FFF2-40B4-BE49-F238E27FC236}">
                  <a16:creationId xmlns:a16="http://schemas.microsoft.com/office/drawing/2014/main" id="{4FC07040-1C9B-8DD1-FC7D-6459B32E2C21}"/>
                </a:ext>
              </a:extLst>
            </p:cNvPr>
            <p:cNvSpPr/>
            <p:nvPr/>
          </p:nvSpPr>
          <p:spPr>
            <a:xfrm>
              <a:off x="3207212" y="6272366"/>
              <a:ext cx="20549" cy="19145"/>
            </a:xfrm>
            <a:custGeom>
              <a:avLst/>
              <a:gdLst>
                <a:gd name="connsiteX0" fmla="*/ 10338 w 20549"/>
                <a:gd name="connsiteY0" fmla="*/ 0 h 19145"/>
                <a:gd name="connsiteX1" fmla="*/ 3063 w 20549"/>
                <a:gd name="connsiteY1" fmla="*/ 2808 h 19145"/>
                <a:gd name="connsiteX2" fmla="*/ 0 w 20549"/>
                <a:gd name="connsiteY2" fmla="*/ 9573 h 19145"/>
                <a:gd name="connsiteX3" fmla="*/ 3063 w 20549"/>
                <a:gd name="connsiteY3" fmla="*/ 16337 h 19145"/>
                <a:gd name="connsiteX4" fmla="*/ 10338 w 20549"/>
                <a:gd name="connsiteY4" fmla="*/ 19145 h 19145"/>
                <a:gd name="connsiteX5" fmla="*/ 17614 w 20549"/>
                <a:gd name="connsiteY5" fmla="*/ 16337 h 19145"/>
                <a:gd name="connsiteX6" fmla="*/ 20549 w 20549"/>
                <a:gd name="connsiteY6" fmla="*/ 9573 h 19145"/>
                <a:gd name="connsiteX7" fmla="*/ 17614 w 20549"/>
                <a:gd name="connsiteY7" fmla="*/ 2808 h 19145"/>
                <a:gd name="connsiteX8" fmla="*/ 10338 w 20549"/>
                <a:gd name="connsiteY8" fmla="*/ 0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549" h="19145">
                  <a:moveTo>
                    <a:pt x="10338" y="0"/>
                  </a:moveTo>
                  <a:cubicBezTo>
                    <a:pt x="7530" y="0"/>
                    <a:pt x="5105" y="894"/>
                    <a:pt x="3063" y="2808"/>
                  </a:cubicBezTo>
                  <a:cubicBezTo>
                    <a:pt x="1021" y="4722"/>
                    <a:pt x="0" y="6892"/>
                    <a:pt x="0" y="9573"/>
                  </a:cubicBezTo>
                  <a:cubicBezTo>
                    <a:pt x="0" y="12253"/>
                    <a:pt x="1021" y="14423"/>
                    <a:pt x="3063" y="16337"/>
                  </a:cubicBezTo>
                  <a:cubicBezTo>
                    <a:pt x="5105" y="18252"/>
                    <a:pt x="7530" y="19145"/>
                    <a:pt x="10338" y="19145"/>
                  </a:cubicBezTo>
                  <a:cubicBezTo>
                    <a:pt x="13146" y="19145"/>
                    <a:pt x="15571" y="18252"/>
                    <a:pt x="17614" y="16337"/>
                  </a:cubicBezTo>
                  <a:cubicBezTo>
                    <a:pt x="19656" y="14423"/>
                    <a:pt x="20549" y="12253"/>
                    <a:pt x="20549" y="9573"/>
                  </a:cubicBezTo>
                  <a:cubicBezTo>
                    <a:pt x="20549" y="6892"/>
                    <a:pt x="19528" y="4722"/>
                    <a:pt x="17614" y="2808"/>
                  </a:cubicBezTo>
                  <a:cubicBezTo>
                    <a:pt x="15571" y="894"/>
                    <a:pt x="13146" y="0"/>
                    <a:pt x="10338" y="0"/>
                  </a:cubicBezTo>
                  <a:close/>
                </a:path>
              </a:pathLst>
            </a:custGeom>
            <a:solidFill>
              <a:srgbClr val="EC607E"/>
            </a:solidFill>
            <a:ln w="0" cap="flat">
              <a:noFill/>
              <a:prstDash val="solid"/>
              <a:miter/>
            </a:ln>
          </p:spPr>
          <p:txBody>
            <a:bodyPr rtlCol="0" anchor="ctr"/>
            <a:lstStyle/>
            <a:p>
              <a:endParaRPr lang="en-GB" sz="1621"/>
            </a:p>
          </p:txBody>
        </p:sp>
        <p:sp>
          <p:nvSpPr>
            <p:cNvPr id="16" name="Freeform 15">
              <a:extLst>
                <a:ext uri="{FF2B5EF4-FFF2-40B4-BE49-F238E27FC236}">
                  <a16:creationId xmlns:a16="http://schemas.microsoft.com/office/drawing/2014/main" id="{CB2F2FF4-D37C-A114-887A-688CACD142C4}"/>
                </a:ext>
              </a:extLst>
            </p:cNvPr>
            <p:cNvSpPr/>
            <p:nvPr/>
          </p:nvSpPr>
          <p:spPr>
            <a:xfrm>
              <a:off x="3207978" y="6300318"/>
              <a:ext cx="18889" cy="68284"/>
            </a:xfrm>
            <a:custGeom>
              <a:avLst/>
              <a:gdLst>
                <a:gd name="connsiteX0" fmla="*/ 0 w 18889"/>
                <a:gd name="connsiteY0" fmla="*/ 0 h 68284"/>
                <a:gd name="connsiteX1" fmla="*/ 18890 w 18889"/>
                <a:gd name="connsiteY1" fmla="*/ 0 h 68284"/>
                <a:gd name="connsiteX2" fmla="*/ 18890 w 18889"/>
                <a:gd name="connsiteY2" fmla="*/ 68285 h 68284"/>
                <a:gd name="connsiteX3" fmla="*/ 0 w 18889"/>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8889" h="68284">
                  <a:moveTo>
                    <a:pt x="0" y="0"/>
                  </a:moveTo>
                  <a:lnTo>
                    <a:pt x="18890" y="0"/>
                  </a:lnTo>
                  <a:lnTo>
                    <a:pt x="18890" y="68285"/>
                  </a:lnTo>
                  <a:lnTo>
                    <a:pt x="0" y="68285"/>
                  </a:lnTo>
                  <a:close/>
                </a:path>
              </a:pathLst>
            </a:custGeom>
            <a:solidFill>
              <a:srgbClr val="EC607E"/>
            </a:solidFill>
            <a:ln w="0" cap="flat">
              <a:noFill/>
              <a:prstDash val="solid"/>
              <a:miter/>
            </a:ln>
          </p:spPr>
          <p:txBody>
            <a:bodyPr rtlCol="0" anchor="ctr"/>
            <a:lstStyle/>
            <a:p>
              <a:endParaRPr lang="en-GB" sz="1621"/>
            </a:p>
          </p:txBody>
        </p:sp>
        <p:sp>
          <p:nvSpPr>
            <p:cNvPr id="17" name="Freeform 16">
              <a:extLst>
                <a:ext uri="{FF2B5EF4-FFF2-40B4-BE49-F238E27FC236}">
                  <a16:creationId xmlns:a16="http://schemas.microsoft.com/office/drawing/2014/main" id="{04848A49-848E-3F7E-E107-4306505F4B46}"/>
                </a:ext>
              </a:extLst>
            </p:cNvPr>
            <p:cNvSpPr/>
            <p:nvPr/>
          </p:nvSpPr>
          <p:spPr>
            <a:xfrm>
              <a:off x="3242184" y="6299680"/>
              <a:ext cx="61392" cy="70326"/>
            </a:xfrm>
            <a:custGeom>
              <a:avLst/>
              <a:gdLst>
                <a:gd name="connsiteX0" fmla="*/ 41609 w 61392"/>
                <a:gd name="connsiteY0" fmla="*/ 29356 h 70326"/>
                <a:gd name="connsiteX1" fmla="*/ 29228 w 61392"/>
                <a:gd name="connsiteY1" fmla="*/ 26803 h 70326"/>
                <a:gd name="connsiteX2" fmla="*/ 22464 w 61392"/>
                <a:gd name="connsiteY2" fmla="*/ 24123 h 70326"/>
                <a:gd name="connsiteX3" fmla="*/ 20549 w 61392"/>
                <a:gd name="connsiteY3" fmla="*/ 20039 h 70326"/>
                <a:gd name="connsiteX4" fmla="*/ 23612 w 61392"/>
                <a:gd name="connsiteY4" fmla="*/ 15189 h 70326"/>
                <a:gd name="connsiteX5" fmla="*/ 31015 w 61392"/>
                <a:gd name="connsiteY5" fmla="*/ 13402 h 70326"/>
                <a:gd name="connsiteX6" fmla="*/ 36631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09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6 w 61392"/>
                <a:gd name="connsiteY20" fmla="*/ 54755 h 70326"/>
                <a:gd name="connsiteX21" fmla="*/ 31015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5 w 61392"/>
                <a:gd name="connsiteY26" fmla="*/ 70327 h 70326"/>
                <a:gd name="connsiteX27" fmla="*/ 46714 w 61392"/>
                <a:gd name="connsiteY27" fmla="*/ 67519 h 70326"/>
                <a:gd name="connsiteX28" fmla="*/ 57436 w 61392"/>
                <a:gd name="connsiteY28" fmla="*/ 59605 h 70326"/>
                <a:gd name="connsiteX29" fmla="*/ 61392 w 61392"/>
                <a:gd name="connsiteY29" fmla="*/ 47863 h 70326"/>
                <a:gd name="connsiteX30" fmla="*/ 56542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8" y="26803"/>
                  </a:lnTo>
                  <a:cubicBezTo>
                    <a:pt x="26037" y="26165"/>
                    <a:pt x="23868" y="25271"/>
                    <a:pt x="22464" y="24123"/>
                  </a:cubicBezTo>
                  <a:cubicBezTo>
                    <a:pt x="21187" y="22974"/>
                    <a:pt x="20549" y="21570"/>
                    <a:pt x="20549" y="20039"/>
                  </a:cubicBezTo>
                  <a:cubicBezTo>
                    <a:pt x="20549" y="17997"/>
                    <a:pt x="21570" y="16337"/>
                    <a:pt x="23612" y="15189"/>
                  </a:cubicBezTo>
                  <a:cubicBezTo>
                    <a:pt x="25655" y="13912"/>
                    <a:pt x="28080" y="13402"/>
                    <a:pt x="31015" y="13402"/>
                  </a:cubicBezTo>
                  <a:cubicBezTo>
                    <a:pt x="33185" y="13402"/>
                    <a:pt x="35099" y="13784"/>
                    <a:pt x="36631" y="14550"/>
                  </a:cubicBezTo>
                  <a:cubicBezTo>
                    <a:pt x="38163" y="15316"/>
                    <a:pt x="39439"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8" y="30505"/>
                    <a:pt x="6509"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5"/>
                  </a:cubicBezTo>
                  <a:cubicBezTo>
                    <a:pt x="37014" y="56032"/>
                    <a:pt x="34334" y="56670"/>
                    <a:pt x="31015" y="56670"/>
                  </a:cubicBezTo>
                  <a:cubicBezTo>
                    <a:pt x="27697" y="56670"/>
                    <a:pt x="24889" y="55904"/>
                    <a:pt x="22719" y="54500"/>
                  </a:cubicBezTo>
                  <a:cubicBezTo>
                    <a:pt x="20549" y="53096"/>
                    <a:pt x="19145" y="50926"/>
                    <a:pt x="18635" y="48246"/>
                  </a:cubicBezTo>
                  <a:lnTo>
                    <a:pt x="0" y="49267"/>
                  </a:lnTo>
                  <a:cubicBezTo>
                    <a:pt x="893" y="55776"/>
                    <a:pt x="4084" y="61010"/>
                    <a:pt x="9445" y="64711"/>
                  </a:cubicBezTo>
                  <a:cubicBezTo>
                    <a:pt x="14806" y="68540"/>
                    <a:pt x="21953" y="70327"/>
                    <a:pt x="31015" y="70327"/>
                  </a:cubicBezTo>
                  <a:cubicBezTo>
                    <a:pt x="36887" y="70327"/>
                    <a:pt x="42247" y="69433"/>
                    <a:pt x="46714" y="67519"/>
                  </a:cubicBezTo>
                  <a:cubicBezTo>
                    <a:pt x="51309" y="65604"/>
                    <a:pt x="54883" y="63052"/>
                    <a:pt x="57436" y="59605"/>
                  </a:cubicBezTo>
                  <a:cubicBezTo>
                    <a:pt x="60116" y="56287"/>
                    <a:pt x="61392" y="52330"/>
                    <a:pt x="61392" y="47863"/>
                  </a:cubicBezTo>
                  <a:cubicBezTo>
                    <a:pt x="61392" y="42885"/>
                    <a:pt x="59733" y="38929"/>
                    <a:pt x="56542"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19" name="Freeform 18">
              <a:extLst>
                <a:ext uri="{FF2B5EF4-FFF2-40B4-BE49-F238E27FC236}">
                  <a16:creationId xmlns:a16="http://schemas.microsoft.com/office/drawing/2014/main" id="{E2824144-DA1B-7D50-F5ED-316A74BA6EAA}"/>
                </a:ext>
              </a:extLst>
            </p:cNvPr>
            <p:cNvSpPr/>
            <p:nvPr/>
          </p:nvSpPr>
          <p:spPr>
            <a:xfrm>
              <a:off x="3315957"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566 w 65476"/>
                <a:gd name="connsiteY29" fmla="*/ 20932 h 70709"/>
                <a:gd name="connsiteX30" fmla="*/ 47353 w 65476"/>
                <a:gd name="connsiteY30" fmla="*/ 28208 h 70709"/>
                <a:gd name="connsiteX31" fmla="*/ 18762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864" y="638"/>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8"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2" y="15316"/>
                    <a:pt x="59095" y="11743"/>
                    <a:pt x="56160" y="8807"/>
                  </a:cubicBezTo>
                  <a:close/>
                  <a:moveTo>
                    <a:pt x="18762" y="28208"/>
                  </a:moveTo>
                  <a:cubicBezTo>
                    <a:pt x="18762" y="25783"/>
                    <a:pt x="19401" y="23485"/>
                    <a:pt x="20549" y="21443"/>
                  </a:cubicBezTo>
                  <a:cubicBezTo>
                    <a:pt x="21826" y="19273"/>
                    <a:pt x="23485" y="17486"/>
                    <a:pt x="25783" y="16210"/>
                  </a:cubicBezTo>
                  <a:cubicBezTo>
                    <a:pt x="28080" y="14933"/>
                    <a:pt x="30505" y="14168"/>
                    <a:pt x="33441" y="14168"/>
                  </a:cubicBezTo>
                  <a:cubicBezTo>
                    <a:pt x="36376" y="14168"/>
                    <a:pt x="38673" y="14806"/>
                    <a:pt x="40716" y="15954"/>
                  </a:cubicBezTo>
                  <a:cubicBezTo>
                    <a:pt x="42758" y="17103"/>
                    <a:pt x="44417" y="18762"/>
                    <a:pt x="45566" y="20932"/>
                  </a:cubicBezTo>
                  <a:cubicBezTo>
                    <a:pt x="46714" y="22975"/>
                    <a:pt x="47353" y="25400"/>
                    <a:pt x="47353" y="28208"/>
                  </a:cubicBezTo>
                  <a:lnTo>
                    <a:pt x="18762" y="28208"/>
                  </a:lnTo>
                  <a:close/>
                </a:path>
              </a:pathLst>
            </a:custGeom>
            <a:solidFill>
              <a:srgbClr val="EC607E"/>
            </a:solidFill>
            <a:ln w="0" cap="flat">
              <a:noFill/>
              <a:prstDash val="solid"/>
              <a:miter/>
            </a:ln>
          </p:spPr>
          <p:txBody>
            <a:bodyPr rtlCol="0" anchor="ctr"/>
            <a:lstStyle/>
            <a:p>
              <a:endParaRPr lang="en-GB" sz="1621"/>
            </a:p>
          </p:txBody>
        </p:sp>
        <p:sp>
          <p:nvSpPr>
            <p:cNvPr id="20" name="Freeform 19">
              <a:extLst>
                <a:ext uri="{FF2B5EF4-FFF2-40B4-BE49-F238E27FC236}">
                  <a16:creationId xmlns:a16="http://schemas.microsoft.com/office/drawing/2014/main" id="{1FC97DCA-DA07-3842-F2AF-1D482F1E42D0}"/>
                </a:ext>
              </a:extLst>
            </p:cNvPr>
            <p:cNvSpPr/>
            <p:nvPr/>
          </p:nvSpPr>
          <p:spPr>
            <a:xfrm>
              <a:off x="3393559" y="6299553"/>
              <a:ext cx="61137" cy="70327"/>
            </a:xfrm>
            <a:custGeom>
              <a:avLst/>
              <a:gdLst>
                <a:gd name="connsiteX0" fmla="*/ 52330 w 61137"/>
                <a:gd name="connsiteY0" fmla="*/ 5361 h 70327"/>
                <a:gd name="connsiteX1" fmla="*/ 43013 w 61137"/>
                <a:gd name="connsiteY1" fmla="*/ 1276 h 70327"/>
                <a:gd name="connsiteX2" fmla="*/ 32037 w 61137"/>
                <a:gd name="connsiteY2" fmla="*/ 0 h 70327"/>
                <a:gd name="connsiteX3" fmla="*/ 17614 w 61137"/>
                <a:gd name="connsiteY3" fmla="*/ 2425 h 70327"/>
                <a:gd name="connsiteX4" fmla="*/ 7530 w 61137"/>
                <a:gd name="connsiteY4" fmla="*/ 9445 h 70327"/>
                <a:gd name="connsiteX5" fmla="*/ 2297 w 61137"/>
                <a:gd name="connsiteY5" fmla="*/ 20294 h 70327"/>
                <a:gd name="connsiteX6" fmla="*/ 19783 w 61137"/>
                <a:gd name="connsiteY6" fmla="*/ 21698 h 70327"/>
                <a:gd name="connsiteX7" fmla="*/ 23740 w 61137"/>
                <a:gd name="connsiteY7" fmla="*/ 16082 h 70327"/>
                <a:gd name="connsiteX8" fmla="*/ 31909 w 61137"/>
                <a:gd name="connsiteY8" fmla="*/ 13785 h 70327"/>
                <a:gd name="connsiteX9" fmla="*/ 39439 w 61137"/>
                <a:gd name="connsiteY9" fmla="*/ 16082 h 70327"/>
                <a:gd name="connsiteX10" fmla="*/ 42119 w 61137"/>
                <a:gd name="connsiteY10" fmla="*/ 22591 h 70327"/>
                <a:gd name="connsiteX11" fmla="*/ 42119 w 61137"/>
                <a:gd name="connsiteY11" fmla="*/ 22847 h 70327"/>
                <a:gd name="connsiteX12" fmla="*/ 40460 w 61137"/>
                <a:gd name="connsiteY12" fmla="*/ 26165 h 70327"/>
                <a:gd name="connsiteX13" fmla="*/ 35227 w 61137"/>
                <a:gd name="connsiteY13" fmla="*/ 27824 h 70327"/>
                <a:gd name="connsiteX14" fmla="*/ 25655 w 61137"/>
                <a:gd name="connsiteY14" fmla="*/ 28973 h 70327"/>
                <a:gd name="connsiteX15" fmla="*/ 15954 w 61137"/>
                <a:gd name="connsiteY15" fmla="*/ 30632 h 70327"/>
                <a:gd name="connsiteX16" fmla="*/ 7786 w 61137"/>
                <a:gd name="connsiteY16" fmla="*/ 34206 h 70327"/>
                <a:gd name="connsiteX17" fmla="*/ 2042 w 61137"/>
                <a:gd name="connsiteY17" fmla="*/ 40460 h 70327"/>
                <a:gd name="connsiteX18" fmla="*/ 0 w 61137"/>
                <a:gd name="connsiteY18" fmla="*/ 50033 h 70327"/>
                <a:gd name="connsiteX19" fmla="*/ 2935 w 61137"/>
                <a:gd name="connsiteY19" fmla="*/ 61265 h 70327"/>
                <a:gd name="connsiteX20" fmla="*/ 10976 w 61137"/>
                <a:gd name="connsiteY20" fmla="*/ 68030 h 70327"/>
                <a:gd name="connsiteX21" fmla="*/ 22591 w 61137"/>
                <a:gd name="connsiteY21" fmla="*/ 70327 h 70327"/>
                <a:gd name="connsiteX22" fmla="*/ 31526 w 61137"/>
                <a:gd name="connsiteY22" fmla="*/ 68923 h 70327"/>
                <a:gd name="connsiteX23" fmla="*/ 38163 w 61137"/>
                <a:gd name="connsiteY23" fmla="*/ 65094 h 70327"/>
                <a:gd name="connsiteX24" fmla="*/ 42630 w 61137"/>
                <a:gd name="connsiteY24" fmla="*/ 59478 h 70327"/>
                <a:gd name="connsiteX25" fmla="*/ 43141 w 61137"/>
                <a:gd name="connsiteY25" fmla="*/ 59478 h 70327"/>
                <a:gd name="connsiteX26" fmla="*/ 43141 w 61137"/>
                <a:gd name="connsiteY26" fmla="*/ 68923 h 70327"/>
                <a:gd name="connsiteX27" fmla="*/ 61137 w 61137"/>
                <a:gd name="connsiteY27" fmla="*/ 68923 h 70327"/>
                <a:gd name="connsiteX28" fmla="*/ 61137 w 61137"/>
                <a:gd name="connsiteY28" fmla="*/ 22847 h 70327"/>
                <a:gd name="connsiteX29" fmla="*/ 58712 w 61137"/>
                <a:gd name="connsiteY29" fmla="*/ 12381 h 70327"/>
                <a:gd name="connsiteX30" fmla="*/ 52330 w 61137"/>
                <a:gd name="connsiteY30" fmla="*/ 5233 h 70327"/>
                <a:gd name="connsiteX31" fmla="*/ 42247 w 61137"/>
                <a:gd name="connsiteY31" fmla="*/ 44672 h 70327"/>
                <a:gd name="connsiteX32" fmla="*/ 40460 w 61137"/>
                <a:gd name="connsiteY32" fmla="*/ 51182 h 70327"/>
                <a:gd name="connsiteX33" fmla="*/ 35483 w 61137"/>
                <a:gd name="connsiteY33" fmla="*/ 55649 h 70327"/>
                <a:gd name="connsiteX34" fmla="*/ 28079 w 61137"/>
                <a:gd name="connsiteY34" fmla="*/ 57308 h 70327"/>
                <a:gd name="connsiteX35" fmla="*/ 20932 w 61137"/>
                <a:gd name="connsiteY35" fmla="*/ 55266 h 70327"/>
                <a:gd name="connsiteX36" fmla="*/ 18124 w 61137"/>
                <a:gd name="connsiteY36" fmla="*/ 49395 h 70327"/>
                <a:gd name="connsiteX37" fmla="*/ 19528 w 61137"/>
                <a:gd name="connsiteY37" fmla="*/ 44927 h 70327"/>
                <a:gd name="connsiteX38" fmla="*/ 23357 w 61137"/>
                <a:gd name="connsiteY38" fmla="*/ 42119 h 70327"/>
                <a:gd name="connsiteX39" fmla="*/ 29229 w 61137"/>
                <a:gd name="connsiteY39" fmla="*/ 40588 h 70327"/>
                <a:gd name="connsiteX40" fmla="*/ 32675 w 61137"/>
                <a:gd name="connsiteY40" fmla="*/ 40078 h 70327"/>
                <a:gd name="connsiteX41" fmla="*/ 36503 w 61137"/>
                <a:gd name="connsiteY41" fmla="*/ 39439 h 70327"/>
                <a:gd name="connsiteX42" fmla="*/ 39950 w 61137"/>
                <a:gd name="connsiteY42" fmla="*/ 38546 h 70327"/>
                <a:gd name="connsiteX43" fmla="*/ 42375 w 61137"/>
                <a:gd name="connsiteY43" fmla="*/ 37525 h 70327"/>
                <a:gd name="connsiteX44" fmla="*/ 42375 w 61137"/>
                <a:gd name="connsiteY44" fmla="*/ 44800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137" h="70327">
                  <a:moveTo>
                    <a:pt x="52330" y="5361"/>
                  </a:moveTo>
                  <a:cubicBezTo>
                    <a:pt x="49650" y="3446"/>
                    <a:pt x="46459" y="2170"/>
                    <a:pt x="43013" y="1276"/>
                  </a:cubicBezTo>
                  <a:cubicBezTo>
                    <a:pt x="39567" y="383"/>
                    <a:pt x="35865" y="0"/>
                    <a:pt x="32037" y="0"/>
                  </a:cubicBezTo>
                  <a:cubicBezTo>
                    <a:pt x="26548" y="0"/>
                    <a:pt x="21825" y="766"/>
                    <a:pt x="17614" y="2425"/>
                  </a:cubicBezTo>
                  <a:cubicBezTo>
                    <a:pt x="13529" y="4084"/>
                    <a:pt x="10083" y="6382"/>
                    <a:pt x="7530" y="9445"/>
                  </a:cubicBezTo>
                  <a:cubicBezTo>
                    <a:pt x="4978" y="12508"/>
                    <a:pt x="3191" y="16082"/>
                    <a:pt x="2297" y="20294"/>
                  </a:cubicBezTo>
                  <a:lnTo>
                    <a:pt x="19783" y="21698"/>
                  </a:lnTo>
                  <a:cubicBezTo>
                    <a:pt x="20422" y="19400"/>
                    <a:pt x="21825" y="17614"/>
                    <a:pt x="23740" y="16082"/>
                  </a:cubicBezTo>
                  <a:cubicBezTo>
                    <a:pt x="25782" y="14551"/>
                    <a:pt x="28462" y="13785"/>
                    <a:pt x="31909" y="13785"/>
                  </a:cubicBezTo>
                  <a:cubicBezTo>
                    <a:pt x="35100" y="13785"/>
                    <a:pt x="37652" y="14551"/>
                    <a:pt x="39439" y="16082"/>
                  </a:cubicBezTo>
                  <a:cubicBezTo>
                    <a:pt x="41226" y="17614"/>
                    <a:pt x="42119" y="19783"/>
                    <a:pt x="42119" y="22591"/>
                  </a:cubicBezTo>
                  <a:lnTo>
                    <a:pt x="42119" y="22847"/>
                  </a:lnTo>
                  <a:cubicBezTo>
                    <a:pt x="42119" y="24251"/>
                    <a:pt x="41609" y="25399"/>
                    <a:pt x="40460" y="26165"/>
                  </a:cubicBezTo>
                  <a:cubicBezTo>
                    <a:pt x="39311" y="26931"/>
                    <a:pt x="37652" y="27441"/>
                    <a:pt x="35227" y="27824"/>
                  </a:cubicBezTo>
                  <a:cubicBezTo>
                    <a:pt x="32802" y="28207"/>
                    <a:pt x="29611" y="28590"/>
                    <a:pt x="25655" y="28973"/>
                  </a:cubicBezTo>
                  <a:cubicBezTo>
                    <a:pt x="22336" y="29356"/>
                    <a:pt x="19017" y="29867"/>
                    <a:pt x="15954" y="30632"/>
                  </a:cubicBezTo>
                  <a:cubicBezTo>
                    <a:pt x="12891" y="31398"/>
                    <a:pt x="10211" y="32675"/>
                    <a:pt x="7786" y="34206"/>
                  </a:cubicBezTo>
                  <a:cubicBezTo>
                    <a:pt x="5360" y="35738"/>
                    <a:pt x="3446" y="37908"/>
                    <a:pt x="2042" y="40460"/>
                  </a:cubicBezTo>
                  <a:cubicBezTo>
                    <a:pt x="638" y="43013"/>
                    <a:pt x="0" y="46204"/>
                    <a:pt x="0" y="50033"/>
                  </a:cubicBezTo>
                  <a:cubicBezTo>
                    <a:pt x="0" y="54500"/>
                    <a:pt x="1021" y="58329"/>
                    <a:pt x="2935" y="61265"/>
                  </a:cubicBezTo>
                  <a:cubicBezTo>
                    <a:pt x="4850" y="64328"/>
                    <a:pt x="7658" y="66498"/>
                    <a:pt x="10976" y="68030"/>
                  </a:cubicBezTo>
                  <a:cubicBezTo>
                    <a:pt x="14423" y="69561"/>
                    <a:pt x="18252" y="70327"/>
                    <a:pt x="22591" y="70327"/>
                  </a:cubicBezTo>
                  <a:cubicBezTo>
                    <a:pt x="26038" y="70327"/>
                    <a:pt x="28973" y="69816"/>
                    <a:pt x="31526" y="68923"/>
                  </a:cubicBezTo>
                  <a:cubicBezTo>
                    <a:pt x="34078" y="68030"/>
                    <a:pt x="36376" y="66753"/>
                    <a:pt x="38163" y="65094"/>
                  </a:cubicBezTo>
                  <a:cubicBezTo>
                    <a:pt x="39950" y="63435"/>
                    <a:pt x="41481" y="61648"/>
                    <a:pt x="42630" y="59478"/>
                  </a:cubicBezTo>
                  <a:lnTo>
                    <a:pt x="43141" y="59478"/>
                  </a:lnTo>
                  <a:lnTo>
                    <a:pt x="43141" y="68923"/>
                  </a:lnTo>
                  <a:lnTo>
                    <a:pt x="61137" y="68923"/>
                  </a:lnTo>
                  <a:lnTo>
                    <a:pt x="61137" y="22847"/>
                  </a:lnTo>
                  <a:cubicBezTo>
                    <a:pt x="61137" y="18762"/>
                    <a:pt x="60371" y="15316"/>
                    <a:pt x="58712" y="12381"/>
                  </a:cubicBezTo>
                  <a:cubicBezTo>
                    <a:pt x="57180" y="9445"/>
                    <a:pt x="55011" y="7020"/>
                    <a:pt x="52330" y="5233"/>
                  </a:cubicBezTo>
                  <a:close/>
                  <a:moveTo>
                    <a:pt x="42247" y="44672"/>
                  </a:moveTo>
                  <a:cubicBezTo>
                    <a:pt x="42247" y="47097"/>
                    <a:pt x="41609" y="49267"/>
                    <a:pt x="40460" y="51182"/>
                  </a:cubicBezTo>
                  <a:cubicBezTo>
                    <a:pt x="39184" y="53096"/>
                    <a:pt x="37525" y="54628"/>
                    <a:pt x="35483" y="55649"/>
                  </a:cubicBezTo>
                  <a:cubicBezTo>
                    <a:pt x="33313" y="56798"/>
                    <a:pt x="30887" y="57308"/>
                    <a:pt x="28079" y="57308"/>
                  </a:cubicBezTo>
                  <a:cubicBezTo>
                    <a:pt x="25271" y="57308"/>
                    <a:pt x="22719" y="56670"/>
                    <a:pt x="20932" y="55266"/>
                  </a:cubicBezTo>
                  <a:cubicBezTo>
                    <a:pt x="19017" y="53862"/>
                    <a:pt x="18124" y="51948"/>
                    <a:pt x="18124" y="49395"/>
                  </a:cubicBezTo>
                  <a:cubicBezTo>
                    <a:pt x="18124" y="47608"/>
                    <a:pt x="18635" y="46076"/>
                    <a:pt x="19528" y="44927"/>
                  </a:cubicBezTo>
                  <a:cubicBezTo>
                    <a:pt x="20422" y="43779"/>
                    <a:pt x="21698" y="42758"/>
                    <a:pt x="23357" y="42119"/>
                  </a:cubicBezTo>
                  <a:cubicBezTo>
                    <a:pt x="25016" y="41354"/>
                    <a:pt x="26931" y="40843"/>
                    <a:pt x="29229" y="40588"/>
                  </a:cubicBezTo>
                  <a:cubicBezTo>
                    <a:pt x="30249" y="40460"/>
                    <a:pt x="31398" y="40333"/>
                    <a:pt x="32675" y="40078"/>
                  </a:cubicBezTo>
                  <a:cubicBezTo>
                    <a:pt x="33951" y="39822"/>
                    <a:pt x="35227" y="39695"/>
                    <a:pt x="36503" y="39439"/>
                  </a:cubicBezTo>
                  <a:cubicBezTo>
                    <a:pt x="37780" y="39184"/>
                    <a:pt x="38929" y="38929"/>
                    <a:pt x="39950" y="38546"/>
                  </a:cubicBezTo>
                  <a:cubicBezTo>
                    <a:pt x="40971" y="38291"/>
                    <a:pt x="41737" y="37908"/>
                    <a:pt x="42375" y="37525"/>
                  </a:cubicBezTo>
                  <a:lnTo>
                    <a:pt x="42375" y="44800"/>
                  </a:lnTo>
                  <a:close/>
                </a:path>
              </a:pathLst>
            </a:custGeom>
            <a:solidFill>
              <a:srgbClr val="EC607E"/>
            </a:solidFill>
            <a:ln w="0" cap="flat">
              <a:noFill/>
              <a:prstDash val="solid"/>
              <a:miter/>
            </a:ln>
          </p:spPr>
          <p:txBody>
            <a:bodyPr rtlCol="0" anchor="ctr"/>
            <a:lstStyle/>
            <a:p>
              <a:endParaRPr lang="en-GB" sz="1621"/>
            </a:p>
          </p:txBody>
        </p:sp>
        <p:sp>
          <p:nvSpPr>
            <p:cNvPr id="25" name="Freeform 24">
              <a:extLst>
                <a:ext uri="{FF2B5EF4-FFF2-40B4-BE49-F238E27FC236}">
                  <a16:creationId xmlns:a16="http://schemas.microsoft.com/office/drawing/2014/main" id="{7B79E954-779B-AA34-ADD4-56C927DAC40E}"/>
                </a:ext>
              </a:extLst>
            </p:cNvPr>
            <p:cNvSpPr/>
            <p:nvPr/>
          </p:nvSpPr>
          <p:spPr>
            <a:xfrm>
              <a:off x="3469502" y="6299680"/>
              <a:ext cx="61392" cy="70326"/>
            </a:xfrm>
            <a:custGeom>
              <a:avLst/>
              <a:gdLst>
                <a:gd name="connsiteX0" fmla="*/ 41609 w 61392"/>
                <a:gd name="connsiteY0" fmla="*/ 29356 h 70326"/>
                <a:gd name="connsiteX1" fmla="*/ 29229 w 61392"/>
                <a:gd name="connsiteY1" fmla="*/ 26803 h 70326"/>
                <a:gd name="connsiteX2" fmla="*/ 22464 w 61392"/>
                <a:gd name="connsiteY2" fmla="*/ 24123 h 70326"/>
                <a:gd name="connsiteX3" fmla="*/ 20549 w 61392"/>
                <a:gd name="connsiteY3" fmla="*/ 20039 h 70326"/>
                <a:gd name="connsiteX4" fmla="*/ 23613 w 61392"/>
                <a:gd name="connsiteY4" fmla="*/ 15189 h 70326"/>
                <a:gd name="connsiteX5" fmla="*/ 31016 w 61392"/>
                <a:gd name="connsiteY5" fmla="*/ 13402 h 70326"/>
                <a:gd name="connsiteX6" fmla="*/ 36632 w 61392"/>
                <a:gd name="connsiteY6" fmla="*/ 14550 h 70326"/>
                <a:gd name="connsiteX7" fmla="*/ 40460 w 61392"/>
                <a:gd name="connsiteY7" fmla="*/ 17486 h 70326"/>
                <a:gd name="connsiteX8" fmla="*/ 42375 w 61392"/>
                <a:gd name="connsiteY8" fmla="*/ 21443 h 70326"/>
                <a:gd name="connsiteX9" fmla="*/ 59733 w 61392"/>
                <a:gd name="connsiteY9" fmla="*/ 20422 h 70326"/>
                <a:gd name="connsiteX10" fmla="*/ 51054 w 61392"/>
                <a:gd name="connsiteY10" fmla="*/ 5488 h 70326"/>
                <a:gd name="connsiteX11" fmla="*/ 30633 w 61392"/>
                <a:gd name="connsiteY11" fmla="*/ 0 h 70326"/>
                <a:gd name="connsiteX12" fmla="*/ 15316 w 61392"/>
                <a:gd name="connsiteY12" fmla="*/ 2552 h 70326"/>
                <a:gd name="connsiteX13" fmla="*/ 5233 w 61392"/>
                <a:gd name="connsiteY13" fmla="*/ 9828 h 70326"/>
                <a:gd name="connsiteX14" fmla="*/ 1659 w 61392"/>
                <a:gd name="connsiteY14" fmla="*/ 21187 h 70326"/>
                <a:gd name="connsiteX15" fmla="*/ 6510 w 61392"/>
                <a:gd name="connsiteY15" fmla="*/ 33823 h 70326"/>
                <a:gd name="connsiteX16" fmla="*/ 21443 w 61392"/>
                <a:gd name="connsiteY16" fmla="*/ 40716 h 70326"/>
                <a:gd name="connsiteX17" fmla="*/ 33313 w 61392"/>
                <a:gd name="connsiteY17" fmla="*/ 43013 h 70326"/>
                <a:gd name="connsiteX18" fmla="*/ 39950 w 61392"/>
                <a:gd name="connsiteY18" fmla="*/ 45566 h 70326"/>
                <a:gd name="connsiteX19" fmla="*/ 42120 w 61392"/>
                <a:gd name="connsiteY19" fmla="*/ 49778 h 70326"/>
                <a:gd name="connsiteX20" fmla="*/ 39057 w 61392"/>
                <a:gd name="connsiteY20" fmla="*/ 54755 h 70326"/>
                <a:gd name="connsiteX21" fmla="*/ 31016 w 61392"/>
                <a:gd name="connsiteY21" fmla="*/ 56670 h 70326"/>
                <a:gd name="connsiteX22" fmla="*/ 22719 w 61392"/>
                <a:gd name="connsiteY22" fmla="*/ 54500 h 70326"/>
                <a:gd name="connsiteX23" fmla="*/ 18635 w 61392"/>
                <a:gd name="connsiteY23" fmla="*/ 48246 h 70326"/>
                <a:gd name="connsiteX24" fmla="*/ 0 w 61392"/>
                <a:gd name="connsiteY24" fmla="*/ 49267 h 70326"/>
                <a:gd name="connsiteX25" fmla="*/ 9445 w 61392"/>
                <a:gd name="connsiteY25" fmla="*/ 64711 h 70326"/>
                <a:gd name="connsiteX26" fmla="*/ 31016 w 61392"/>
                <a:gd name="connsiteY26" fmla="*/ 70327 h 70326"/>
                <a:gd name="connsiteX27" fmla="*/ 46714 w 61392"/>
                <a:gd name="connsiteY27" fmla="*/ 67519 h 70326"/>
                <a:gd name="connsiteX28" fmla="*/ 57436 w 61392"/>
                <a:gd name="connsiteY28" fmla="*/ 59605 h 70326"/>
                <a:gd name="connsiteX29" fmla="*/ 61393 w 61392"/>
                <a:gd name="connsiteY29" fmla="*/ 47863 h 70326"/>
                <a:gd name="connsiteX30" fmla="*/ 56543 w 61392"/>
                <a:gd name="connsiteY30" fmla="*/ 35993 h 70326"/>
                <a:gd name="connsiteX31" fmla="*/ 41737 w 61392"/>
                <a:gd name="connsiteY31" fmla="*/ 29356 h 7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6">
                  <a:moveTo>
                    <a:pt x="41609" y="29356"/>
                  </a:moveTo>
                  <a:lnTo>
                    <a:pt x="29229" y="26803"/>
                  </a:lnTo>
                  <a:cubicBezTo>
                    <a:pt x="26038" y="26165"/>
                    <a:pt x="23868" y="25271"/>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4"/>
                    <a:pt x="36632" y="14550"/>
                  </a:cubicBezTo>
                  <a:cubicBezTo>
                    <a:pt x="38163" y="15316"/>
                    <a:pt x="39440" y="16210"/>
                    <a:pt x="40460" y="17486"/>
                  </a:cubicBezTo>
                  <a:cubicBezTo>
                    <a:pt x="41481" y="18635"/>
                    <a:pt x="42120" y="20039"/>
                    <a:pt x="42375" y="21443"/>
                  </a:cubicBezTo>
                  <a:lnTo>
                    <a:pt x="59733" y="20422"/>
                  </a:lnTo>
                  <a:cubicBezTo>
                    <a:pt x="58840" y="14167"/>
                    <a:pt x="56032" y="9190"/>
                    <a:pt x="51054" y="5488"/>
                  </a:cubicBezTo>
                  <a:cubicBezTo>
                    <a:pt x="46076" y="1787"/>
                    <a:pt x="39312" y="0"/>
                    <a:pt x="30633" y="0"/>
                  </a:cubicBezTo>
                  <a:cubicBezTo>
                    <a:pt x="24761" y="0"/>
                    <a:pt x="19656" y="894"/>
                    <a:pt x="15316" y="2552"/>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9" y="43651"/>
                    <a:pt x="38418" y="44417"/>
                    <a:pt x="39950" y="45566"/>
                  </a:cubicBezTo>
                  <a:cubicBezTo>
                    <a:pt x="41354" y="46714"/>
                    <a:pt x="42120" y="48118"/>
                    <a:pt x="42120" y="49778"/>
                  </a:cubicBezTo>
                  <a:cubicBezTo>
                    <a:pt x="42120" y="51820"/>
                    <a:pt x="41098" y="53479"/>
                    <a:pt x="39057" y="54755"/>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8" y="69433"/>
                    <a:pt x="46714" y="67519"/>
                  </a:cubicBezTo>
                  <a:cubicBezTo>
                    <a:pt x="51310" y="65604"/>
                    <a:pt x="54883" y="63052"/>
                    <a:pt x="57436" y="59605"/>
                  </a:cubicBezTo>
                  <a:cubicBezTo>
                    <a:pt x="60116" y="56287"/>
                    <a:pt x="61393" y="52330"/>
                    <a:pt x="61393" y="47863"/>
                  </a:cubicBezTo>
                  <a:cubicBezTo>
                    <a:pt x="61393" y="42885"/>
                    <a:pt x="59733" y="38929"/>
                    <a:pt x="56543" y="35993"/>
                  </a:cubicBezTo>
                  <a:cubicBezTo>
                    <a:pt x="53224" y="32930"/>
                    <a:pt x="48374" y="30760"/>
                    <a:pt x="41737" y="29356"/>
                  </a:cubicBezTo>
                  <a:close/>
                </a:path>
              </a:pathLst>
            </a:custGeom>
            <a:solidFill>
              <a:srgbClr val="EC607E"/>
            </a:solidFill>
            <a:ln w="0" cap="flat">
              <a:noFill/>
              <a:prstDash val="solid"/>
              <a:miter/>
            </a:ln>
          </p:spPr>
          <p:txBody>
            <a:bodyPr rtlCol="0" anchor="ctr"/>
            <a:lstStyle/>
            <a:p>
              <a:endParaRPr lang="en-GB" sz="1621"/>
            </a:p>
          </p:txBody>
        </p:sp>
        <p:sp>
          <p:nvSpPr>
            <p:cNvPr id="26" name="Freeform 25">
              <a:extLst>
                <a:ext uri="{FF2B5EF4-FFF2-40B4-BE49-F238E27FC236}">
                  <a16:creationId xmlns:a16="http://schemas.microsoft.com/office/drawing/2014/main" id="{A257D87E-9AE3-C192-81BD-D4CDC2F15083}"/>
                </a:ext>
              </a:extLst>
            </p:cNvPr>
            <p:cNvSpPr/>
            <p:nvPr/>
          </p:nvSpPr>
          <p:spPr>
            <a:xfrm>
              <a:off x="3543275" y="6299425"/>
              <a:ext cx="65476" cy="70709"/>
            </a:xfrm>
            <a:custGeom>
              <a:avLst/>
              <a:gdLst>
                <a:gd name="connsiteX0" fmla="*/ 55904 w 65476"/>
                <a:gd name="connsiteY0" fmla="*/ 8679 h 70709"/>
                <a:gd name="connsiteX1" fmla="*/ 45694 w 65476"/>
                <a:gd name="connsiteY1" fmla="*/ 2170 h 70709"/>
                <a:gd name="connsiteX2" fmla="*/ 33058 w 65476"/>
                <a:gd name="connsiteY2" fmla="*/ 0 h 70709"/>
                <a:gd name="connsiteX3" fmla="*/ 15571 w 65476"/>
                <a:gd name="connsiteY3" fmla="*/ 4467 h 70709"/>
                <a:gd name="connsiteX4" fmla="*/ 4084 w 65476"/>
                <a:gd name="connsiteY4" fmla="*/ 16848 h 70709"/>
                <a:gd name="connsiteX5" fmla="*/ 0 w 65476"/>
                <a:gd name="connsiteY5" fmla="*/ 35355 h 70709"/>
                <a:gd name="connsiteX6" fmla="*/ 4084 w 65476"/>
                <a:gd name="connsiteY6" fmla="*/ 54118 h 70709"/>
                <a:gd name="connsiteX7" fmla="*/ 15699 w 65476"/>
                <a:gd name="connsiteY7" fmla="*/ 66370 h 70709"/>
                <a:gd name="connsiteX8" fmla="*/ 33824 w 65476"/>
                <a:gd name="connsiteY8" fmla="*/ 70710 h 70709"/>
                <a:gd name="connsiteX9" fmla="*/ 48757 w 65476"/>
                <a:gd name="connsiteY9" fmla="*/ 68157 h 70709"/>
                <a:gd name="connsiteX10" fmla="*/ 59351 w 65476"/>
                <a:gd name="connsiteY10" fmla="*/ 60882 h 70709"/>
                <a:gd name="connsiteX11" fmla="*/ 64839 w 65476"/>
                <a:gd name="connsiteY11" fmla="*/ 49905 h 70709"/>
                <a:gd name="connsiteX12" fmla="*/ 47353 w 65476"/>
                <a:gd name="connsiteY12" fmla="*/ 48757 h 70709"/>
                <a:gd name="connsiteX13" fmla="*/ 44545 w 65476"/>
                <a:gd name="connsiteY13" fmla="*/ 53096 h 70709"/>
                <a:gd name="connsiteX14" fmla="*/ 40078 w 65476"/>
                <a:gd name="connsiteY14" fmla="*/ 55777 h 70709"/>
                <a:gd name="connsiteX15" fmla="*/ 34334 w 65476"/>
                <a:gd name="connsiteY15" fmla="*/ 56670 h 70709"/>
                <a:gd name="connsiteX16" fmla="*/ 26165 w 65476"/>
                <a:gd name="connsiteY16" fmla="*/ 54628 h 70709"/>
                <a:gd name="connsiteX17" fmla="*/ 20805 w 65476"/>
                <a:gd name="connsiteY17" fmla="*/ 48884 h 70709"/>
                <a:gd name="connsiteX18" fmla="*/ 18890 w 65476"/>
                <a:gd name="connsiteY18" fmla="*/ 40078 h 70709"/>
                <a:gd name="connsiteX19" fmla="*/ 18890 w 65476"/>
                <a:gd name="connsiteY19" fmla="*/ 40078 h 70709"/>
                <a:gd name="connsiteX20" fmla="*/ 65477 w 65476"/>
                <a:gd name="connsiteY20" fmla="*/ 40078 h 70709"/>
                <a:gd name="connsiteX21" fmla="*/ 65477 w 65476"/>
                <a:gd name="connsiteY21" fmla="*/ 34844 h 70709"/>
                <a:gd name="connsiteX22" fmla="*/ 63052 w 65476"/>
                <a:gd name="connsiteY22" fmla="*/ 19656 h 70709"/>
                <a:gd name="connsiteX23" fmla="*/ 56160 w 65476"/>
                <a:gd name="connsiteY23" fmla="*/ 8807 h 70709"/>
                <a:gd name="connsiteX24" fmla="*/ 18762 w 65476"/>
                <a:gd name="connsiteY24" fmla="*/ 28208 h 70709"/>
                <a:gd name="connsiteX25" fmla="*/ 20549 w 65476"/>
                <a:gd name="connsiteY25" fmla="*/ 21443 h 70709"/>
                <a:gd name="connsiteX26" fmla="*/ 25783 w 65476"/>
                <a:gd name="connsiteY26" fmla="*/ 16210 h 70709"/>
                <a:gd name="connsiteX27" fmla="*/ 33441 w 65476"/>
                <a:gd name="connsiteY27" fmla="*/ 14168 h 70709"/>
                <a:gd name="connsiteX28" fmla="*/ 40716 w 65476"/>
                <a:gd name="connsiteY28" fmla="*/ 15954 h 70709"/>
                <a:gd name="connsiteX29" fmla="*/ 45694 w 65476"/>
                <a:gd name="connsiteY29" fmla="*/ 20932 h 70709"/>
                <a:gd name="connsiteX30" fmla="*/ 47480 w 65476"/>
                <a:gd name="connsiteY30" fmla="*/ 28208 h 70709"/>
                <a:gd name="connsiteX31" fmla="*/ 18890 w 65476"/>
                <a:gd name="connsiteY31" fmla="*/ 28208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5476" h="70709">
                  <a:moveTo>
                    <a:pt x="55904" y="8679"/>
                  </a:moveTo>
                  <a:cubicBezTo>
                    <a:pt x="52969" y="5744"/>
                    <a:pt x="49522" y="3702"/>
                    <a:pt x="45694" y="2170"/>
                  </a:cubicBezTo>
                  <a:cubicBezTo>
                    <a:pt x="41737" y="766"/>
                    <a:pt x="37652" y="0"/>
                    <a:pt x="33058" y="0"/>
                  </a:cubicBezTo>
                  <a:cubicBezTo>
                    <a:pt x="26293" y="0"/>
                    <a:pt x="20549" y="1532"/>
                    <a:pt x="15571" y="4467"/>
                  </a:cubicBezTo>
                  <a:cubicBezTo>
                    <a:pt x="10594" y="7403"/>
                    <a:pt x="6765" y="11615"/>
                    <a:pt x="4084" y="16848"/>
                  </a:cubicBezTo>
                  <a:cubicBezTo>
                    <a:pt x="1404" y="22209"/>
                    <a:pt x="0" y="28335"/>
                    <a:pt x="0" y="35355"/>
                  </a:cubicBezTo>
                  <a:cubicBezTo>
                    <a:pt x="0" y="42375"/>
                    <a:pt x="1404" y="48757"/>
                    <a:pt x="4084" y="54118"/>
                  </a:cubicBezTo>
                  <a:cubicBezTo>
                    <a:pt x="6765" y="59351"/>
                    <a:pt x="10722" y="63435"/>
                    <a:pt x="15699" y="66370"/>
                  </a:cubicBezTo>
                  <a:cubicBezTo>
                    <a:pt x="20805" y="69178"/>
                    <a:pt x="26803" y="70710"/>
                    <a:pt x="33824" y="70710"/>
                  </a:cubicBezTo>
                  <a:cubicBezTo>
                    <a:pt x="39440" y="70710"/>
                    <a:pt x="44417" y="69816"/>
                    <a:pt x="48757" y="68157"/>
                  </a:cubicBezTo>
                  <a:cubicBezTo>
                    <a:pt x="53096" y="66370"/>
                    <a:pt x="56543" y="63945"/>
                    <a:pt x="59351" y="60882"/>
                  </a:cubicBezTo>
                  <a:cubicBezTo>
                    <a:pt x="62031" y="57691"/>
                    <a:pt x="63945" y="54118"/>
                    <a:pt x="64839" y="49905"/>
                  </a:cubicBezTo>
                  <a:lnTo>
                    <a:pt x="47353" y="48757"/>
                  </a:lnTo>
                  <a:cubicBezTo>
                    <a:pt x="46714" y="50416"/>
                    <a:pt x="45694" y="51948"/>
                    <a:pt x="44545" y="53096"/>
                  </a:cubicBezTo>
                  <a:cubicBezTo>
                    <a:pt x="43268" y="54245"/>
                    <a:pt x="41737" y="55138"/>
                    <a:pt x="40078" y="55777"/>
                  </a:cubicBezTo>
                  <a:cubicBezTo>
                    <a:pt x="38418" y="56415"/>
                    <a:pt x="36376" y="56670"/>
                    <a:pt x="34334" y="56670"/>
                  </a:cubicBezTo>
                  <a:cubicBezTo>
                    <a:pt x="31143" y="56670"/>
                    <a:pt x="28463" y="56032"/>
                    <a:pt x="26165" y="54628"/>
                  </a:cubicBezTo>
                  <a:cubicBezTo>
                    <a:pt x="23868" y="53352"/>
                    <a:pt x="22081" y="51437"/>
                    <a:pt x="20805" y="48884"/>
                  </a:cubicBezTo>
                  <a:cubicBezTo>
                    <a:pt x="19529" y="46459"/>
                    <a:pt x="18890" y="43524"/>
                    <a:pt x="18890" y="40078"/>
                  </a:cubicBezTo>
                  <a:lnTo>
                    <a:pt x="18890" y="40078"/>
                  </a:lnTo>
                  <a:cubicBezTo>
                    <a:pt x="18890" y="40078"/>
                    <a:pt x="65477" y="40078"/>
                    <a:pt x="65477" y="40078"/>
                  </a:cubicBezTo>
                  <a:lnTo>
                    <a:pt x="65477" y="34844"/>
                  </a:lnTo>
                  <a:cubicBezTo>
                    <a:pt x="65477" y="28973"/>
                    <a:pt x="64711" y="23995"/>
                    <a:pt x="63052" y="19656"/>
                  </a:cubicBezTo>
                  <a:cubicBezTo>
                    <a:pt x="61393" y="15316"/>
                    <a:pt x="59095" y="11743"/>
                    <a:pt x="56160" y="8807"/>
                  </a:cubicBezTo>
                  <a:close/>
                  <a:moveTo>
                    <a:pt x="18762" y="28208"/>
                  </a:moveTo>
                  <a:cubicBezTo>
                    <a:pt x="18762" y="25783"/>
                    <a:pt x="19401" y="23485"/>
                    <a:pt x="20549" y="21443"/>
                  </a:cubicBezTo>
                  <a:cubicBezTo>
                    <a:pt x="21826" y="19273"/>
                    <a:pt x="23485" y="17486"/>
                    <a:pt x="25783" y="16210"/>
                  </a:cubicBezTo>
                  <a:cubicBezTo>
                    <a:pt x="27952" y="14933"/>
                    <a:pt x="30505" y="14168"/>
                    <a:pt x="33441" y="14168"/>
                  </a:cubicBezTo>
                  <a:cubicBezTo>
                    <a:pt x="36376" y="14168"/>
                    <a:pt x="38674" y="14806"/>
                    <a:pt x="40716" y="15954"/>
                  </a:cubicBezTo>
                  <a:cubicBezTo>
                    <a:pt x="42758" y="17103"/>
                    <a:pt x="44417" y="18762"/>
                    <a:pt x="45694" y="20932"/>
                  </a:cubicBezTo>
                  <a:cubicBezTo>
                    <a:pt x="46842" y="22975"/>
                    <a:pt x="47480" y="25400"/>
                    <a:pt x="47480" y="28208"/>
                  </a:cubicBezTo>
                  <a:lnTo>
                    <a:pt x="18890" y="28208"/>
                  </a:lnTo>
                  <a:close/>
                </a:path>
              </a:pathLst>
            </a:custGeom>
            <a:solidFill>
              <a:srgbClr val="EC607E"/>
            </a:solidFill>
            <a:ln w="0" cap="flat">
              <a:noFill/>
              <a:prstDash val="solid"/>
              <a:miter/>
            </a:ln>
          </p:spPr>
          <p:txBody>
            <a:bodyPr rtlCol="0" anchor="ctr"/>
            <a:lstStyle/>
            <a:p>
              <a:endParaRPr lang="en-GB" sz="1621"/>
            </a:p>
          </p:txBody>
        </p:sp>
        <p:sp>
          <p:nvSpPr>
            <p:cNvPr id="27" name="Freeform 26">
              <a:extLst>
                <a:ext uri="{FF2B5EF4-FFF2-40B4-BE49-F238E27FC236}">
                  <a16:creationId xmlns:a16="http://schemas.microsoft.com/office/drawing/2014/main" id="{320B17B4-6F87-8566-5030-C7225429219B}"/>
                </a:ext>
              </a:extLst>
            </p:cNvPr>
            <p:cNvSpPr/>
            <p:nvPr/>
          </p:nvSpPr>
          <p:spPr>
            <a:xfrm>
              <a:off x="3621132" y="6299553"/>
              <a:ext cx="61392" cy="70327"/>
            </a:xfrm>
            <a:custGeom>
              <a:avLst/>
              <a:gdLst>
                <a:gd name="connsiteX0" fmla="*/ 56415 w 61392"/>
                <a:gd name="connsiteY0" fmla="*/ 35993 h 70327"/>
                <a:gd name="connsiteX1" fmla="*/ 41609 w 61392"/>
                <a:gd name="connsiteY1" fmla="*/ 29356 h 70327"/>
                <a:gd name="connsiteX2" fmla="*/ 29229 w 61392"/>
                <a:gd name="connsiteY2" fmla="*/ 26803 h 70327"/>
                <a:gd name="connsiteX3" fmla="*/ 22464 w 61392"/>
                <a:gd name="connsiteY3" fmla="*/ 24123 h 70327"/>
                <a:gd name="connsiteX4" fmla="*/ 20549 w 61392"/>
                <a:gd name="connsiteY4" fmla="*/ 20039 h 70327"/>
                <a:gd name="connsiteX5" fmla="*/ 23613 w 61392"/>
                <a:gd name="connsiteY5" fmla="*/ 15189 h 70327"/>
                <a:gd name="connsiteX6" fmla="*/ 31016 w 61392"/>
                <a:gd name="connsiteY6" fmla="*/ 13402 h 70327"/>
                <a:gd name="connsiteX7" fmla="*/ 36631 w 61392"/>
                <a:gd name="connsiteY7" fmla="*/ 14551 h 70327"/>
                <a:gd name="connsiteX8" fmla="*/ 40460 w 61392"/>
                <a:gd name="connsiteY8" fmla="*/ 17486 h 70327"/>
                <a:gd name="connsiteX9" fmla="*/ 42375 w 61392"/>
                <a:gd name="connsiteY9" fmla="*/ 21443 h 70327"/>
                <a:gd name="connsiteX10" fmla="*/ 59733 w 61392"/>
                <a:gd name="connsiteY10" fmla="*/ 20422 h 70327"/>
                <a:gd name="connsiteX11" fmla="*/ 51054 w 61392"/>
                <a:gd name="connsiteY11" fmla="*/ 5488 h 70327"/>
                <a:gd name="connsiteX12" fmla="*/ 30632 w 61392"/>
                <a:gd name="connsiteY12" fmla="*/ 0 h 70327"/>
                <a:gd name="connsiteX13" fmla="*/ 15316 w 61392"/>
                <a:gd name="connsiteY13" fmla="*/ 2553 h 70327"/>
                <a:gd name="connsiteX14" fmla="*/ 5233 w 61392"/>
                <a:gd name="connsiteY14" fmla="*/ 9828 h 70327"/>
                <a:gd name="connsiteX15" fmla="*/ 1659 w 61392"/>
                <a:gd name="connsiteY15" fmla="*/ 21187 h 70327"/>
                <a:gd name="connsiteX16" fmla="*/ 6510 w 61392"/>
                <a:gd name="connsiteY16" fmla="*/ 33823 h 70327"/>
                <a:gd name="connsiteX17" fmla="*/ 21443 w 61392"/>
                <a:gd name="connsiteY17" fmla="*/ 40716 h 70327"/>
                <a:gd name="connsiteX18" fmla="*/ 33313 w 61392"/>
                <a:gd name="connsiteY18" fmla="*/ 43013 h 70327"/>
                <a:gd name="connsiteX19" fmla="*/ 39950 w 61392"/>
                <a:gd name="connsiteY19" fmla="*/ 45566 h 70327"/>
                <a:gd name="connsiteX20" fmla="*/ 42120 w 61392"/>
                <a:gd name="connsiteY20" fmla="*/ 49778 h 70327"/>
                <a:gd name="connsiteX21" fmla="*/ 39056 w 61392"/>
                <a:gd name="connsiteY21" fmla="*/ 54756 h 70327"/>
                <a:gd name="connsiteX22" fmla="*/ 31016 w 61392"/>
                <a:gd name="connsiteY22" fmla="*/ 56670 h 70327"/>
                <a:gd name="connsiteX23" fmla="*/ 22719 w 61392"/>
                <a:gd name="connsiteY23" fmla="*/ 54500 h 70327"/>
                <a:gd name="connsiteX24" fmla="*/ 18635 w 61392"/>
                <a:gd name="connsiteY24" fmla="*/ 48246 h 70327"/>
                <a:gd name="connsiteX25" fmla="*/ 0 w 61392"/>
                <a:gd name="connsiteY25" fmla="*/ 49267 h 70327"/>
                <a:gd name="connsiteX26" fmla="*/ 9445 w 61392"/>
                <a:gd name="connsiteY26" fmla="*/ 64711 h 70327"/>
                <a:gd name="connsiteX27" fmla="*/ 31016 w 61392"/>
                <a:gd name="connsiteY27" fmla="*/ 70327 h 70327"/>
                <a:gd name="connsiteX28" fmla="*/ 46714 w 61392"/>
                <a:gd name="connsiteY28" fmla="*/ 67519 h 70327"/>
                <a:gd name="connsiteX29" fmla="*/ 57436 w 61392"/>
                <a:gd name="connsiteY29" fmla="*/ 59606 h 70327"/>
                <a:gd name="connsiteX30" fmla="*/ 61392 w 61392"/>
                <a:gd name="connsiteY30" fmla="*/ 47863 h 70327"/>
                <a:gd name="connsiteX31" fmla="*/ 56543 w 61392"/>
                <a:gd name="connsiteY31" fmla="*/ 35993 h 7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1392" h="70327">
                  <a:moveTo>
                    <a:pt x="56415" y="35993"/>
                  </a:moveTo>
                  <a:cubicBezTo>
                    <a:pt x="53096" y="32930"/>
                    <a:pt x="48246" y="30760"/>
                    <a:pt x="41609" y="29356"/>
                  </a:cubicBezTo>
                  <a:lnTo>
                    <a:pt x="29229" y="26803"/>
                  </a:lnTo>
                  <a:cubicBezTo>
                    <a:pt x="26038" y="26165"/>
                    <a:pt x="23868" y="25272"/>
                    <a:pt x="22464" y="24123"/>
                  </a:cubicBezTo>
                  <a:cubicBezTo>
                    <a:pt x="21187" y="22974"/>
                    <a:pt x="20549" y="21570"/>
                    <a:pt x="20549" y="20039"/>
                  </a:cubicBezTo>
                  <a:cubicBezTo>
                    <a:pt x="20549" y="17997"/>
                    <a:pt x="21570" y="16337"/>
                    <a:pt x="23613" y="15189"/>
                  </a:cubicBezTo>
                  <a:cubicBezTo>
                    <a:pt x="25655" y="13912"/>
                    <a:pt x="28080" y="13402"/>
                    <a:pt x="31016" y="13402"/>
                  </a:cubicBezTo>
                  <a:cubicBezTo>
                    <a:pt x="33185" y="13402"/>
                    <a:pt x="35100" y="13785"/>
                    <a:pt x="36631" y="14551"/>
                  </a:cubicBezTo>
                  <a:cubicBezTo>
                    <a:pt x="38163" y="15316"/>
                    <a:pt x="39439" y="16210"/>
                    <a:pt x="40460" y="17486"/>
                  </a:cubicBezTo>
                  <a:cubicBezTo>
                    <a:pt x="41481" y="18635"/>
                    <a:pt x="42120" y="20039"/>
                    <a:pt x="42375" y="21443"/>
                  </a:cubicBezTo>
                  <a:lnTo>
                    <a:pt x="59733" y="20422"/>
                  </a:lnTo>
                  <a:cubicBezTo>
                    <a:pt x="58840" y="14168"/>
                    <a:pt x="56032" y="9190"/>
                    <a:pt x="51054" y="5488"/>
                  </a:cubicBezTo>
                  <a:cubicBezTo>
                    <a:pt x="46076" y="1787"/>
                    <a:pt x="39312" y="0"/>
                    <a:pt x="30632" y="0"/>
                  </a:cubicBezTo>
                  <a:cubicBezTo>
                    <a:pt x="24761" y="0"/>
                    <a:pt x="19656" y="894"/>
                    <a:pt x="15316" y="2553"/>
                  </a:cubicBezTo>
                  <a:cubicBezTo>
                    <a:pt x="10977" y="4212"/>
                    <a:pt x="7658" y="6765"/>
                    <a:pt x="5233" y="9828"/>
                  </a:cubicBezTo>
                  <a:cubicBezTo>
                    <a:pt x="2808" y="13019"/>
                    <a:pt x="1659" y="16720"/>
                    <a:pt x="1659" y="21187"/>
                  </a:cubicBezTo>
                  <a:cubicBezTo>
                    <a:pt x="1659" y="26293"/>
                    <a:pt x="3319" y="30505"/>
                    <a:pt x="6510" y="33823"/>
                  </a:cubicBezTo>
                  <a:cubicBezTo>
                    <a:pt x="9700" y="37142"/>
                    <a:pt x="14678" y="39439"/>
                    <a:pt x="21443" y="40716"/>
                  </a:cubicBezTo>
                  <a:lnTo>
                    <a:pt x="33313" y="43013"/>
                  </a:lnTo>
                  <a:cubicBezTo>
                    <a:pt x="36248" y="43651"/>
                    <a:pt x="38418" y="44417"/>
                    <a:pt x="39950" y="45566"/>
                  </a:cubicBezTo>
                  <a:cubicBezTo>
                    <a:pt x="41354" y="46714"/>
                    <a:pt x="42120" y="48118"/>
                    <a:pt x="42120" y="49778"/>
                  </a:cubicBezTo>
                  <a:cubicBezTo>
                    <a:pt x="42120" y="51820"/>
                    <a:pt x="41098" y="53479"/>
                    <a:pt x="39056" y="54756"/>
                  </a:cubicBezTo>
                  <a:cubicBezTo>
                    <a:pt x="37014" y="56032"/>
                    <a:pt x="34334" y="56670"/>
                    <a:pt x="31016" y="56670"/>
                  </a:cubicBezTo>
                  <a:cubicBezTo>
                    <a:pt x="27697" y="56670"/>
                    <a:pt x="24889" y="55904"/>
                    <a:pt x="22719" y="54500"/>
                  </a:cubicBezTo>
                  <a:cubicBezTo>
                    <a:pt x="20549" y="53096"/>
                    <a:pt x="19145" y="50926"/>
                    <a:pt x="18635" y="48246"/>
                  </a:cubicBezTo>
                  <a:lnTo>
                    <a:pt x="0" y="49267"/>
                  </a:lnTo>
                  <a:cubicBezTo>
                    <a:pt x="894" y="55776"/>
                    <a:pt x="4084" y="61010"/>
                    <a:pt x="9445" y="64711"/>
                  </a:cubicBezTo>
                  <a:cubicBezTo>
                    <a:pt x="14806" y="68540"/>
                    <a:pt x="21953" y="70327"/>
                    <a:pt x="31016" y="70327"/>
                  </a:cubicBezTo>
                  <a:cubicBezTo>
                    <a:pt x="36887" y="70327"/>
                    <a:pt x="42247" y="69433"/>
                    <a:pt x="46714" y="67519"/>
                  </a:cubicBezTo>
                  <a:cubicBezTo>
                    <a:pt x="51310" y="65605"/>
                    <a:pt x="54883" y="63052"/>
                    <a:pt x="57436" y="59606"/>
                  </a:cubicBezTo>
                  <a:cubicBezTo>
                    <a:pt x="60116" y="56287"/>
                    <a:pt x="61392" y="52330"/>
                    <a:pt x="61392" y="47863"/>
                  </a:cubicBezTo>
                  <a:cubicBezTo>
                    <a:pt x="61392" y="42886"/>
                    <a:pt x="59733" y="38929"/>
                    <a:pt x="56543" y="35993"/>
                  </a:cubicBezTo>
                  <a:close/>
                </a:path>
              </a:pathLst>
            </a:custGeom>
            <a:solidFill>
              <a:srgbClr val="EC607E"/>
            </a:solidFill>
            <a:ln w="0" cap="flat">
              <a:noFill/>
              <a:prstDash val="solid"/>
              <a:miter/>
            </a:ln>
          </p:spPr>
          <p:txBody>
            <a:bodyPr rtlCol="0" anchor="ctr"/>
            <a:lstStyle/>
            <a:p>
              <a:endParaRPr lang="en-GB" sz="1621"/>
            </a:p>
          </p:txBody>
        </p:sp>
        <p:sp>
          <p:nvSpPr>
            <p:cNvPr id="28" name="Freeform 27">
              <a:extLst>
                <a:ext uri="{FF2B5EF4-FFF2-40B4-BE49-F238E27FC236}">
                  <a16:creationId xmlns:a16="http://schemas.microsoft.com/office/drawing/2014/main" id="{9C41632B-55B8-A819-A5B2-B09AB7C389C4}"/>
                </a:ext>
              </a:extLst>
            </p:cNvPr>
            <p:cNvSpPr/>
            <p:nvPr/>
          </p:nvSpPr>
          <p:spPr>
            <a:xfrm>
              <a:off x="2164306" y="6277599"/>
              <a:ext cx="57690" cy="91131"/>
            </a:xfrm>
            <a:custGeom>
              <a:avLst/>
              <a:gdLst>
                <a:gd name="connsiteX0" fmla="*/ 57691 w 57690"/>
                <a:gd name="connsiteY0" fmla="*/ 79261 h 91131"/>
                <a:gd name="connsiteX1" fmla="*/ 13784 w 57690"/>
                <a:gd name="connsiteY1" fmla="*/ 79261 h 91131"/>
                <a:gd name="connsiteX2" fmla="*/ 13784 w 57690"/>
                <a:gd name="connsiteY2" fmla="*/ 51309 h 91131"/>
                <a:gd name="connsiteX3" fmla="*/ 54245 w 57690"/>
                <a:gd name="connsiteY3" fmla="*/ 51309 h 91131"/>
                <a:gd name="connsiteX4" fmla="*/ 54245 w 57690"/>
                <a:gd name="connsiteY4" fmla="*/ 39567 h 91131"/>
                <a:gd name="connsiteX5" fmla="*/ 13784 w 57690"/>
                <a:gd name="connsiteY5" fmla="*/ 39567 h 91131"/>
                <a:gd name="connsiteX6" fmla="*/ 13784 w 57690"/>
                <a:gd name="connsiteY6" fmla="*/ 11870 h 91131"/>
                <a:gd name="connsiteX7" fmla="*/ 57180 w 57690"/>
                <a:gd name="connsiteY7" fmla="*/ 11870 h 91131"/>
                <a:gd name="connsiteX8" fmla="*/ 57180 w 57690"/>
                <a:gd name="connsiteY8" fmla="*/ 0 h 91131"/>
                <a:gd name="connsiteX9" fmla="*/ 0 w 57690"/>
                <a:gd name="connsiteY9" fmla="*/ 0 h 91131"/>
                <a:gd name="connsiteX10" fmla="*/ 0 w 57690"/>
                <a:gd name="connsiteY10" fmla="*/ 91132 h 91131"/>
                <a:gd name="connsiteX11" fmla="*/ 57691 w 57690"/>
                <a:gd name="connsiteY11" fmla="*/ 91132 h 91131"/>
                <a:gd name="connsiteX12" fmla="*/ 57691 w 57690"/>
                <a:gd name="connsiteY12" fmla="*/ 79261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690" h="91131">
                  <a:moveTo>
                    <a:pt x="57691" y="79261"/>
                  </a:moveTo>
                  <a:lnTo>
                    <a:pt x="13784" y="79261"/>
                  </a:lnTo>
                  <a:lnTo>
                    <a:pt x="13784" y="51309"/>
                  </a:lnTo>
                  <a:lnTo>
                    <a:pt x="54245" y="51309"/>
                  </a:lnTo>
                  <a:lnTo>
                    <a:pt x="54245" y="39567"/>
                  </a:lnTo>
                  <a:lnTo>
                    <a:pt x="13784" y="39567"/>
                  </a:lnTo>
                  <a:lnTo>
                    <a:pt x="13784" y="11870"/>
                  </a:lnTo>
                  <a:lnTo>
                    <a:pt x="57180" y="11870"/>
                  </a:lnTo>
                  <a:lnTo>
                    <a:pt x="57180" y="0"/>
                  </a:lnTo>
                  <a:lnTo>
                    <a:pt x="0" y="0"/>
                  </a:lnTo>
                  <a:lnTo>
                    <a:pt x="0" y="91132"/>
                  </a:lnTo>
                  <a:lnTo>
                    <a:pt x="57691" y="91132"/>
                  </a:lnTo>
                  <a:lnTo>
                    <a:pt x="57691" y="79261"/>
                  </a:lnTo>
                  <a:close/>
                </a:path>
              </a:pathLst>
            </a:custGeom>
            <a:solidFill>
              <a:srgbClr val="14336A"/>
            </a:solidFill>
            <a:ln w="0" cap="flat">
              <a:noFill/>
              <a:prstDash val="solid"/>
              <a:miter/>
            </a:ln>
          </p:spPr>
          <p:txBody>
            <a:bodyPr rtlCol="0" anchor="ctr"/>
            <a:lstStyle/>
            <a:p>
              <a:endParaRPr lang="en-GB" sz="1621"/>
            </a:p>
          </p:txBody>
        </p:sp>
        <p:sp>
          <p:nvSpPr>
            <p:cNvPr id="29" name="Freeform 28">
              <a:extLst>
                <a:ext uri="{FF2B5EF4-FFF2-40B4-BE49-F238E27FC236}">
                  <a16:creationId xmlns:a16="http://schemas.microsoft.com/office/drawing/2014/main" id="{C5406B50-A943-E4DB-FAC9-9C44C569ECDC}"/>
                </a:ext>
              </a:extLst>
            </p:cNvPr>
            <p:cNvSpPr/>
            <p:nvPr/>
          </p:nvSpPr>
          <p:spPr>
            <a:xfrm>
              <a:off x="2242036" y="6300574"/>
              <a:ext cx="56542" cy="69050"/>
            </a:xfrm>
            <a:custGeom>
              <a:avLst/>
              <a:gdLst>
                <a:gd name="connsiteX0" fmla="*/ 10721 w 56542"/>
                <a:gd name="connsiteY0" fmla="*/ 66115 h 69050"/>
                <a:gd name="connsiteX1" fmla="*/ 22336 w 56542"/>
                <a:gd name="connsiteY1" fmla="*/ 69050 h 69050"/>
                <a:gd name="connsiteX2" fmla="*/ 35227 w 56542"/>
                <a:gd name="connsiteY2" fmla="*/ 65476 h 69050"/>
                <a:gd name="connsiteX3" fmla="*/ 42758 w 56542"/>
                <a:gd name="connsiteY3" fmla="*/ 56414 h 69050"/>
                <a:gd name="connsiteX4" fmla="*/ 43524 w 56542"/>
                <a:gd name="connsiteY4" fmla="*/ 56414 h 69050"/>
                <a:gd name="connsiteX5" fmla="*/ 43524 w 56542"/>
                <a:gd name="connsiteY5" fmla="*/ 68284 h 69050"/>
                <a:gd name="connsiteX6" fmla="*/ 56542 w 56542"/>
                <a:gd name="connsiteY6" fmla="*/ 68284 h 69050"/>
                <a:gd name="connsiteX7" fmla="*/ 56542 w 56542"/>
                <a:gd name="connsiteY7" fmla="*/ 0 h 69050"/>
                <a:gd name="connsiteX8" fmla="*/ 43140 w 56542"/>
                <a:gd name="connsiteY8" fmla="*/ 0 h 69050"/>
                <a:gd name="connsiteX9" fmla="*/ 43140 w 56542"/>
                <a:gd name="connsiteY9" fmla="*/ 39949 h 69050"/>
                <a:gd name="connsiteX10" fmla="*/ 40716 w 56542"/>
                <a:gd name="connsiteY10" fmla="*/ 49522 h 69050"/>
                <a:gd name="connsiteX11" fmla="*/ 34589 w 56542"/>
                <a:gd name="connsiteY11" fmla="*/ 55138 h 69050"/>
                <a:gd name="connsiteX12" fmla="*/ 27186 w 56542"/>
                <a:gd name="connsiteY12" fmla="*/ 57052 h 69050"/>
                <a:gd name="connsiteX13" fmla="*/ 17103 w 56542"/>
                <a:gd name="connsiteY13" fmla="*/ 52968 h 69050"/>
                <a:gd name="connsiteX14" fmla="*/ 13274 w 56542"/>
                <a:gd name="connsiteY14" fmla="*/ 41864 h 69050"/>
                <a:gd name="connsiteX15" fmla="*/ 13274 w 56542"/>
                <a:gd name="connsiteY15" fmla="*/ 0 h 69050"/>
                <a:gd name="connsiteX16" fmla="*/ 0 w 56542"/>
                <a:gd name="connsiteY16" fmla="*/ 0 h 69050"/>
                <a:gd name="connsiteX17" fmla="*/ 0 w 56542"/>
                <a:gd name="connsiteY17" fmla="*/ 43523 h 69050"/>
                <a:gd name="connsiteX18" fmla="*/ 2808 w 56542"/>
                <a:gd name="connsiteY18" fmla="*/ 57691 h 69050"/>
                <a:gd name="connsiteX19" fmla="*/ 10721 w 56542"/>
                <a:gd name="connsiteY19" fmla="*/ 66370 h 6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542" h="69050">
                  <a:moveTo>
                    <a:pt x="10721" y="66115"/>
                  </a:moveTo>
                  <a:cubicBezTo>
                    <a:pt x="14040" y="68029"/>
                    <a:pt x="17997" y="69050"/>
                    <a:pt x="22336" y="69050"/>
                  </a:cubicBezTo>
                  <a:cubicBezTo>
                    <a:pt x="27441" y="69050"/>
                    <a:pt x="31781" y="67902"/>
                    <a:pt x="35227" y="65476"/>
                  </a:cubicBezTo>
                  <a:cubicBezTo>
                    <a:pt x="38673" y="63051"/>
                    <a:pt x="41226" y="59988"/>
                    <a:pt x="42758" y="56414"/>
                  </a:cubicBezTo>
                  <a:lnTo>
                    <a:pt x="43524" y="56414"/>
                  </a:lnTo>
                  <a:lnTo>
                    <a:pt x="43524" y="68284"/>
                  </a:lnTo>
                  <a:lnTo>
                    <a:pt x="56542" y="68284"/>
                  </a:lnTo>
                  <a:lnTo>
                    <a:pt x="56542" y="0"/>
                  </a:lnTo>
                  <a:lnTo>
                    <a:pt x="43140" y="0"/>
                  </a:lnTo>
                  <a:lnTo>
                    <a:pt x="43140" y="39949"/>
                  </a:lnTo>
                  <a:cubicBezTo>
                    <a:pt x="43140" y="43779"/>
                    <a:pt x="42375" y="47097"/>
                    <a:pt x="40716" y="49522"/>
                  </a:cubicBezTo>
                  <a:cubicBezTo>
                    <a:pt x="39056" y="52075"/>
                    <a:pt x="37014" y="53862"/>
                    <a:pt x="34589" y="55138"/>
                  </a:cubicBezTo>
                  <a:cubicBezTo>
                    <a:pt x="32164" y="56414"/>
                    <a:pt x="29611" y="57052"/>
                    <a:pt x="27186" y="57052"/>
                  </a:cubicBezTo>
                  <a:cubicBezTo>
                    <a:pt x="23102" y="57052"/>
                    <a:pt x="19656" y="55649"/>
                    <a:pt x="17103" y="52968"/>
                  </a:cubicBezTo>
                  <a:cubicBezTo>
                    <a:pt x="14550" y="50160"/>
                    <a:pt x="13274" y="46459"/>
                    <a:pt x="13274" y="41864"/>
                  </a:cubicBezTo>
                  <a:lnTo>
                    <a:pt x="13274" y="0"/>
                  </a:lnTo>
                  <a:lnTo>
                    <a:pt x="0" y="0"/>
                  </a:lnTo>
                  <a:lnTo>
                    <a:pt x="0" y="43523"/>
                  </a:lnTo>
                  <a:cubicBezTo>
                    <a:pt x="0" y="49139"/>
                    <a:pt x="893" y="53862"/>
                    <a:pt x="2808" y="57691"/>
                  </a:cubicBezTo>
                  <a:cubicBezTo>
                    <a:pt x="4722" y="61520"/>
                    <a:pt x="7403" y="64456"/>
                    <a:pt x="10721" y="66370"/>
                  </a:cubicBezTo>
                  <a:close/>
                </a:path>
              </a:pathLst>
            </a:custGeom>
            <a:solidFill>
              <a:srgbClr val="14336A"/>
            </a:solidFill>
            <a:ln w="0" cap="flat">
              <a:noFill/>
              <a:prstDash val="solid"/>
              <a:miter/>
            </a:ln>
          </p:spPr>
          <p:txBody>
            <a:bodyPr rtlCol="0" anchor="ctr"/>
            <a:lstStyle/>
            <a:p>
              <a:endParaRPr lang="en-GB" sz="1621"/>
            </a:p>
          </p:txBody>
        </p:sp>
        <p:sp>
          <p:nvSpPr>
            <p:cNvPr id="30" name="Freeform 29">
              <a:extLst>
                <a:ext uri="{FF2B5EF4-FFF2-40B4-BE49-F238E27FC236}">
                  <a16:creationId xmlns:a16="http://schemas.microsoft.com/office/drawing/2014/main" id="{D21063B4-483F-E73F-F834-6B6537F8F7E8}"/>
                </a:ext>
              </a:extLst>
            </p:cNvPr>
            <p:cNvSpPr/>
            <p:nvPr/>
          </p:nvSpPr>
          <p:spPr>
            <a:xfrm>
              <a:off x="2319383" y="6299297"/>
              <a:ext cx="36631" cy="69305"/>
            </a:xfrm>
            <a:custGeom>
              <a:avLst/>
              <a:gdLst>
                <a:gd name="connsiteX0" fmla="*/ 13402 w 36631"/>
                <a:gd name="connsiteY0" fmla="*/ 27697 h 69305"/>
                <a:gd name="connsiteX1" fmla="*/ 15571 w 36631"/>
                <a:gd name="connsiteY1" fmla="*/ 19783 h 69305"/>
                <a:gd name="connsiteX2" fmla="*/ 21315 w 36631"/>
                <a:gd name="connsiteY2" fmla="*/ 14295 h 69305"/>
                <a:gd name="connsiteX3" fmla="*/ 29739 w 36631"/>
                <a:gd name="connsiteY3" fmla="*/ 12253 h 69305"/>
                <a:gd name="connsiteX4" fmla="*/ 33823 w 36631"/>
                <a:gd name="connsiteY4" fmla="*/ 12508 h 69305"/>
                <a:gd name="connsiteX5" fmla="*/ 36631 w 36631"/>
                <a:gd name="connsiteY5" fmla="*/ 13019 h 69305"/>
                <a:gd name="connsiteX6" fmla="*/ 36631 w 36631"/>
                <a:gd name="connsiteY6" fmla="*/ 255 h 69305"/>
                <a:gd name="connsiteX7" fmla="*/ 33951 w 36631"/>
                <a:gd name="connsiteY7" fmla="*/ 0 h 69305"/>
                <a:gd name="connsiteX8" fmla="*/ 31015 w 36631"/>
                <a:gd name="connsiteY8" fmla="*/ 0 h 69305"/>
                <a:gd name="connsiteX9" fmla="*/ 20294 w 36631"/>
                <a:gd name="connsiteY9" fmla="*/ 3191 h 69305"/>
                <a:gd name="connsiteX10" fmla="*/ 13657 w 36631"/>
                <a:gd name="connsiteY10" fmla="*/ 11870 h 69305"/>
                <a:gd name="connsiteX11" fmla="*/ 12891 w 36631"/>
                <a:gd name="connsiteY11" fmla="*/ 11870 h 69305"/>
                <a:gd name="connsiteX12" fmla="*/ 12891 w 36631"/>
                <a:gd name="connsiteY12" fmla="*/ 1021 h 69305"/>
                <a:gd name="connsiteX13" fmla="*/ 0 w 36631"/>
                <a:gd name="connsiteY13" fmla="*/ 1021 h 69305"/>
                <a:gd name="connsiteX14" fmla="*/ 0 w 36631"/>
                <a:gd name="connsiteY14" fmla="*/ 69306 h 69305"/>
                <a:gd name="connsiteX15" fmla="*/ 13274 w 36631"/>
                <a:gd name="connsiteY15" fmla="*/ 69306 h 69305"/>
                <a:gd name="connsiteX16" fmla="*/ 13274 w 36631"/>
                <a:gd name="connsiteY16" fmla="*/ 27569 h 69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1" h="69305">
                  <a:moveTo>
                    <a:pt x="13402" y="27697"/>
                  </a:moveTo>
                  <a:cubicBezTo>
                    <a:pt x="13402" y="24761"/>
                    <a:pt x="14167" y="22081"/>
                    <a:pt x="15571" y="19783"/>
                  </a:cubicBezTo>
                  <a:cubicBezTo>
                    <a:pt x="16975" y="17486"/>
                    <a:pt x="18890" y="15571"/>
                    <a:pt x="21315" y="14295"/>
                  </a:cubicBezTo>
                  <a:cubicBezTo>
                    <a:pt x="23740" y="13019"/>
                    <a:pt x="26548" y="12253"/>
                    <a:pt x="29739" y="12253"/>
                  </a:cubicBezTo>
                  <a:cubicBezTo>
                    <a:pt x="31143" y="12253"/>
                    <a:pt x="32419" y="12253"/>
                    <a:pt x="33823" y="12508"/>
                  </a:cubicBezTo>
                  <a:cubicBezTo>
                    <a:pt x="35227" y="12764"/>
                    <a:pt x="36121" y="12891"/>
                    <a:pt x="36631" y="13019"/>
                  </a:cubicBezTo>
                  <a:lnTo>
                    <a:pt x="36631" y="255"/>
                  </a:lnTo>
                  <a:cubicBezTo>
                    <a:pt x="35993" y="255"/>
                    <a:pt x="35100" y="127"/>
                    <a:pt x="33951" y="0"/>
                  </a:cubicBezTo>
                  <a:cubicBezTo>
                    <a:pt x="32802" y="0"/>
                    <a:pt x="31781" y="0"/>
                    <a:pt x="31015" y="0"/>
                  </a:cubicBezTo>
                  <a:cubicBezTo>
                    <a:pt x="27059" y="0"/>
                    <a:pt x="23485" y="1021"/>
                    <a:pt x="20294" y="3191"/>
                  </a:cubicBezTo>
                  <a:cubicBezTo>
                    <a:pt x="17103" y="5360"/>
                    <a:pt x="14933" y="8168"/>
                    <a:pt x="13657" y="11870"/>
                  </a:cubicBezTo>
                  <a:lnTo>
                    <a:pt x="12891" y="11870"/>
                  </a:lnTo>
                  <a:lnTo>
                    <a:pt x="12891" y="1021"/>
                  </a:lnTo>
                  <a:lnTo>
                    <a:pt x="0" y="1021"/>
                  </a:lnTo>
                  <a:lnTo>
                    <a:pt x="0" y="69306"/>
                  </a:lnTo>
                  <a:lnTo>
                    <a:pt x="13274" y="69306"/>
                  </a:lnTo>
                  <a:lnTo>
                    <a:pt x="13274" y="27569"/>
                  </a:lnTo>
                  <a:close/>
                </a:path>
              </a:pathLst>
            </a:custGeom>
            <a:solidFill>
              <a:srgbClr val="14336A"/>
            </a:solidFill>
            <a:ln w="0" cap="flat">
              <a:noFill/>
              <a:prstDash val="solid"/>
              <a:miter/>
            </a:ln>
          </p:spPr>
          <p:txBody>
            <a:bodyPr rtlCol="0" anchor="ctr"/>
            <a:lstStyle/>
            <a:p>
              <a:endParaRPr lang="en-GB" sz="1621"/>
            </a:p>
          </p:txBody>
        </p:sp>
        <p:sp>
          <p:nvSpPr>
            <p:cNvPr id="31" name="Freeform 30">
              <a:extLst>
                <a:ext uri="{FF2B5EF4-FFF2-40B4-BE49-F238E27FC236}">
                  <a16:creationId xmlns:a16="http://schemas.microsoft.com/office/drawing/2014/main" id="{7BC23E87-68B8-DB39-85B2-173758DE5EC2}"/>
                </a:ext>
              </a:extLst>
            </p:cNvPr>
            <p:cNvSpPr/>
            <p:nvPr/>
          </p:nvSpPr>
          <p:spPr>
            <a:xfrm>
              <a:off x="2365331" y="6299553"/>
              <a:ext cx="63562" cy="70454"/>
            </a:xfrm>
            <a:custGeom>
              <a:avLst/>
              <a:gdLst>
                <a:gd name="connsiteX0" fmla="*/ 48501 w 63562"/>
                <a:gd name="connsiteY0" fmla="*/ 66115 h 70454"/>
                <a:gd name="connsiteX1" fmla="*/ 59606 w 63562"/>
                <a:gd name="connsiteY1" fmla="*/ 53862 h 70454"/>
                <a:gd name="connsiteX2" fmla="*/ 63562 w 63562"/>
                <a:gd name="connsiteY2" fmla="*/ 35355 h 70454"/>
                <a:gd name="connsiteX3" fmla="*/ 59606 w 63562"/>
                <a:gd name="connsiteY3" fmla="*/ 16720 h 70454"/>
                <a:gd name="connsiteX4" fmla="*/ 48501 w 63562"/>
                <a:gd name="connsiteY4" fmla="*/ 4340 h 70454"/>
                <a:gd name="connsiteX5" fmla="*/ 31781 w 63562"/>
                <a:gd name="connsiteY5" fmla="*/ 0 h 70454"/>
                <a:gd name="connsiteX6" fmla="*/ 15061 w 63562"/>
                <a:gd name="connsiteY6" fmla="*/ 4340 h 70454"/>
                <a:gd name="connsiteX7" fmla="*/ 3957 w 63562"/>
                <a:gd name="connsiteY7" fmla="*/ 16720 h 70454"/>
                <a:gd name="connsiteX8" fmla="*/ 0 w 63562"/>
                <a:gd name="connsiteY8" fmla="*/ 35355 h 70454"/>
                <a:gd name="connsiteX9" fmla="*/ 3957 w 63562"/>
                <a:gd name="connsiteY9" fmla="*/ 53862 h 70454"/>
                <a:gd name="connsiteX10" fmla="*/ 15061 w 63562"/>
                <a:gd name="connsiteY10" fmla="*/ 66115 h 70454"/>
                <a:gd name="connsiteX11" fmla="*/ 31781 w 63562"/>
                <a:gd name="connsiteY11" fmla="*/ 70454 h 70454"/>
                <a:gd name="connsiteX12" fmla="*/ 48501 w 63562"/>
                <a:gd name="connsiteY12" fmla="*/ 66115 h 70454"/>
                <a:gd name="connsiteX13" fmla="*/ 15316 w 63562"/>
                <a:gd name="connsiteY13" fmla="*/ 47225 h 70454"/>
                <a:gd name="connsiteX14" fmla="*/ 13274 w 63562"/>
                <a:gd name="connsiteY14" fmla="*/ 35227 h 70454"/>
                <a:gd name="connsiteX15" fmla="*/ 15316 w 63562"/>
                <a:gd name="connsiteY15" fmla="*/ 23230 h 70454"/>
                <a:gd name="connsiteX16" fmla="*/ 21443 w 63562"/>
                <a:gd name="connsiteY16" fmla="*/ 14423 h 70454"/>
                <a:gd name="connsiteX17" fmla="*/ 31781 w 63562"/>
                <a:gd name="connsiteY17" fmla="*/ 11104 h 70454"/>
                <a:gd name="connsiteX18" fmla="*/ 42119 w 63562"/>
                <a:gd name="connsiteY18" fmla="*/ 14423 h 70454"/>
                <a:gd name="connsiteX19" fmla="*/ 48246 w 63562"/>
                <a:gd name="connsiteY19" fmla="*/ 23230 h 70454"/>
                <a:gd name="connsiteX20" fmla="*/ 50288 w 63562"/>
                <a:gd name="connsiteY20" fmla="*/ 35227 h 70454"/>
                <a:gd name="connsiteX21" fmla="*/ 48246 w 63562"/>
                <a:gd name="connsiteY21" fmla="*/ 47225 h 70454"/>
                <a:gd name="connsiteX22" fmla="*/ 42119 w 63562"/>
                <a:gd name="connsiteY22" fmla="*/ 56032 h 70454"/>
                <a:gd name="connsiteX23" fmla="*/ 31781 w 63562"/>
                <a:gd name="connsiteY23" fmla="*/ 59350 h 70454"/>
                <a:gd name="connsiteX24" fmla="*/ 21443 w 63562"/>
                <a:gd name="connsiteY24" fmla="*/ 56032 h 70454"/>
                <a:gd name="connsiteX25" fmla="*/ 15316 w 63562"/>
                <a:gd name="connsiteY25" fmla="*/ 47225 h 70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562" h="70454">
                  <a:moveTo>
                    <a:pt x="48501" y="66115"/>
                  </a:moveTo>
                  <a:cubicBezTo>
                    <a:pt x="53224" y="63179"/>
                    <a:pt x="56925" y="59095"/>
                    <a:pt x="59606" y="53862"/>
                  </a:cubicBezTo>
                  <a:cubicBezTo>
                    <a:pt x="62286" y="48629"/>
                    <a:pt x="63562" y="42375"/>
                    <a:pt x="63562" y="35355"/>
                  </a:cubicBezTo>
                  <a:cubicBezTo>
                    <a:pt x="63562" y="28335"/>
                    <a:pt x="62286" y="22081"/>
                    <a:pt x="59606" y="16720"/>
                  </a:cubicBezTo>
                  <a:cubicBezTo>
                    <a:pt x="56925" y="11360"/>
                    <a:pt x="53224" y="7275"/>
                    <a:pt x="48501" y="4340"/>
                  </a:cubicBezTo>
                  <a:cubicBezTo>
                    <a:pt x="43779" y="1404"/>
                    <a:pt x="38163" y="0"/>
                    <a:pt x="31781" y="0"/>
                  </a:cubicBezTo>
                  <a:cubicBezTo>
                    <a:pt x="25399" y="0"/>
                    <a:pt x="19783" y="1404"/>
                    <a:pt x="15061" y="4340"/>
                  </a:cubicBezTo>
                  <a:cubicBezTo>
                    <a:pt x="10338" y="7275"/>
                    <a:pt x="6637" y="11360"/>
                    <a:pt x="3957" y="16720"/>
                  </a:cubicBezTo>
                  <a:cubicBezTo>
                    <a:pt x="1276" y="22081"/>
                    <a:pt x="0" y="28207"/>
                    <a:pt x="0" y="35355"/>
                  </a:cubicBezTo>
                  <a:cubicBezTo>
                    <a:pt x="0" y="42503"/>
                    <a:pt x="1276" y="48629"/>
                    <a:pt x="3957" y="53862"/>
                  </a:cubicBezTo>
                  <a:cubicBezTo>
                    <a:pt x="6637" y="59095"/>
                    <a:pt x="10338" y="63179"/>
                    <a:pt x="15061" y="66115"/>
                  </a:cubicBezTo>
                  <a:cubicBezTo>
                    <a:pt x="19783" y="69051"/>
                    <a:pt x="25399" y="70454"/>
                    <a:pt x="31781" y="70454"/>
                  </a:cubicBezTo>
                  <a:cubicBezTo>
                    <a:pt x="38163" y="70454"/>
                    <a:pt x="43779" y="69051"/>
                    <a:pt x="48501" y="66115"/>
                  </a:cubicBezTo>
                  <a:close/>
                  <a:moveTo>
                    <a:pt x="15316" y="47225"/>
                  </a:moveTo>
                  <a:cubicBezTo>
                    <a:pt x="14040" y="43524"/>
                    <a:pt x="13274" y="39567"/>
                    <a:pt x="13274" y="35227"/>
                  </a:cubicBezTo>
                  <a:cubicBezTo>
                    <a:pt x="13274" y="30888"/>
                    <a:pt x="13912" y="26803"/>
                    <a:pt x="15316" y="23230"/>
                  </a:cubicBezTo>
                  <a:cubicBezTo>
                    <a:pt x="16592" y="19528"/>
                    <a:pt x="18635" y="16592"/>
                    <a:pt x="21443" y="14423"/>
                  </a:cubicBezTo>
                  <a:cubicBezTo>
                    <a:pt x="24123" y="12253"/>
                    <a:pt x="27697" y="11104"/>
                    <a:pt x="31781" y="11104"/>
                  </a:cubicBezTo>
                  <a:cubicBezTo>
                    <a:pt x="35865" y="11104"/>
                    <a:pt x="39311" y="12253"/>
                    <a:pt x="42119" y="14423"/>
                  </a:cubicBezTo>
                  <a:cubicBezTo>
                    <a:pt x="44800" y="16592"/>
                    <a:pt x="46842" y="19656"/>
                    <a:pt x="48246" y="23230"/>
                  </a:cubicBezTo>
                  <a:cubicBezTo>
                    <a:pt x="49522" y="26931"/>
                    <a:pt x="50288" y="30888"/>
                    <a:pt x="50288" y="35227"/>
                  </a:cubicBezTo>
                  <a:cubicBezTo>
                    <a:pt x="50288" y="39567"/>
                    <a:pt x="49650" y="43651"/>
                    <a:pt x="48246" y="47225"/>
                  </a:cubicBezTo>
                  <a:cubicBezTo>
                    <a:pt x="46970" y="50926"/>
                    <a:pt x="44927" y="53734"/>
                    <a:pt x="42119" y="56032"/>
                  </a:cubicBezTo>
                  <a:cubicBezTo>
                    <a:pt x="39439" y="58202"/>
                    <a:pt x="35993" y="59350"/>
                    <a:pt x="31781" y="59350"/>
                  </a:cubicBezTo>
                  <a:cubicBezTo>
                    <a:pt x="27569" y="59350"/>
                    <a:pt x="24123" y="58202"/>
                    <a:pt x="21443" y="56032"/>
                  </a:cubicBezTo>
                  <a:cubicBezTo>
                    <a:pt x="18635" y="53862"/>
                    <a:pt x="16720" y="50926"/>
                    <a:pt x="15316" y="47225"/>
                  </a:cubicBezTo>
                  <a:close/>
                </a:path>
              </a:pathLst>
            </a:custGeom>
            <a:solidFill>
              <a:srgbClr val="14336A"/>
            </a:solidFill>
            <a:ln w="0" cap="flat">
              <a:noFill/>
              <a:prstDash val="solid"/>
              <a:miter/>
            </a:ln>
          </p:spPr>
          <p:txBody>
            <a:bodyPr rtlCol="0" anchor="ctr"/>
            <a:lstStyle/>
            <a:p>
              <a:endParaRPr lang="en-GB" sz="1621"/>
            </a:p>
          </p:txBody>
        </p:sp>
        <p:sp>
          <p:nvSpPr>
            <p:cNvPr id="32" name="Freeform 31">
              <a:extLst>
                <a:ext uri="{FF2B5EF4-FFF2-40B4-BE49-F238E27FC236}">
                  <a16:creationId xmlns:a16="http://schemas.microsoft.com/office/drawing/2014/main" id="{8F744311-D071-1E13-CF98-7325591C71C9}"/>
                </a:ext>
              </a:extLst>
            </p:cNvPr>
            <p:cNvSpPr/>
            <p:nvPr/>
          </p:nvSpPr>
          <p:spPr>
            <a:xfrm>
              <a:off x="2446762" y="6299553"/>
              <a:ext cx="62413" cy="94960"/>
            </a:xfrm>
            <a:custGeom>
              <a:avLst/>
              <a:gdLst>
                <a:gd name="connsiteX0" fmla="*/ 33951 w 62413"/>
                <a:gd name="connsiteY0" fmla="*/ 70454 h 94960"/>
                <a:gd name="connsiteX1" fmla="*/ 48629 w 62413"/>
                <a:gd name="connsiteY1" fmla="*/ 66243 h 94960"/>
                <a:gd name="connsiteX2" fmla="*/ 58712 w 62413"/>
                <a:gd name="connsiteY2" fmla="*/ 54117 h 94960"/>
                <a:gd name="connsiteX3" fmla="*/ 62414 w 62413"/>
                <a:gd name="connsiteY3" fmla="*/ 35100 h 94960"/>
                <a:gd name="connsiteX4" fmla="*/ 58712 w 62413"/>
                <a:gd name="connsiteY4" fmla="*/ 16210 h 94960"/>
                <a:gd name="connsiteX5" fmla="*/ 48501 w 62413"/>
                <a:gd name="connsiteY5" fmla="*/ 4212 h 94960"/>
                <a:gd name="connsiteX6" fmla="*/ 33696 w 62413"/>
                <a:gd name="connsiteY6" fmla="*/ 0 h 94960"/>
                <a:gd name="connsiteX7" fmla="*/ 23485 w 62413"/>
                <a:gd name="connsiteY7" fmla="*/ 2170 h 94960"/>
                <a:gd name="connsiteX8" fmla="*/ 17486 w 62413"/>
                <a:gd name="connsiteY8" fmla="*/ 7148 h 94960"/>
                <a:gd name="connsiteX9" fmla="*/ 14167 w 62413"/>
                <a:gd name="connsiteY9" fmla="*/ 12125 h 94960"/>
                <a:gd name="connsiteX10" fmla="*/ 13019 w 62413"/>
                <a:gd name="connsiteY10" fmla="*/ 12125 h 94960"/>
                <a:gd name="connsiteX11" fmla="*/ 13019 w 62413"/>
                <a:gd name="connsiteY11" fmla="*/ 1021 h 94960"/>
                <a:gd name="connsiteX12" fmla="*/ 0 w 62413"/>
                <a:gd name="connsiteY12" fmla="*/ 1021 h 94960"/>
                <a:gd name="connsiteX13" fmla="*/ 0 w 62413"/>
                <a:gd name="connsiteY13" fmla="*/ 94960 h 94960"/>
                <a:gd name="connsiteX14" fmla="*/ 13274 w 62413"/>
                <a:gd name="connsiteY14" fmla="*/ 94960 h 94960"/>
                <a:gd name="connsiteX15" fmla="*/ 13274 w 62413"/>
                <a:gd name="connsiteY15" fmla="*/ 58712 h 94960"/>
                <a:gd name="connsiteX16" fmla="*/ 14040 w 62413"/>
                <a:gd name="connsiteY16" fmla="*/ 58712 h 94960"/>
                <a:gd name="connsiteX17" fmla="*/ 17486 w 62413"/>
                <a:gd name="connsiteY17" fmla="*/ 63690 h 94960"/>
                <a:gd name="connsiteX18" fmla="*/ 23613 w 62413"/>
                <a:gd name="connsiteY18" fmla="*/ 68540 h 94960"/>
                <a:gd name="connsiteX19" fmla="*/ 33823 w 62413"/>
                <a:gd name="connsiteY19" fmla="*/ 70582 h 94960"/>
                <a:gd name="connsiteX20" fmla="*/ 15189 w 62413"/>
                <a:gd name="connsiteY20" fmla="*/ 47608 h 94960"/>
                <a:gd name="connsiteX21" fmla="*/ 13146 w 62413"/>
                <a:gd name="connsiteY21" fmla="*/ 34972 h 94960"/>
                <a:gd name="connsiteX22" fmla="*/ 15189 w 62413"/>
                <a:gd name="connsiteY22" fmla="*/ 22464 h 94960"/>
                <a:gd name="connsiteX23" fmla="*/ 21187 w 62413"/>
                <a:gd name="connsiteY23" fmla="*/ 14168 h 94960"/>
                <a:gd name="connsiteX24" fmla="*/ 31015 w 62413"/>
                <a:gd name="connsiteY24" fmla="*/ 11232 h 94960"/>
                <a:gd name="connsiteX25" fmla="*/ 41098 w 62413"/>
                <a:gd name="connsiteY25" fmla="*/ 14295 h 94960"/>
                <a:gd name="connsiteX26" fmla="*/ 47097 w 62413"/>
                <a:gd name="connsiteY26" fmla="*/ 22847 h 94960"/>
                <a:gd name="connsiteX27" fmla="*/ 49140 w 62413"/>
                <a:gd name="connsiteY27" fmla="*/ 34972 h 94960"/>
                <a:gd name="connsiteX28" fmla="*/ 47097 w 62413"/>
                <a:gd name="connsiteY28" fmla="*/ 47352 h 94960"/>
                <a:gd name="connsiteX29" fmla="*/ 40971 w 62413"/>
                <a:gd name="connsiteY29" fmla="*/ 56032 h 94960"/>
                <a:gd name="connsiteX30" fmla="*/ 31015 w 62413"/>
                <a:gd name="connsiteY30" fmla="*/ 59223 h 94960"/>
                <a:gd name="connsiteX31" fmla="*/ 21315 w 62413"/>
                <a:gd name="connsiteY31" fmla="*/ 56159 h 94960"/>
                <a:gd name="connsiteX32" fmla="*/ 15316 w 62413"/>
                <a:gd name="connsiteY32" fmla="*/ 47735 h 9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2413" h="94960">
                  <a:moveTo>
                    <a:pt x="33951" y="70454"/>
                  </a:moveTo>
                  <a:cubicBezTo>
                    <a:pt x="39439" y="70454"/>
                    <a:pt x="44417" y="69051"/>
                    <a:pt x="48629" y="66243"/>
                  </a:cubicBezTo>
                  <a:cubicBezTo>
                    <a:pt x="52969" y="63435"/>
                    <a:pt x="56287" y="59350"/>
                    <a:pt x="58712" y="54117"/>
                  </a:cubicBezTo>
                  <a:cubicBezTo>
                    <a:pt x="61137" y="48884"/>
                    <a:pt x="62414" y="42503"/>
                    <a:pt x="62414" y="35100"/>
                  </a:cubicBezTo>
                  <a:cubicBezTo>
                    <a:pt x="62414" y="27697"/>
                    <a:pt x="61137" y="21443"/>
                    <a:pt x="58712" y="16210"/>
                  </a:cubicBezTo>
                  <a:cubicBezTo>
                    <a:pt x="56287" y="10977"/>
                    <a:pt x="52841" y="6892"/>
                    <a:pt x="48501" y="4212"/>
                  </a:cubicBezTo>
                  <a:cubicBezTo>
                    <a:pt x="44162" y="1404"/>
                    <a:pt x="39184" y="0"/>
                    <a:pt x="33696" y="0"/>
                  </a:cubicBezTo>
                  <a:cubicBezTo>
                    <a:pt x="29484" y="0"/>
                    <a:pt x="26038" y="766"/>
                    <a:pt x="23485" y="2170"/>
                  </a:cubicBezTo>
                  <a:cubicBezTo>
                    <a:pt x="20932" y="3574"/>
                    <a:pt x="18890" y="5233"/>
                    <a:pt x="17486" y="7148"/>
                  </a:cubicBezTo>
                  <a:cubicBezTo>
                    <a:pt x="16082" y="9062"/>
                    <a:pt x="14933" y="10594"/>
                    <a:pt x="14167" y="12125"/>
                  </a:cubicBezTo>
                  <a:lnTo>
                    <a:pt x="13019" y="12125"/>
                  </a:lnTo>
                  <a:lnTo>
                    <a:pt x="13019" y="1021"/>
                  </a:lnTo>
                  <a:lnTo>
                    <a:pt x="0" y="1021"/>
                  </a:lnTo>
                  <a:lnTo>
                    <a:pt x="0" y="94960"/>
                  </a:lnTo>
                  <a:lnTo>
                    <a:pt x="13274" y="94960"/>
                  </a:lnTo>
                  <a:lnTo>
                    <a:pt x="13274" y="58712"/>
                  </a:lnTo>
                  <a:lnTo>
                    <a:pt x="14040" y="58712"/>
                  </a:lnTo>
                  <a:cubicBezTo>
                    <a:pt x="14806" y="60116"/>
                    <a:pt x="15954" y="61775"/>
                    <a:pt x="17486" y="63690"/>
                  </a:cubicBezTo>
                  <a:cubicBezTo>
                    <a:pt x="19018" y="65605"/>
                    <a:pt x="21060" y="67136"/>
                    <a:pt x="23613" y="68540"/>
                  </a:cubicBezTo>
                  <a:cubicBezTo>
                    <a:pt x="26293" y="69944"/>
                    <a:pt x="29611" y="70582"/>
                    <a:pt x="33823" y="70582"/>
                  </a:cubicBezTo>
                  <a:close/>
                  <a:moveTo>
                    <a:pt x="15189" y="47608"/>
                  </a:moveTo>
                  <a:cubicBezTo>
                    <a:pt x="13785" y="44034"/>
                    <a:pt x="13146" y="39822"/>
                    <a:pt x="13146" y="34972"/>
                  </a:cubicBezTo>
                  <a:cubicBezTo>
                    <a:pt x="13146" y="30122"/>
                    <a:pt x="13785" y="26038"/>
                    <a:pt x="15189" y="22464"/>
                  </a:cubicBezTo>
                  <a:cubicBezTo>
                    <a:pt x="16593" y="18890"/>
                    <a:pt x="18507" y="16082"/>
                    <a:pt x="21187" y="14168"/>
                  </a:cubicBezTo>
                  <a:cubicBezTo>
                    <a:pt x="23868" y="12125"/>
                    <a:pt x="27059" y="11232"/>
                    <a:pt x="31015" y="11232"/>
                  </a:cubicBezTo>
                  <a:cubicBezTo>
                    <a:pt x="34972" y="11232"/>
                    <a:pt x="38418" y="12253"/>
                    <a:pt x="41098" y="14295"/>
                  </a:cubicBezTo>
                  <a:cubicBezTo>
                    <a:pt x="43779" y="16337"/>
                    <a:pt x="45821" y="19145"/>
                    <a:pt x="47097" y="22847"/>
                  </a:cubicBezTo>
                  <a:cubicBezTo>
                    <a:pt x="48501" y="26421"/>
                    <a:pt x="49140" y="30505"/>
                    <a:pt x="49140" y="34972"/>
                  </a:cubicBezTo>
                  <a:cubicBezTo>
                    <a:pt x="49140" y="39439"/>
                    <a:pt x="48501" y="43651"/>
                    <a:pt x="47097" y="47352"/>
                  </a:cubicBezTo>
                  <a:cubicBezTo>
                    <a:pt x="45693" y="51054"/>
                    <a:pt x="43651" y="53862"/>
                    <a:pt x="40971" y="56032"/>
                  </a:cubicBezTo>
                  <a:cubicBezTo>
                    <a:pt x="38291" y="58202"/>
                    <a:pt x="34972" y="59223"/>
                    <a:pt x="31015" y="59223"/>
                  </a:cubicBezTo>
                  <a:cubicBezTo>
                    <a:pt x="27059" y="59223"/>
                    <a:pt x="23995" y="58202"/>
                    <a:pt x="21315" y="56159"/>
                  </a:cubicBezTo>
                  <a:cubicBezTo>
                    <a:pt x="18635" y="54117"/>
                    <a:pt x="16720" y="51309"/>
                    <a:pt x="15316" y="47735"/>
                  </a:cubicBezTo>
                  <a:close/>
                </a:path>
              </a:pathLst>
            </a:custGeom>
            <a:solidFill>
              <a:srgbClr val="14336A"/>
            </a:solidFill>
            <a:ln w="0" cap="flat">
              <a:noFill/>
              <a:prstDash val="solid"/>
              <a:miter/>
            </a:ln>
          </p:spPr>
          <p:txBody>
            <a:bodyPr rtlCol="0" anchor="ctr"/>
            <a:lstStyle/>
            <a:p>
              <a:endParaRPr lang="en-GB" sz="1621"/>
            </a:p>
          </p:txBody>
        </p:sp>
        <p:sp>
          <p:nvSpPr>
            <p:cNvPr id="33" name="Freeform 32">
              <a:extLst>
                <a:ext uri="{FF2B5EF4-FFF2-40B4-BE49-F238E27FC236}">
                  <a16:creationId xmlns:a16="http://schemas.microsoft.com/office/drawing/2014/main" id="{3A2B2CF3-86E1-9241-B40B-68118213ADF2}"/>
                </a:ext>
              </a:extLst>
            </p:cNvPr>
            <p:cNvSpPr/>
            <p:nvPr/>
          </p:nvSpPr>
          <p:spPr>
            <a:xfrm>
              <a:off x="2524365" y="6299425"/>
              <a:ext cx="61775" cy="70582"/>
            </a:xfrm>
            <a:custGeom>
              <a:avLst/>
              <a:gdLst>
                <a:gd name="connsiteX0" fmla="*/ 52458 w 61775"/>
                <a:gd name="connsiteY0" fmla="*/ 7914 h 70582"/>
                <a:gd name="connsiteX1" fmla="*/ 42758 w 61775"/>
                <a:gd name="connsiteY1" fmla="*/ 1915 h 70582"/>
                <a:gd name="connsiteX2" fmla="*/ 31526 w 61775"/>
                <a:gd name="connsiteY2" fmla="*/ 0 h 70582"/>
                <a:gd name="connsiteX3" fmla="*/ 14933 w 61775"/>
                <a:gd name="connsiteY3" fmla="*/ 4467 h 70582"/>
                <a:gd name="connsiteX4" fmla="*/ 3957 w 61775"/>
                <a:gd name="connsiteY4" fmla="*/ 16976 h 70582"/>
                <a:gd name="connsiteX5" fmla="*/ 0 w 61775"/>
                <a:gd name="connsiteY5" fmla="*/ 35483 h 70582"/>
                <a:gd name="connsiteX6" fmla="*/ 3957 w 61775"/>
                <a:gd name="connsiteY6" fmla="*/ 53990 h 70582"/>
                <a:gd name="connsiteX7" fmla="*/ 15189 w 61775"/>
                <a:gd name="connsiteY7" fmla="*/ 66243 h 70582"/>
                <a:gd name="connsiteX8" fmla="*/ 32547 w 61775"/>
                <a:gd name="connsiteY8" fmla="*/ 70582 h 70582"/>
                <a:gd name="connsiteX9" fmla="*/ 45821 w 61775"/>
                <a:gd name="connsiteY9" fmla="*/ 68285 h 70582"/>
                <a:gd name="connsiteX10" fmla="*/ 55521 w 61775"/>
                <a:gd name="connsiteY10" fmla="*/ 61776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5 h 70582"/>
                <a:gd name="connsiteX25" fmla="*/ 21698 w 61775"/>
                <a:gd name="connsiteY25" fmla="*/ 13657 h 70582"/>
                <a:gd name="connsiteX26" fmla="*/ 31526 w 61775"/>
                <a:gd name="connsiteY26" fmla="*/ 10977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4"/>
                  </a:moveTo>
                  <a:cubicBezTo>
                    <a:pt x="49522" y="5233"/>
                    <a:pt x="46332" y="3191"/>
                    <a:pt x="42758" y="1915"/>
                  </a:cubicBezTo>
                  <a:cubicBezTo>
                    <a:pt x="39184" y="638"/>
                    <a:pt x="35355" y="0"/>
                    <a:pt x="31526" y="0"/>
                  </a:cubicBezTo>
                  <a:cubicBezTo>
                    <a:pt x="25144" y="0"/>
                    <a:pt x="19656" y="1532"/>
                    <a:pt x="14933" y="4467"/>
                  </a:cubicBezTo>
                  <a:cubicBezTo>
                    <a:pt x="10211" y="7403"/>
                    <a:pt x="6509" y="11615"/>
                    <a:pt x="3957" y="16976"/>
                  </a:cubicBezTo>
                  <a:cubicBezTo>
                    <a:pt x="1276" y="22336"/>
                    <a:pt x="0" y="28463"/>
                    <a:pt x="0" y="35483"/>
                  </a:cubicBezTo>
                  <a:cubicBezTo>
                    <a:pt x="0" y="42503"/>
                    <a:pt x="1276" y="48757"/>
                    <a:pt x="3957" y="53990"/>
                  </a:cubicBezTo>
                  <a:cubicBezTo>
                    <a:pt x="6637" y="59223"/>
                    <a:pt x="10338" y="63307"/>
                    <a:pt x="15189" y="66243"/>
                  </a:cubicBezTo>
                  <a:cubicBezTo>
                    <a:pt x="20039" y="69178"/>
                    <a:pt x="25782" y="70582"/>
                    <a:pt x="32547" y="70582"/>
                  </a:cubicBezTo>
                  <a:cubicBezTo>
                    <a:pt x="37525" y="70582"/>
                    <a:pt x="41992" y="69816"/>
                    <a:pt x="45821" y="68285"/>
                  </a:cubicBezTo>
                  <a:cubicBezTo>
                    <a:pt x="49778" y="66753"/>
                    <a:pt x="52968" y="64583"/>
                    <a:pt x="55521" y="61776"/>
                  </a:cubicBezTo>
                  <a:cubicBezTo>
                    <a:pt x="58074" y="58968"/>
                    <a:pt x="59861" y="55777"/>
                    <a:pt x="60882" y="52075"/>
                  </a:cubicBezTo>
                  <a:lnTo>
                    <a:pt x="48246" y="49778"/>
                  </a:lnTo>
                  <a:cubicBezTo>
                    <a:pt x="47480" y="51948"/>
                    <a:pt x="46332" y="53735"/>
                    <a:pt x="44800" y="55138"/>
                  </a:cubicBezTo>
                  <a:cubicBezTo>
                    <a:pt x="43268" y="56543"/>
                    <a:pt x="41481" y="57691"/>
                    <a:pt x="39439" y="58457"/>
                  </a:cubicBezTo>
                  <a:cubicBezTo>
                    <a:pt x="37397" y="59223"/>
                    <a:pt x="35100" y="59478"/>
                    <a:pt x="32547" y="59478"/>
                  </a:cubicBezTo>
                  <a:cubicBezTo>
                    <a:pt x="28718" y="59478"/>
                    <a:pt x="25272" y="58585"/>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5"/>
                  </a:cubicBezTo>
                  <a:cubicBezTo>
                    <a:pt x="16848" y="17869"/>
                    <a:pt x="18890" y="15444"/>
                    <a:pt x="21698" y="13657"/>
                  </a:cubicBezTo>
                  <a:cubicBezTo>
                    <a:pt x="24506" y="11870"/>
                    <a:pt x="27697" y="10977"/>
                    <a:pt x="31526" y="10977"/>
                  </a:cubicBezTo>
                  <a:cubicBezTo>
                    <a:pt x="34972" y="10977"/>
                    <a:pt x="37908" y="11743"/>
                    <a:pt x="40588" y="13274"/>
                  </a:cubicBezTo>
                  <a:cubicBezTo>
                    <a:pt x="43141" y="14806"/>
                    <a:pt x="45183" y="16976"/>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4" name="Freeform 33">
              <a:extLst>
                <a:ext uri="{FF2B5EF4-FFF2-40B4-BE49-F238E27FC236}">
                  <a16:creationId xmlns:a16="http://schemas.microsoft.com/office/drawing/2014/main" id="{CE0E7D42-3CBA-0894-CABF-4C34FD41A33C}"/>
                </a:ext>
              </a:extLst>
            </p:cNvPr>
            <p:cNvSpPr/>
            <p:nvPr/>
          </p:nvSpPr>
          <p:spPr>
            <a:xfrm>
              <a:off x="2600818" y="6299425"/>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5 h 70709"/>
                <a:gd name="connsiteX8" fmla="*/ 30505 w 56797"/>
                <a:gd name="connsiteY8" fmla="*/ 10849 h 70709"/>
                <a:gd name="connsiteX9" fmla="*/ 40205 w 56797"/>
                <a:gd name="connsiteY9" fmla="*/ 14040 h 70709"/>
                <a:gd name="connsiteX10" fmla="*/ 43523 w 56797"/>
                <a:gd name="connsiteY10" fmla="*/ 23102 h 70709"/>
                <a:gd name="connsiteX11" fmla="*/ 43523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2 h 70709"/>
                <a:gd name="connsiteX17" fmla="*/ 2170 w 56797"/>
                <a:gd name="connsiteY17" fmla="*/ 40333 h 70709"/>
                <a:gd name="connsiteX18" fmla="*/ 0 w 56797"/>
                <a:gd name="connsiteY18" fmla="*/ 49905 h 70709"/>
                <a:gd name="connsiteX19" fmla="*/ 3063 w 56797"/>
                <a:gd name="connsiteY19" fmla="*/ 61265 h 70709"/>
                <a:gd name="connsiteX20" fmla="*/ 11360 w 56797"/>
                <a:gd name="connsiteY20" fmla="*/ 68285 h 70709"/>
                <a:gd name="connsiteX21" fmla="*/ 23102 w 56797"/>
                <a:gd name="connsiteY21" fmla="*/ 70710 h 70709"/>
                <a:gd name="connsiteX22" fmla="*/ 32802 w 56797"/>
                <a:gd name="connsiteY22" fmla="*/ 69051 h 70709"/>
                <a:gd name="connsiteX23" fmla="*/ 39439 w 56797"/>
                <a:gd name="connsiteY23" fmla="*/ 64967 h 70709"/>
                <a:gd name="connsiteX24" fmla="*/ 43268 w 56797"/>
                <a:gd name="connsiteY24" fmla="*/ 59861 h 70709"/>
                <a:gd name="connsiteX25" fmla="*/ 43779 w 56797"/>
                <a:gd name="connsiteY25" fmla="*/ 59861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3 h 70709"/>
                <a:gd name="connsiteX30" fmla="*/ 47608 w 56797"/>
                <a:gd name="connsiteY30" fmla="*/ 4467 h 70709"/>
                <a:gd name="connsiteX31" fmla="*/ 43523 w 56797"/>
                <a:gd name="connsiteY31" fmla="*/ 44672 h 70709"/>
                <a:gd name="connsiteX32" fmla="*/ 41481 w 56797"/>
                <a:gd name="connsiteY32" fmla="*/ 52203 h 70709"/>
                <a:gd name="connsiteX33" fmla="*/ 35483 w 56797"/>
                <a:gd name="connsiteY33" fmla="*/ 57946 h 70709"/>
                <a:gd name="connsiteX34" fmla="*/ 26037 w 56797"/>
                <a:gd name="connsiteY34" fmla="*/ 60116 h 70709"/>
                <a:gd name="connsiteX35" fmla="*/ 16720 w 56797"/>
                <a:gd name="connsiteY35" fmla="*/ 57564 h 70709"/>
                <a:gd name="connsiteX36" fmla="*/ 13019 w 56797"/>
                <a:gd name="connsiteY36" fmla="*/ 50161 h 70709"/>
                <a:gd name="connsiteX37" fmla="*/ 14933 w 56797"/>
                <a:gd name="connsiteY37" fmla="*/ 44417 h 70709"/>
                <a:gd name="connsiteX38" fmla="*/ 20039 w 56797"/>
                <a:gd name="connsiteY38" fmla="*/ 41098 h 70709"/>
                <a:gd name="connsiteX39" fmla="*/ 27059 w 56797"/>
                <a:gd name="connsiteY39" fmla="*/ 39440 h 70709"/>
                <a:gd name="connsiteX40" fmla="*/ 31143 w 56797"/>
                <a:gd name="connsiteY40" fmla="*/ 38929 h 70709"/>
                <a:gd name="connsiteX41" fmla="*/ 36121 w 56797"/>
                <a:gd name="connsiteY41" fmla="*/ 38163 h 70709"/>
                <a:gd name="connsiteX42" fmla="*/ 40716 w 56797"/>
                <a:gd name="connsiteY42" fmla="*/ 37142 h 70709"/>
                <a:gd name="connsiteX43" fmla="*/ 43396 w 56797"/>
                <a:gd name="connsiteY43" fmla="*/ 35865 h 70709"/>
                <a:gd name="connsiteX44" fmla="*/ 43396 w 56797"/>
                <a:gd name="connsiteY44" fmla="*/ 44672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7" y="2808"/>
                    <a:pt x="41992" y="1659"/>
                    <a:pt x="38929" y="1021"/>
                  </a:cubicBezTo>
                  <a:cubicBezTo>
                    <a:pt x="35865" y="383"/>
                    <a:pt x="32930" y="0"/>
                    <a:pt x="30249" y="0"/>
                  </a:cubicBezTo>
                  <a:cubicBezTo>
                    <a:pt x="26165" y="0"/>
                    <a:pt x="22208" y="638"/>
                    <a:pt x="18507" y="1787"/>
                  </a:cubicBezTo>
                  <a:cubicBezTo>
                    <a:pt x="14806" y="2936"/>
                    <a:pt x="11487" y="4850"/>
                    <a:pt x="8552" y="7403"/>
                  </a:cubicBezTo>
                  <a:cubicBezTo>
                    <a:pt x="5744" y="9956"/>
                    <a:pt x="3574" y="13274"/>
                    <a:pt x="2042" y="17486"/>
                  </a:cubicBezTo>
                  <a:lnTo>
                    <a:pt x="14550" y="20294"/>
                  </a:lnTo>
                  <a:cubicBezTo>
                    <a:pt x="15571" y="17869"/>
                    <a:pt x="17358" y="15699"/>
                    <a:pt x="19911" y="13785"/>
                  </a:cubicBezTo>
                  <a:cubicBezTo>
                    <a:pt x="22464" y="11870"/>
                    <a:pt x="26037" y="10849"/>
                    <a:pt x="30505" y="10849"/>
                  </a:cubicBezTo>
                  <a:cubicBezTo>
                    <a:pt x="34972" y="10849"/>
                    <a:pt x="38035" y="11870"/>
                    <a:pt x="40205" y="14040"/>
                  </a:cubicBezTo>
                  <a:cubicBezTo>
                    <a:pt x="42375" y="16210"/>
                    <a:pt x="43523" y="19145"/>
                    <a:pt x="43523" y="23102"/>
                  </a:cubicBezTo>
                  <a:lnTo>
                    <a:pt x="43523" y="23357"/>
                  </a:lnTo>
                  <a:cubicBezTo>
                    <a:pt x="43523" y="25017"/>
                    <a:pt x="42885" y="26165"/>
                    <a:pt x="41737" y="26803"/>
                  </a:cubicBezTo>
                  <a:cubicBezTo>
                    <a:pt x="40588" y="27569"/>
                    <a:pt x="38673" y="28080"/>
                    <a:pt x="36121" y="28335"/>
                  </a:cubicBezTo>
                  <a:cubicBezTo>
                    <a:pt x="33568" y="28591"/>
                    <a:pt x="30249" y="28973"/>
                    <a:pt x="26165" y="29484"/>
                  </a:cubicBezTo>
                  <a:cubicBezTo>
                    <a:pt x="22974" y="29867"/>
                    <a:pt x="19783" y="30377"/>
                    <a:pt x="16593" y="31143"/>
                  </a:cubicBezTo>
                  <a:cubicBezTo>
                    <a:pt x="13529" y="31909"/>
                    <a:pt x="10721" y="32930"/>
                    <a:pt x="8169" y="34462"/>
                  </a:cubicBezTo>
                  <a:cubicBezTo>
                    <a:pt x="5616" y="35865"/>
                    <a:pt x="3701" y="37908"/>
                    <a:pt x="2170" y="40333"/>
                  </a:cubicBezTo>
                  <a:cubicBezTo>
                    <a:pt x="638" y="42886"/>
                    <a:pt x="0" y="45949"/>
                    <a:pt x="0" y="49905"/>
                  </a:cubicBezTo>
                  <a:cubicBezTo>
                    <a:pt x="0" y="54373"/>
                    <a:pt x="1021" y="58202"/>
                    <a:pt x="3063" y="61265"/>
                  </a:cubicBezTo>
                  <a:cubicBezTo>
                    <a:pt x="5105" y="64328"/>
                    <a:pt x="7913" y="66753"/>
                    <a:pt x="11360" y="68285"/>
                  </a:cubicBezTo>
                  <a:cubicBezTo>
                    <a:pt x="14806" y="69944"/>
                    <a:pt x="18762" y="70710"/>
                    <a:pt x="23102" y="70710"/>
                  </a:cubicBezTo>
                  <a:cubicBezTo>
                    <a:pt x="26931" y="70710"/>
                    <a:pt x="30122" y="70199"/>
                    <a:pt x="32802" y="69051"/>
                  </a:cubicBezTo>
                  <a:cubicBezTo>
                    <a:pt x="35483" y="67902"/>
                    <a:pt x="37652" y="66625"/>
                    <a:pt x="39439" y="64967"/>
                  </a:cubicBezTo>
                  <a:cubicBezTo>
                    <a:pt x="41098" y="63307"/>
                    <a:pt x="42502" y="61648"/>
                    <a:pt x="43268" y="59861"/>
                  </a:cubicBezTo>
                  <a:lnTo>
                    <a:pt x="43779" y="59861"/>
                  </a:lnTo>
                  <a:lnTo>
                    <a:pt x="43779" y="69178"/>
                  </a:lnTo>
                  <a:lnTo>
                    <a:pt x="56798" y="69178"/>
                  </a:lnTo>
                  <a:lnTo>
                    <a:pt x="56798" y="23868"/>
                  </a:lnTo>
                  <a:cubicBezTo>
                    <a:pt x="56798" y="18890"/>
                    <a:pt x="55904" y="14806"/>
                    <a:pt x="54245" y="11743"/>
                  </a:cubicBezTo>
                  <a:cubicBezTo>
                    <a:pt x="52586" y="8552"/>
                    <a:pt x="50288" y="6254"/>
                    <a:pt x="47608" y="4467"/>
                  </a:cubicBezTo>
                  <a:close/>
                  <a:moveTo>
                    <a:pt x="43523" y="44672"/>
                  </a:moveTo>
                  <a:cubicBezTo>
                    <a:pt x="43523" y="47353"/>
                    <a:pt x="42885" y="49905"/>
                    <a:pt x="41481" y="52203"/>
                  </a:cubicBezTo>
                  <a:cubicBezTo>
                    <a:pt x="40077" y="54500"/>
                    <a:pt x="38163" y="56415"/>
                    <a:pt x="35483" y="57946"/>
                  </a:cubicBezTo>
                  <a:cubicBezTo>
                    <a:pt x="32802" y="59351"/>
                    <a:pt x="29739" y="60116"/>
                    <a:pt x="26037" y="60116"/>
                  </a:cubicBezTo>
                  <a:cubicBezTo>
                    <a:pt x="22336" y="60116"/>
                    <a:pt x="19145" y="59223"/>
                    <a:pt x="16720" y="57564"/>
                  </a:cubicBezTo>
                  <a:cubicBezTo>
                    <a:pt x="14295" y="55904"/>
                    <a:pt x="13019" y="53352"/>
                    <a:pt x="13019" y="50161"/>
                  </a:cubicBezTo>
                  <a:cubicBezTo>
                    <a:pt x="13019" y="47736"/>
                    <a:pt x="13657" y="45949"/>
                    <a:pt x="14933" y="44417"/>
                  </a:cubicBezTo>
                  <a:cubicBezTo>
                    <a:pt x="16210" y="43013"/>
                    <a:pt x="17869" y="41864"/>
                    <a:pt x="20039" y="41098"/>
                  </a:cubicBezTo>
                  <a:cubicBezTo>
                    <a:pt x="22208" y="40333"/>
                    <a:pt x="24506" y="39822"/>
                    <a:pt x="27059" y="39440"/>
                  </a:cubicBezTo>
                  <a:cubicBezTo>
                    <a:pt x="28207" y="39312"/>
                    <a:pt x="29484" y="39056"/>
                    <a:pt x="31143" y="38929"/>
                  </a:cubicBezTo>
                  <a:cubicBezTo>
                    <a:pt x="32802" y="38673"/>
                    <a:pt x="34461" y="38418"/>
                    <a:pt x="36121" y="38163"/>
                  </a:cubicBezTo>
                  <a:cubicBezTo>
                    <a:pt x="37780" y="37908"/>
                    <a:pt x="39439" y="37525"/>
                    <a:pt x="40716" y="37142"/>
                  </a:cubicBezTo>
                  <a:cubicBezTo>
                    <a:pt x="42120" y="36759"/>
                    <a:pt x="43013" y="36249"/>
                    <a:pt x="43396" y="35865"/>
                  </a:cubicBezTo>
                  <a:lnTo>
                    <a:pt x="43396" y="44672"/>
                  </a:lnTo>
                  <a:close/>
                </a:path>
              </a:pathLst>
            </a:custGeom>
            <a:solidFill>
              <a:srgbClr val="14336A"/>
            </a:solidFill>
            <a:ln w="0" cap="flat">
              <a:noFill/>
              <a:prstDash val="solid"/>
              <a:miter/>
            </a:ln>
          </p:spPr>
          <p:txBody>
            <a:bodyPr rtlCol="0" anchor="ctr"/>
            <a:lstStyle/>
            <a:p>
              <a:endParaRPr lang="en-GB" sz="1621"/>
            </a:p>
          </p:txBody>
        </p:sp>
        <p:sp>
          <p:nvSpPr>
            <p:cNvPr id="35" name="Freeform 34">
              <a:extLst>
                <a:ext uri="{FF2B5EF4-FFF2-40B4-BE49-F238E27FC236}">
                  <a16:creationId xmlns:a16="http://schemas.microsoft.com/office/drawing/2014/main" id="{A000150A-9A11-87CA-0003-202C295B4097}"/>
                </a:ext>
              </a:extLst>
            </p:cNvPr>
            <p:cNvSpPr/>
            <p:nvPr/>
          </p:nvSpPr>
          <p:spPr>
            <a:xfrm>
              <a:off x="2678420" y="6299425"/>
              <a:ext cx="56797" cy="69178"/>
            </a:xfrm>
            <a:custGeom>
              <a:avLst/>
              <a:gdLst>
                <a:gd name="connsiteX0" fmla="*/ 46076 w 56797"/>
                <a:gd name="connsiteY0" fmla="*/ 2936 h 69178"/>
                <a:gd name="connsiteX1" fmla="*/ 33823 w 56797"/>
                <a:gd name="connsiteY1" fmla="*/ 0 h 69178"/>
                <a:gd name="connsiteX2" fmla="*/ 21060 w 56797"/>
                <a:gd name="connsiteY2" fmla="*/ 3319 h 69178"/>
                <a:gd name="connsiteX3" fmla="*/ 13657 w 56797"/>
                <a:gd name="connsiteY3" fmla="*/ 11998 h 69178"/>
                <a:gd name="connsiteX4" fmla="*/ 12764 w 56797"/>
                <a:gd name="connsiteY4" fmla="*/ 11998 h 69178"/>
                <a:gd name="connsiteX5" fmla="*/ 12764 w 56797"/>
                <a:gd name="connsiteY5" fmla="*/ 894 h 69178"/>
                <a:gd name="connsiteX6" fmla="*/ 0 w 56797"/>
                <a:gd name="connsiteY6" fmla="*/ 894 h 69178"/>
                <a:gd name="connsiteX7" fmla="*/ 0 w 56797"/>
                <a:gd name="connsiteY7" fmla="*/ 69178 h 69178"/>
                <a:gd name="connsiteX8" fmla="*/ 13274 w 56797"/>
                <a:gd name="connsiteY8" fmla="*/ 69178 h 69178"/>
                <a:gd name="connsiteX9" fmla="*/ 13274 w 56797"/>
                <a:gd name="connsiteY9" fmla="*/ 28591 h 69178"/>
                <a:gd name="connsiteX10" fmla="*/ 15316 w 56797"/>
                <a:gd name="connsiteY10" fmla="*/ 19273 h 69178"/>
                <a:gd name="connsiteX11" fmla="*/ 20932 w 56797"/>
                <a:gd name="connsiteY11" fmla="*/ 13402 h 69178"/>
                <a:gd name="connsiteX12" fmla="*/ 29101 w 56797"/>
                <a:gd name="connsiteY12" fmla="*/ 11360 h 69178"/>
                <a:gd name="connsiteX13" fmla="*/ 39694 w 56797"/>
                <a:gd name="connsiteY13" fmla="*/ 15571 h 69178"/>
                <a:gd name="connsiteX14" fmla="*/ 43523 w 56797"/>
                <a:gd name="connsiteY14" fmla="*/ 27186 h 69178"/>
                <a:gd name="connsiteX15" fmla="*/ 43523 w 56797"/>
                <a:gd name="connsiteY15" fmla="*/ 69051 h 69178"/>
                <a:gd name="connsiteX16" fmla="*/ 56798 w 56797"/>
                <a:gd name="connsiteY16" fmla="*/ 69051 h 69178"/>
                <a:gd name="connsiteX17" fmla="*/ 56798 w 56797"/>
                <a:gd name="connsiteY17" fmla="*/ 25655 h 69178"/>
                <a:gd name="connsiteX18" fmla="*/ 53862 w 56797"/>
                <a:gd name="connsiteY18" fmla="*/ 11487 h 69178"/>
                <a:gd name="connsiteX19" fmla="*/ 45693 w 56797"/>
                <a:gd name="connsiteY19" fmla="*/ 2808 h 6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8">
                  <a:moveTo>
                    <a:pt x="46076" y="2936"/>
                  </a:moveTo>
                  <a:cubicBezTo>
                    <a:pt x="42630" y="1021"/>
                    <a:pt x="38546" y="0"/>
                    <a:pt x="33823" y="0"/>
                  </a:cubicBezTo>
                  <a:cubicBezTo>
                    <a:pt x="28718" y="0"/>
                    <a:pt x="24506" y="1149"/>
                    <a:pt x="21060" y="3319"/>
                  </a:cubicBezTo>
                  <a:cubicBezTo>
                    <a:pt x="17741" y="5489"/>
                    <a:pt x="15188" y="8424"/>
                    <a:pt x="13657" y="11998"/>
                  </a:cubicBezTo>
                  <a:lnTo>
                    <a:pt x="12764" y="11998"/>
                  </a:lnTo>
                  <a:lnTo>
                    <a:pt x="12764" y="894"/>
                  </a:lnTo>
                  <a:lnTo>
                    <a:pt x="0" y="894"/>
                  </a:lnTo>
                  <a:lnTo>
                    <a:pt x="0" y="69178"/>
                  </a:lnTo>
                  <a:lnTo>
                    <a:pt x="13274" y="69178"/>
                  </a:lnTo>
                  <a:lnTo>
                    <a:pt x="13274" y="28591"/>
                  </a:lnTo>
                  <a:cubicBezTo>
                    <a:pt x="13274" y="25017"/>
                    <a:pt x="13912" y="21826"/>
                    <a:pt x="15316" y="19273"/>
                  </a:cubicBezTo>
                  <a:cubicBezTo>
                    <a:pt x="16720" y="16720"/>
                    <a:pt x="18635" y="14806"/>
                    <a:pt x="20932" y="13402"/>
                  </a:cubicBezTo>
                  <a:cubicBezTo>
                    <a:pt x="23357" y="12125"/>
                    <a:pt x="26037" y="11360"/>
                    <a:pt x="29101" y="11360"/>
                  </a:cubicBezTo>
                  <a:cubicBezTo>
                    <a:pt x="33568" y="11360"/>
                    <a:pt x="37142" y="12764"/>
                    <a:pt x="39694" y="15571"/>
                  </a:cubicBezTo>
                  <a:cubicBezTo>
                    <a:pt x="42247" y="18379"/>
                    <a:pt x="43523" y="22209"/>
                    <a:pt x="43523" y="27186"/>
                  </a:cubicBezTo>
                  <a:lnTo>
                    <a:pt x="43523" y="69051"/>
                  </a:lnTo>
                  <a:lnTo>
                    <a:pt x="56798" y="69051"/>
                  </a:lnTo>
                  <a:lnTo>
                    <a:pt x="56798" y="25655"/>
                  </a:lnTo>
                  <a:cubicBezTo>
                    <a:pt x="56798" y="20039"/>
                    <a:pt x="55776" y="15316"/>
                    <a:pt x="53862" y="11487"/>
                  </a:cubicBezTo>
                  <a:cubicBezTo>
                    <a:pt x="51947" y="7658"/>
                    <a:pt x="49267" y="4723"/>
                    <a:pt x="45693" y="2808"/>
                  </a:cubicBezTo>
                  <a:close/>
                </a:path>
              </a:pathLst>
            </a:custGeom>
            <a:solidFill>
              <a:srgbClr val="14336A"/>
            </a:solidFill>
            <a:ln w="0" cap="flat">
              <a:noFill/>
              <a:prstDash val="solid"/>
              <a:miter/>
            </a:ln>
          </p:spPr>
          <p:txBody>
            <a:bodyPr rtlCol="0" anchor="ctr"/>
            <a:lstStyle/>
            <a:p>
              <a:endParaRPr lang="en-GB" sz="1621"/>
            </a:p>
          </p:txBody>
        </p:sp>
        <p:sp>
          <p:nvSpPr>
            <p:cNvPr id="36" name="Freeform 35">
              <a:extLst>
                <a:ext uri="{FF2B5EF4-FFF2-40B4-BE49-F238E27FC236}">
                  <a16:creationId xmlns:a16="http://schemas.microsoft.com/office/drawing/2014/main" id="{398B7A1B-FE1D-A7FD-CF36-9EBB45E9C165}"/>
                </a:ext>
              </a:extLst>
            </p:cNvPr>
            <p:cNvSpPr/>
            <p:nvPr/>
          </p:nvSpPr>
          <p:spPr>
            <a:xfrm>
              <a:off x="2164306" y="6435101"/>
              <a:ext cx="67518" cy="91258"/>
            </a:xfrm>
            <a:custGeom>
              <a:avLst/>
              <a:gdLst>
                <a:gd name="connsiteX0" fmla="*/ 50033 w 67518"/>
                <a:gd name="connsiteY0" fmla="*/ 53096 h 91258"/>
                <a:gd name="connsiteX1" fmla="*/ 60499 w 67518"/>
                <a:gd name="connsiteY1" fmla="*/ 43268 h 91258"/>
                <a:gd name="connsiteX2" fmla="*/ 63945 w 67518"/>
                <a:gd name="connsiteY2" fmla="*/ 28591 h 91258"/>
                <a:gd name="connsiteX3" fmla="*/ 60499 w 67518"/>
                <a:gd name="connsiteY3" fmla="*/ 13785 h 91258"/>
                <a:gd name="connsiteX4" fmla="*/ 50033 w 67518"/>
                <a:gd name="connsiteY4" fmla="*/ 3702 h 91258"/>
                <a:gd name="connsiteX5" fmla="*/ 32419 w 67518"/>
                <a:gd name="connsiteY5" fmla="*/ 0 h 91258"/>
                <a:gd name="connsiteX6" fmla="*/ 0 w 67518"/>
                <a:gd name="connsiteY6" fmla="*/ 0 h 91258"/>
                <a:gd name="connsiteX7" fmla="*/ 0 w 67518"/>
                <a:gd name="connsiteY7" fmla="*/ 91132 h 91258"/>
                <a:gd name="connsiteX8" fmla="*/ 13784 w 67518"/>
                <a:gd name="connsiteY8" fmla="*/ 91132 h 91258"/>
                <a:gd name="connsiteX9" fmla="*/ 13784 w 67518"/>
                <a:gd name="connsiteY9" fmla="*/ 56670 h 91258"/>
                <a:gd name="connsiteX10" fmla="*/ 32419 w 67518"/>
                <a:gd name="connsiteY10" fmla="*/ 56670 h 91258"/>
                <a:gd name="connsiteX11" fmla="*/ 33313 w 67518"/>
                <a:gd name="connsiteY11" fmla="*/ 56670 h 91258"/>
                <a:gd name="connsiteX12" fmla="*/ 51820 w 67518"/>
                <a:gd name="connsiteY12" fmla="*/ 91259 h 91258"/>
                <a:gd name="connsiteX13" fmla="*/ 67519 w 67518"/>
                <a:gd name="connsiteY13" fmla="*/ 91259 h 91258"/>
                <a:gd name="connsiteX14" fmla="*/ 47225 w 67518"/>
                <a:gd name="connsiteY14" fmla="*/ 54245 h 91258"/>
                <a:gd name="connsiteX15" fmla="*/ 50033 w 67518"/>
                <a:gd name="connsiteY15" fmla="*/ 53351 h 91258"/>
                <a:gd name="connsiteX16" fmla="*/ 13784 w 67518"/>
                <a:gd name="connsiteY16" fmla="*/ 11743 h 91258"/>
                <a:gd name="connsiteX17" fmla="*/ 31015 w 67518"/>
                <a:gd name="connsiteY17" fmla="*/ 11743 h 91258"/>
                <a:gd name="connsiteX18" fmla="*/ 41992 w 67518"/>
                <a:gd name="connsiteY18" fmla="*/ 13785 h 91258"/>
                <a:gd name="connsiteX19" fmla="*/ 48118 w 67518"/>
                <a:gd name="connsiteY19" fmla="*/ 19656 h 91258"/>
                <a:gd name="connsiteX20" fmla="*/ 50160 w 67518"/>
                <a:gd name="connsiteY20" fmla="*/ 28591 h 91258"/>
                <a:gd name="connsiteX21" fmla="*/ 48246 w 67518"/>
                <a:gd name="connsiteY21" fmla="*/ 37397 h 91258"/>
                <a:gd name="connsiteX22" fmla="*/ 42119 w 67518"/>
                <a:gd name="connsiteY22" fmla="*/ 43013 h 91258"/>
                <a:gd name="connsiteX23" fmla="*/ 31271 w 67518"/>
                <a:gd name="connsiteY23" fmla="*/ 44928 h 91258"/>
                <a:gd name="connsiteX24" fmla="*/ 13784 w 67518"/>
                <a:gd name="connsiteY24" fmla="*/ 44928 h 91258"/>
                <a:gd name="connsiteX25" fmla="*/ 13784 w 67518"/>
                <a:gd name="connsiteY25" fmla="*/ 11870 h 9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7518" h="91258">
                  <a:moveTo>
                    <a:pt x="50033" y="53096"/>
                  </a:moveTo>
                  <a:cubicBezTo>
                    <a:pt x="54755" y="50799"/>
                    <a:pt x="58202" y="47480"/>
                    <a:pt x="60499" y="43268"/>
                  </a:cubicBezTo>
                  <a:cubicBezTo>
                    <a:pt x="62796" y="39056"/>
                    <a:pt x="63945" y="34079"/>
                    <a:pt x="63945" y="28591"/>
                  </a:cubicBezTo>
                  <a:cubicBezTo>
                    <a:pt x="63945" y="23102"/>
                    <a:pt x="62796" y="17997"/>
                    <a:pt x="60499" y="13785"/>
                  </a:cubicBezTo>
                  <a:cubicBezTo>
                    <a:pt x="58202" y="9445"/>
                    <a:pt x="54755" y="6127"/>
                    <a:pt x="50033" y="3702"/>
                  </a:cubicBezTo>
                  <a:cubicBezTo>
                    <a:pt x="45310" y="1276"/>
                    <a:pt x="39439" y="0"/>
                    <a:pt x="32419" y="0"/>
                  </a:cubicBezTo>
                  <a:lnTo>
                    <a:pt x="0" y="0"/>
                  </a:lnTo>
                  <a:lnTo>
                    <a:pt x="0" y="91132"/>
                  </a:lnTo>
                  <a:lnTo>
                    <a:pt x="13784" y="91132"/>
                  </a:lnTo>
                  <a:lnTo>
                    <a:pt x="13784" y="56670"/>
                  </a:lnTo>
                  <a:lnTo>
                    <a:pt x="32419" y="56670"/>
                  </a:lnTo>
                  <a:cubicBezTo>
                    <a:pt x="32419" y="56670"/>
                    <a:pt x="32930" y="56670"/>
                    <a:pt x="33313" y="56670"/>
                  </a:cubicBezTo>
                  <a:lnTo>
                    <a:pt x="51820" y="91259"/>
                  </a:lnTo>
                  <a:lnTo>
                    <a:pt x="67519" y="91259"/>
                  </a:lnTo>
                  <a:lnTo>
                    <a:pt x="47225" y="54245"/>
                  </a:lnTo>
                  <a:cubicBezTo>
                    <a:pt x="48118" y="53862"/>
                    <a:pt x="49267" y="53735"/>
                    <a:pt x="50033" y="53351"/>
                  </a:cubicBezTo>
                  <a:close/>
                  <a:moveTo>
                    <a:pt x="13784" y="11743"/>
                  </a:moveTo>
                  <a:lnTo>
                    <a:pt x="31015" y="11743"/>
                  </a:lnTo>
                  <a:cubicBezTo>
                    <a:pt x="35610" y="11743"/>
                    <a:pt x="39184" y="12381"/>
                    <a:pt x="41992" y="13785"/>
                  </a:cubicBezTo>
                  <a:cubicBezTo>
                    <a:pt x="44800" y="15189"/>
                    <a:pt x="46842" y="17103"/>
                    <a:pt x="48118" y="19656"/>
                  </a:cubicBezTo>
                  <a:cubicBezTo>
                    <a:pt x="49395" y="22209"/>
                    <a:pt x="50160" y="25144"/>
                    <a:pt x="50160" y="28591"/>
                  </a:cubicBezTo>
                  <a:cubicBezTo>
                    <a:pt x="50160" y="32037"/>
                    <a:pt x="49522" y="34972"/>
                    <a:pt x="48246" y="37397"/>
                  </a:cubicBezTo>
                  <a:cubicBezTo>
                    <a:pt x="46970" y="39822"/>
                    <a:pt x="44927" y="41737"/>
                    <a:pt x="42119" y="43013"/>
                  </a:cubicBezTo>
                  <a:cubicBezTo>
                    <a:pt x="39311" y="44289"/>
                    <a:pt x="35738" y="44928"/>
                    <a:pt x="31271" y="44928"/>
                  </a:cubicBezTo>
                  <a:lnTo>
                    <a:pt x="13784" y="44928"/>
                  </a:lnTo>
                  <a:lnTo>
                    <a:pt x="13784" y="11870"/>
                  </a:lnTo>
                  <a:close/>
                </a:path>
              </a:pathLst>
            </a:custGeom>
            <a:solidFill>
              <a:srgbClr val="14336A"/>
            </a:solidFill>
            <a:ln w="0" cap="flat">
              <a:noFill/>
              <a:prstDash val="solid"/>
              <a:miter/>
            </a:ln>
          </p:spPr>
          <p:txBody>
            <a:bodyPr rtlCol="0" anchor="ctr"/>
            <a:lstStyle/>
            <a:p>
              <a:endParaRPr lang="en-GB" sz="1621"/>
            </a:p>
          </p:txBody>
        </p:sp>
        <p:sp>
          <p:nvSpPr>
            <p:cNvPr id="37" name="Freeform 36">
              <a:extLst>
                <a:ext uri="{FF2B5EF4-FFF2-40B4-BE49-F238E27FC236}">
                  <a16:creationId xmlns:a16="http://schemas.microsoft.com/office/drawing/2014/main" id="{88849352-B0FB-9955-CDC9-9EC42B304A66}"/>
                </a:ext>
              </a:extLst>
            </p:cNvPr>
            <p:cNvSpPr/>
            <p:nvPr/>
          </p:nvSpPr>
          <p:spPr>
            <a:xfrm>
              <a:off x="2243312"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350 w 61775"/>
                <a:gd name="connsiteY21" fmla="*/ 18379 h 70582"/>
                <a:gd name="connsiteX22" fmla="*/ 52586 w 61775"/>
                <a:gd name="connsiteY22" fmla="*/ 7786 h 70582"/>
                <a:gd name="connsiteX23" fmla="*/ 13402 w 61775"/>
                <a:gd name="connsiteY23" fmla="*/ 29101 h 70582"/>
                <a:gd name="connsiteX24" fmla="*/ 15444 w 61775"/>
                <a:gd name="connsiteY24" fmla="*/ 20804 h 70582"/>
                <a:gd name="connsiteX25" fmla="*/ 21826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10" y="11614"/>
                    <a:pt x="3957" y="16975"/>
                  </a:cubicBezTo>
                  <a:cubicBezTo>
                    <a:pt x="1276" y="22336"/>
                    <a:pt x="0" y="28462"/>
                    <a:pt x="0" y="35483"/>
                  </a:cubicBezTo>
                  <a:cubicBezTo>
                    <a:pt x="0" y="42502"/>
                    <a:pt x="1276" y="48756"/>
                    <a:pt x="3957" y="53989"/>
                  </a:cubicBezTo>
                  <a:cubicBezTo>
                    <a:pt x="6637" y="59222"/>
                    <a:pt x="10339" y="63307"/>
                    <a:pt x="15189" y="66242"/>
                  </a:cubicBezTo>
                  <a:cubicBezTo>
                    <a:pt x="20039" y="69178"/>
                    <a:pt x="25782" y="70582"/>
                    <a:pt x="32547" y="70582"/>
                  </a:cubicBezTo>
                  <a:cubicBezTo>
                    <a:pt x="37525" y="70582"/>
                    <a:pt x="41992" y="69816"/>
                    <a:pt x="45821" y="68284"/>
                  </a:cubicBezTo>
                  <a:cubicBezTo>
                    <a:pt x="49778" y="66753"/>
                    <a:pt x="52969"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350" y="18379"/>
                  </a:cubicBezTo>
                  <a:cubicBezTo>
                    <a:pt x="57691" y="14040"/>
                    <a:pt x="55394" y="10466"/>
                    <a:pt x="52586" y="7786"/>
                  </a:cubicBezTo>
                  <a:close/>
                  <a:moveTo>
                    <a:pt x="13402" y="29101"/>
                  </a:moveTo>
                  <a:cubicBezTo>
                    <a:pt x="13529" y="26165"/>
                    <a:pt x="14167" y="23357"/>
                    <a:pt x="15444" y="20804"/>
                  </a:cubicBezTo>
                  <a:cubicBezTo>
                    <a:pt x="16975" y="17869"/>
                    <a:pt x="19018" y="15444"/>
                    <a:pt x="21826" y="13657"/>
                  </a:cubicBezTo>
                  <a:cubicBezTo>
                    <a:pt x="24634" y="11870"/>
                    <a:pt x="27825"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38" name="Freeform 37">
              <a:extLst>
                <a:ext uri="{FF2B5EF4-FFF2-40B4-BE49-F238E27FC236}">
                  <a16:creationId xmlns:a16="http://schemas.microsoft.com/office/drawing/2014/main" id="{D9A8F9A0-E9BC-B307-9476-A67A494909FA}"/>
                </a:ext>
              </a:extLst>
            </p:cNvPr>
            <p:cNvSpPr/>
            <p:nvPr/>
          </p:nvSpPr>
          <p:spPr>
            <a:xfrm>
              <a:off x="2320021" y="6456927"/>
              <a:ext cx="55648" cy="70582"/>
            </a:xfrm>
            <a:custGeom>
              <a:avLst/>
              <a:gdLst>
                <a:gd name="connsiteX0" fmla="*/ 36887 w 55648"/>
                <a:gd name="connsiteY0" fmla="*/ 31015 h 70582"/>
                <a:gd name="connsiteX1" fmla="*/ 26037 w 55648"/>
                <a:gd name="connsiteY1" fmla="*/ 28590 h 70582"/>
                <a:gd name="connsiteX2" fmla="*/ 17869 w 55648"/>
                <a:gd name="connsiteY2" fmla="*/ 25144 h 70582"/>
                <a:gd name="connsiteX3" fmla="*/ 15316 w 55648"/>
                <a:gd name="connsiteY3" fmla="*/ 19656 h 70582"/>
                <a:gd name="connsiteX4" fmla="*/ 19145 w 55648"/>
                <a:gd name="connsiteY4" fmla="*/ 13146 h 70582"/>
                <a:gd name="connsiteX5" fmla="*/ 28590 w 55648"/>
                <a:gd name="connsiteY5" fmla="*/ 10594 h 70582"/>
                <a:gd name="connsiteX6" fmla="*/ 35483 w 55648"/>
                <a:gd name="connsiteY6" fmla="*/ 11870 h 70582"/>
                <a:gd name="connsiteX7" fmla="*/ 39822 w 55648"/>
                <a:gd name="connsiteY7" fmla="*/ 15316 h 70582"/>
                <a:gd name="connsiteX8" fmla="*/ 42247 w 55648"/>
                <a:gd name="connsiteY8" fmla="*/ 19656 h 70582"/>
                <a:gd name="connsiteX9" fmla="*/ 54245 w 55648"/>
                <a:gd name="connsiteY9" fmla="*/ 17486 h 70582"/>
                <a:gd name="connsiteX10" fmla="*/ 45821 w 55648"/>
                <a:gd name="connsiteY10" fmla="*/ 4722 h 70582"/>
                <a:gd name="connsiteX11" fmla="*/ 28335 w 55648"/>
                <a:gd name="connsiteY11" fmla="*/ 0 h 70582"/>
                <a:gd name="connsiteX12" fmla="*/ 14678 w 55648"/>
                <a:gd name="connsiteY12" fmla="*/ 2552 h 70582"/>
                <a:gd name="connsiteX13" fmla="*/ 5361 w 55648"/>
                <a:gd name="connsiteY13" fmla="*/ 9700 h 70582"/>
                <a:gd name="connsiteX14" fmla="*/ 1914 w 55648"/>
                <a:gd name="connsiteY14" fmla="*/ 20294 h 70582"/>
                <a:gd name="connsiteX15" fmla="*/ 6509 w 55648"/>
                <a:gd name="connsiteY15" fmla="*/ 32292 h 70582"/>
                <a:gd name="connsiteX16" fmla="*/ 20677 w 55648"/>
                <a:gd name="connsiteY16" fmla="*/ 39184 h 70582"/>
                <a:gd name="connsiteX17" fmla="*/ 32292 w 55648"/>
                <a:gd name="connsiteY17" fmla="*/ 41737 h 70582"/>
                <a:gd name="connsiteX18" fmla="*/ 39567 w 55648"/>
                <a:gd name="connsiteY18" fmla="*/ 45055 h 70582"/>
                <a:gd name="connsiteX19" fmla="*/ 41992 w 55648"/>
                <a:gd name="connsiteY19" fmla="*/ 50416 h 70582"/>
                <a:gd name="connsiteX20" fmla="*/ 38035 w 55648"/>
                <a:gd name="connsiteY20" fmla="*/ 57052 h 70582"/>
                <a:gd name="connsiteX21" fmla="*/ 27569 w 55648"/>
                <a:gd name="connsiteY21" fmla="*/ 59733 h 70582"/>
                <a:gd name="connsiteX22" fmla="*/ 17869 w 55648"/>
                <a:gd name="connsiteY22" fmla="*/ 57180 h 70582"/>
                <a:gd name="connsiteX23" fmla="*/ 12891 w 55648"/>
                <a:gd name="connsiteY23" fmla="*/ 49650 h 70582"/>
                <a:gd name="connsiteX24" fmla="*/ 0 w 55648"/>
                <a:gd name="connsiteY24" fmla="*/ 51564 h 70582"/>
                <a:gd name="connsiteX25" fmla="*/ 8934 w 55648"/>
                <a:gd name="connsiteY25" fmla="*/ 65604 h 70582"/>
                <a:gd name="connsiteX26" fmla="*/ 27697 w 55648"/>
                <a:gd name="connsiteY26" fmla="*/ 70582 h 70582"/>
                <a:gd name="connsiteX27" fmla="*/ 42247 w 55648"/>
                <a:gd name="connsiteY27" fmla="*/ 67902 h 70582"/>
                <a:gd name="connsiteX28" fmla="*/ 52075 w 55648"/>
                <a:gd name="connsiteY28" fmla="*/ 60371 h 70582"/>
                <a:gd name="connsiteX29" fmla="*/ 55649 w 55648"/>
                <a:gd name="connsiteY29" fmla="*/ 49395 h 70582"/>
                <a:gd name="connsiteX30" fmla="*/ 51054 w 55648"/>
                <a:gd name="connsiteY30" fmla="*/ 37652 h 70582"/>
                <a:gd name="connsiteX31" fmla="*/ 37014 w 55648"/>
                <a:gd name="connsiteY31" fmla="*/ 30887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5648" h="70582">
                  <a:moveTo>
                    <a:pt x="36887" y="31015"/>
                  </a:moveTo>
                  <a:lnTo>
                    <a:pt x="26037" y="28590"/>
                  </a:lnTo>
                  <a:cubicBezTo>
                    <a:pt x="22336" y="27697"/>
                    <a:pt x="19528" y="26548"/>
                    <a:pt x="17869" y="25144"/>
                  </a:cubicBezTo>
                  <a:cubicBezTo>
                    <a:pt x="16210" y="23740"/>
                    <a:pt x="15316" y="21953"/>
                    <a:pt x="15316" y="19656"/>
                  </a:cubicBezTo>
                  <a:cubicBezTo>
                    <a:pt x="15316" y="16975"/>
                    <a:pt x="16593" y="14805"/>
                    <a:pt x="19145" y="13146"/>
                  </a:cubicBezTo>
                  <a:cubicBezTo>
                    <a:pt x="21698" y="11487"/>
                    <a:pt x="24761" y="10594"/>
                    <a:pt x="28590" y="10594"/>
                  </a:cubicBezTo>
                  <a:cubicBezTo>
                    <a:pt x="31398" y="10594"/>
                    <a:pt x="33696" y="11104"/>
                    <a:pt x="35483" y="11870"/>
                  </a:cubicBezTo>
                  <a:cubicBezTo>
                    <a:pt x="37269" y="12764"/>
                    <a:pt x="38801" y="13912"/>
                    <a:pt x="39822" y="15316"/>
                  </a:cubicBezTo>
                  <a:cubicBezTo>
                    <a:pt x="40843" y="16720"/>
                    <a:pt x="41737" y="18124"/>
                    <a:pt x="42247" y="19656"/>
                  </a:cubicBezTo>
                  <a:lnTo>
                    <a:pt x="54245" y="17486"/>
                  </a:lnTo>
                  <a:cubicBezTo>
                    <a:pt x="52841" y="12125"/>
                    <a:pt x="50033" y="7913"/>
                    <a:pt x="45821" y="4722"/>
                  </a:cubicBezTo>
                  <a:cubicBezTo>
                    <a:pt x="41609" y="1532"/>
                    <a:pt x="35738" y="0"/>
                    <a:pt x="28335" y="0"/>
                  </a:cubicBezTo>
                  <a:cubicBezTo>
                    <a:pt x="23229" y="0"/>
                    <a:pt x="18635" y="893"/>
                    <a:pt x="14678" y="2552"/>
                  </a:cubicBezTo>
                  <a:cubicBezTo>
                    <a:pt x="10721" y="4212"/>
                    <a:pt x="7530" y="6637"/>
                    <a:pt x="5361" y="9700"/>
                  </a:cubicBezTo>
                  <a:cubicBezTo>
                    <a:pt x="3063" y="12764"/>
                    <a:pt x="1914" y="16210"/>
                    <a:pt x="1914" y="20294"/>
                  </a:cubicBezTo>
                  <a:cubicBezTo>
                    <a:pt x="1914" y="25144"/>
                    <a:pt x="3446" y="29228"/>
                    <a:pt x="6509" y="32292"/>
                  </a:cubicBezTo>
                  <a:cubicBezTo>
                    <a:pt x="9573" y="35483"/>
                    <a:pt x="14295" y="37780"/>
                    <a:pt x="20677" y="39184"/>
                  </a:cubicBezTo>
                  <a:lnTo>
                    <a:pt x="32292" y="41737"/>
                  </a:lnTo>
                  <a:cubicBezTo>
                    <a:pt x="35610" y="42502"/>
                    <a:pt x="38035" y="43523"/>
                    <a:pt x="39567" y="45055"/>
                  </a:cubicBezTo>
                  <a:cubicBezTo>
                    <a:pt x="41098" y="46459"/>
                    <a:pt x="41992" y="48246"/>
                    <a:pt x="41992" y="50416"/>
                  </a:cubicBezTo>
                  <a:cubicBezTo>
                    <a:pt x="41992" y="53096"/>
                    <a:pt x="40716" y="55266"/>
                    <a:pt x="38035" y="57052"/>
                  </a:cubicBezTo>
                  <a:cubicBezTo>
                    <a:pt x="35483" y="58840"/>
                    <a:pt x="31909" y="59733"/>
                    <a:pt x="27569" y="59733"/>
                  </a:cubicBezTo>
                  <a:cubicBezTo>
                    <a:pt x="23612" y="59733"/>
                    <a:pt x="20294" y="58840"/>
                    <a:pt x="17869" y="57180"/>
                  </a:cubicBezTo>
                  <a:cubicBezTo>
                    <a:pt x="15316" y="55521"/>
                    <a:pt x="13785" y="52968"/>
                    <a:pt x="12891" y="49650"/>
                  </a:cubicBezTo>
                  <a:lnTo>
                    <a:pt x="0" y="51564"/>
                  </a:lnTo>
                  <a:cubicBezTo>
                    <a:pt x="1149" y="57563"/>
                    <a:pt x="4084" y="62286"/>
                    <a:pt x="8934" y="65604"/>
                  </a:cubicBezTo>
                  <a:cubicBezTo>
                    <a:pt x="13785" y="68923"/>
                    <a:pt x="20039" y="70582"/>
                    <a:pt x="27697" y="70582"/>
                  </a:cubicBezTo>
                  <a:cubicBezTo>
                    <a:pt x="33185" y="70582"/>
                    <a:pt x="38035" y="69689"/>
                    <a:pt x="42247" y="67902"/>
                  </a:cubicBezTo>
                  <a:cubicBezTo>
                    <a:pt x="46459" y="66115"/>
                    <a:pt x="49778" y="63562"/>
                    <a:pt x="52075" y="60371"/>
                  </a:cubicBezTo>
                  <a:cubicBezTo>
                    <a:pt x="54372" y="57180"/>
                    <a:pt x="55649" y="53479"/>
                    <a:pt x="55649" y="49395"/>
                  </a:cubicBezTo>
                  <a:cubicBezTo>
                    <a:pt x="55649" y="44544"/>
                    <a:pt x="54117" y="40588"/>
                    <a:pt x="51054" y="37652"/>
                  </a:cubicBezTo>
                  <a:cubicBezTo>
                    <a:pt x="47991" y="34716"/>
                    <a:pt x="43268" y="32419"/>
                    <a:pt x="37014" y="30887"/>
                  </a:cubicBezTo>
                  <a:close/>
                </a:path>
              </a:pathLst>
            </a:custGeom>
            <a:solidFill>
              <a:srgbClr val="14336A"/>
            </a:solidFill>
            <a:ln w="0" cap="flat">
              <a:noFill/>
              <a:prstDash val="solid"/>
              <a:miter/>
            </a:ln>
          </p:spPr>
          <p:txBody>
            <a:bodyPr rtlCol="0" anchor="ctr"/>
            <a:lstStyle/>
            <a:p>
              <a:endParaRPr lang="en-GB" sz="1621"/>
            </a:p>
          </p:txBody>
        </p:sp>
        <p:sp>
          <p:nvSpPr>
            <p:cNvPr id="39" name="Freeform 38">
              <a:extLst>
                <a:ext uri="{FF2B5EF4-FFF2-40B4-BE49-F238E27FC236}">
                  <a16:creationId xmlns:a16="http://schemas.microsoft.com/office/drawing/2014/main" id="{91D3EE18-27AC-B709-DD9D-1EE2DD460529}"/>
                </a:ext>
              </a:extLst>
            </p:cNvPr>
            <p:cNvSpPr/>
            <p:nvPr/>
          </p:nvSpPr>
          <p:spPr>
            <a:xfrm>
              <a:off x="2390348" y="6456927"/>
              <a:ext cx="61775" cy="70582"/>
            </a:xfrm>
            <a:custGeom>
              <a:avLst/>
              <a:gdLst>
                <a:gd name="connsiteX0" fmla="*/ 52458 w 61775"/>
                <a:gd name="connsiteY0" fmla="*/ 7913 h 70582"/>
                <a:gd name="connsiteX1" fmla="*/ 42758 w 61775"/>
                <a:gd name="connsiteY1" fmla="*/ 1914 h 70582"/>
                <a:gd name="connsiteX2" fmla="*/ 31526 w 61775"/>
                <a:gd name="connsiteY2" fmla="*/ 0 h 70582"/>
                <a:gd name="connsiteX3" fmla="*/ 14933 w 61775"/>
                <a:gd name="connsiteY3" fmla="*/ 4467 h 70582"/>
                <a:gd name="connsiteX4" fmla="*/ 3957 w 61775"/>
                <a:gd name="connsiteY4" fmla="*/ 16975 h 70582"/>
                <a:gd name="connsiteX5" fmla="*/ 0 w 61775"/>
                <a:gd name="connsiteY5" fmla="*/ 35483 h 70582"/>
                <a:gd name="connsiteX6" fmla="*/ 3957 w 61775"/>
                <a:gd name="connsiteY6" fmla="*/ 53989 h 70582"/>
                <a:gd name="connsiteX7" fmla="*/ 15189 w 61775"/>
                <a:gd name="connsiteY7" fmla="*/ 66242 h 70582"/>
                <a:gd name="connsiteX8" fmla="*/ 32547 w 61775"/>
                <a:gd name="connsiteY8" fmla="*/ 70582 h 70582"/>
                <a:gd name="connsiteX9" fmla="*/ 45821 w 61775"/>
                <a:gd name="connsiteY9" fmla="*/ 68284 h 70582"/>
                <a:gd name="connsiteX10" fmla="*/ 55521 w 61775"/>
                <a:gd name="connsiteY10" fmla="*/ 61775 h 70582"/>
                <a:gd name="connsiteX11" fmla="*/ 60882 w 61775"/>
                <a:gd name="connsiteY11" fmla="*/ 52075 h 70582"/>
                <a:gd name="connsiteX12" fmla="*/ 48246 w 61775"/>
                <a:gd name="connsiteY12" fmla="*/ 49778 h 70582"/>
                <a:gd name="connsiteX13" fmla="*/ 44800 w 61775"/>
                <a:gd name="connsiteY13" fmla="*/ 55138 h 70582"/>
                <a:gd name="connsiteX14" fmla="*/ 39439 w 61775"/>
                <a:gd name="connsiteY14" fmla="*/ 58457 h 70582"/>
                <a:gd name="connsiteX15" fmla="*/ 32547 w 61775"/>
                <a:gd name="connsiteY15" fmla="*/ 59478 h 70582"/>
                <a:gd name="connsiteX16" fmla="*/ 22336 w 61775"/>
                <a:gd name="connsiteY16" fmla="*/ 56925 h 70582"/>
                <a:gd name="connsiteX17" fmla="*/ 15571 w 61775"/>
                <a:gd name="connsiteY17" fmla="*/ 49650 h 70582"/>
                <a:gd name="connsiteX18" fmla="*/ 13274 w 61775"/>
                <a:gd name="connsiteY18" fmla="*/ 38929 h 70582"/>
                <a:gd name="connsiteX19" fmla="*/ 61775 w 61775"/>
                <a:gd name="connsiteY19" fmla="*/ 38929 h 70582"/>
                <a:gd name="connsiteX20" fmla="*/ 61775 w 61775"/>
                <a:gd name="connsiteY20" fmla="*/ 34206 h 70582"/>
                <a:gd name="connsiteX21" fmla="*/ 59223 w 61775"/>
                <a:gd name="connsiteY21" fmla="*/ 18379 h 70582"/>
                <a:gd name="connsiteX22" fmla="*/ 52458 w 61775"/>
                <a:gd name="connsiteY22" fmla="*/ 7786 h 70582"/>
                <a:gd name="connsiteX23" fmla="*/ 13274 w 61775"/>
                <a:gd name="connsiteY23" fmla="*/ 29101 h 70582"/>
                <a:gd name="connsiteX24" fmla="*/ 15316 w 61775"/>
                <a:gd name="connsiteY24" fmla="*/ 20804 h 70582"/>
                <a:gd name="connsiteX25" fmla="*/ 21698 w 61775"/>
                <a:gd name="connsiteY25" fmla="*/ 13657 h 70582"/>
                <a:gd name="connsiteX26" fmla="*/ 31526 w 61775"/>
                <a:gd name="connsiteY26" fmla="*/ 10976 h 70582"/>
                <a:gd name="connsiteX27" fmla="*/ 40588 w 61775"/>
                <a:gd name="connsiteY27" fmla="*/ 13274 h 70582"/>
                <a:gd name="connsiteX28" fmla="*/ 46587 w 61775"/>
                <a:gd name="connsiteY28" fmla="*/ 19656 h 70582"/>
                <a:gd name="connsiteX29" fmla="*/ 48757 w 61775"/>
                <a:gd name="connsiteY29" fmla="*/ 28973 h 70582"/>
                <a:gd name="connsiteX30" fmla="*/ 13402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52458" y="7913"/>
                  </a:move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231" y="52841"/>
                    <a:pt x="15571" y="49650"/>
                  </a:cubicBezTo>
                  <a:cubicBezTo>
                    <a:pt x="14040" y="46714"/>
                    <a:pt x="13402" y="43013"/>
                    <a:pt x="13274" y="38929"/>
                  </a:cubicBezTo>
                  <a:lnTo>
                    <a:pt x="61775" y="38929"/>
                  </a:lnTo>
                  <a:lnTo>
                    <a:pt x="61775" y="34206"/>
                  </a:lnTo>
                  <a:cubicBezTo>
                    <a:pt x="61775" y="27952"/>
                    <a:pt x="60882" y="22719"/>
                    <a:pt x="59223" y="18379"/>
                  </a:cubicBezTo>
                  <a:cubicBezTo>
                    <a:pt x="57563" y="14040"/>
                    <a:pt x="55266" y="10466"/>
                    <a:pt x="52458" y="7786"/>
                  </a:cubicBezTo>
                  <a:close/>
                  <a:moveTo>
                    <a:pt x="13274" y="29101"/>
                  </a:moveTo>
                  <a:cubicBezTo>
                    <a:pt x="13402" y="26165"/>
                    <a:pt x="14040" y="23357"/>
                    <a:pt x="15316" y="20804"/>
                  </a:cubicBezTo>
                  <a:cubicBezTo>
                    <a:pt x="16848" y="17869"/>
                    <a:pt x="18890" y="15444"/>
                    <a:pt x="21698" y="13657"/>
                  </a:cubicBezTo>
                  <a:cubicBezTo>
                    <a:pt x="24506" y="11870"/>
                    <a:pt x="27697" y="10976"/>
                    <a:pt x="31526" y="10976"/>
                  </a:cubicBezTo>
                  <a:cubicBezTo>
                    <a:pt x="34972" y="10976"/>
                    <a:pt x="37908" y="11742"/>
                    <a:pt x="40588" y="13274"/>
                  </a:cubicBezTo>
                  <a:cubicBezTo>
                    <a:pt x="43141" y="14805"/>
                    <a:pt x="45183" y="16975"/>
                    <a:pt x="46587" y="19656"/>
                  </a:cubicBezTo>
                  <a:cubicBezTo>
                    <a:pt x="47991" y="22336"/>
                    <a:pt x="48757" y="25527"/>
                    <a:pt x="48757" y="28973"/>
                  </a:cubicBezTo>
                  <a:lnTo>
                    <a:pt x="13402" y="28973"/>
                  </a:lnTo>
                  <a:close/>
                </a:path>
              </a:pathLst>
            </a:custGeom>
            <a:solidFill>
              <a:srgbClr val="14336A"/>
            </a:solidFill>
            <a:ln w="0" cap="flat">
              <a:noFill/>
              <a:prstDash val="solid"/>
              <a:miter/>
            </a:ln>
          </p:spPr>
          <p:txBody>
            <a:bodyPr rtlCol="0" anchor="ctr"/>
            <a:lstStyle/>
            <a:p>
              <a:endParaRPr lang="en-GB" sz="1621"/>
            </a:p>
          </p:txBody>
        </p:sp>
        <p:sp>
          <p:nvSpPr>
            <p:cNvPr id="40" name="Freeform 39">
              <a:extLst>
                <a:ext uri="{FF2B5EF4-FFF2-40B4-BE49-F238E27FC236}">
                  <a16:creationId xmlns:a16="http://schemas.microsoft.com/office/drawing/2014/main" id="{CD614DA2-6E3B-2D09-9B50-470618B65FEA}"/>
                </a:ext>
              </a:extLst>
            </p:cNvPr>
            <p:cNvSpPr/>
            <p:nvPr/>
          </p:nvSpPr>
          <p:spPr>
            <a:xfrm>
              <a:off x="2466929" y="6456927"/>
              <a:ext cx="56797" cy="70709"/>
            </a:xfrm>
            <a:custGeom>
              <a:avLst/>
              <a:gdLst>
                <a:gd name="connsiteX0" fmla="*/ 47480 w 56797"/>
                <a:gd name="connsiteY0" fmla="*/ 4467 h 70709"/>
                <a:gd name="connsiteX1" fmla="*/ 38801 w 56797"/>
                <a:gd name="connsiteY1" fmla="*/ 1021 h 70709"/>
                <a:gd name="connsiteX2" fmla="*/ 30122 w 56797"/>
                <a:gd name="connsiteY2" fmla="*/ 0 h 70709"/>
                <a:gd name="connsiteX3" fmla="*/ 18379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396 w 56797"/>
                <a:gd name="connsiteY31" fmla="*/ 44544 h 70709"/>
                <a:gd name="connsiteX32" fmla="*/ 41354 w 56797"/>
                <a:gd name="connsiteY32" fmla="*/ 52075 h 70709"/>
                <a:gd name="connsiteX33" fmla="*/ 35355 w 56797"/>
                <a:gd name="connsiteY33" fmla="*/ 57819 h 70709"/>
                <a:gd name="connsiteX34" fmla="*/ 25910 w 56797"/>
                <a:gd name="connsiteY34" fmla="*/ 59988 h 70709"/>
                <a:gd name="connsiteX35" fmla="*/ 16593 w 56797"/>
                <a:gd name="connsiteY35" fmla="*/ 57436 h 70709"/>
                <a:gd name="connsiteX36" fmla="*/ 12891 w 56797"/>
                <a:gd name="connsiteY36" fmla="*/ 50033 h 70709"/>
                <a:gd name="connsiteX37" fmla="*/ 14806 w 56797"/>
                <a:gd name="connsiteY37" fmla="*/ 44289 h 70709"/>
                <a:gd name="connsiteX38" fmla="*/ 19911 w 56797"/>
                <a:gd name="connsiteY38" fmla="*/ 40971 h 70709"/>
                <a:gd name="connsiteX39" fmla="*/ 26931 w 56797"/>
                <a:gd name="connsiteY39" fmla="*/ 39311 h 70709"/>
                <a:gd name="connsiteX40" fmla="*/ 31015 w 56797"/>
                <a:gd name="connsiteY40" fmla="*/ 38801 h 70709"/>
                <a:gd name="connsiteX41" fmla="*/ 35993 w 56797"/>
                <a:gd name="connsiteY41" fmla="*/ 38035 h 70709"/>
                <a:gd name="connsiteX42" fmla="*/ 40588 w 56797"/>
                <a:gd name="connsiteY42" fmla="*/ 37014 h 70709"/>
                <a:gd name="connsiteX43" fmla="*/ 43268 w 56797"/>
                <a:gd name="connsiteY43" fmla="*/ 35738 h 70709"/>
                <a:gd name="connsiteX44" fmla="*/ 43268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480" y="4467"/>
                  </a:moveTo>
                  <a:cubicBezTo>
                    <a:pt x="44800" y="2808"/>
                    <a:pt x="41864" y="1659"/>
                    <a:pt x="38801" y="1021"/>
                  </a:cubicBezTo>
                  <a:cubicBezTo>
                    <a:pt x="35738" y="383"/>
                    <a:pt x="32802" y="0"/>
                    <a:pt x="30122" y="0"/>
                  </a:cubicBezTo>
                  <a:cubicBezTo>
                    <a:pt x="26038" y="0"/>
                    <a:pt x="22081" y="638"/>
                    <a:pt x="18379" y="1787"/>
                  </a:cubicBezTo>
                  <a:cubicBezTo>
                    <a:pt x="14678" y="2935"/>
                    <a:pt x="11360"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3013"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5"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396" y="44544"/>
                  </a:moveTo>
                  <a:cubicBezTo>
                    <a:pt x="43396" y="47225"/>
                    <a:pt x="42758" y="49778"/>
                    <a:pt x="41354" y="52075"/>
                  </a:cubicBezTo>
                  <a:cubicBezTo>
                    <a:pt x="39950" y="54372"/>
                    <a:pt x="38035" y="56287"/>
                    <a:pt x="35355" y="57819"/>
                  </a:cubicBezTo>
                  <a:cubicBezTo>
                    <a:pt x="32675" y="59222"/>
                    <a:pt x="29611" y="59988"/>
                    <a:pt x="25910" y="59988"/>
                  </a:cubicBezTo>
                  <a:cubicBezTo>
                    <a:pt x="22209" y="59988"/>
                    <a:pt x="19018" y="59095"/>
                    <a:pt x="16593" y="57436"/>
                  </a:cubicBezTo>
                  <a:cubicBezTo>
                    <a:pt x="14167" y="55776"/>
                    <a:pt x="12891" y="53224"/>
                    <a:pt x="12891" y="50033"/>
                  </a:cubicBezTo>
                  <a:cubicBezTo>
                    <a:pt x="12891" y="47608"/>
                    <a:pt x="13529" y="45821"/>
                    <a:pt x="14806" y="44289"/>
                  </a:cubicBezTo>
                  <a:cubicBezTo>
                    <a:pt x="16082" y="42885"/>
                    <a:pt x="17741" y="41737"/>
                    <a:pt x="19911" y="40971"/>
                  </a:cubicBezTo>
                  <a:cubicBezTo>
                    <a:pt x="22081" y="40205"/>
                    <a:pt x="24378" y="39694"/>
                    <a:pt x="26931" y="39311"/>
                  </a:cubicBezTo>
                  <a:cubicBezTo>
                    <a:pt x="28080" y="39184"/>
                    <a:pt x="29356" y="38929"/>
                    <a:pt x="31015" y="38801"/>
                  </a:cubicBezTo>
                  <a:cubicBezTo>
                    <a:pt x="32675" y="38546"/>
                    <a:pt x="34334" y="38291"/>
                    <a:pt x="35993" y="38035"/>
                  </a:cubicBezTo>
                  <a:cubicBezTo>
                    <a:pt x="37652" y="37780"/>
                    <a:pt x="39184" y="37397"/>
                    <a:pt x="40588" y="37014"/>
                  </a:cubicBezTo>
                  <a:cubicBezTo>
                    <a:pt x="41992" y="36631"/>
                    <a:pt x="42885" y="36121"/>
                    <a:pt x="43268" y="35738"/>
                  </a:cubicBezTo>
                  <a:lnTo>
                    <a:pt x="43268" y="44544"/>
                  </a:lnTo>
                  <a:close/>
                </a:path>
              </a:pathLst>
            </a:custGeom>
            <a:solidFill>
              <a:srgbClr val="14336A"/>
            </a:solidFill>
            <a:ln w="0" cap="flat">
              <a:noFill/>
              <a:prstDash val="solid"/>
              <a:miter/>
            </a:ln>
          </p:spPr>
          <p:txBody>
            <a:bodyPr rtlCol="0" anchor="ctr"/>
            <a:lstStyle/>
            <a:p>
              <a:endParaRPr lang="en-GB" sz="1621"/>
            </a:p>
          </p:txBody>
        </p:sp>
        <p:sp>
          <p:nvSpPr>
            <p:cNvPr id="41" name="Freeform 40">
              <a:extLst>
                <a:ext uri="{FF2B5EF4-FFF2-40B4-BE49-F238E27FC236}">
                  <a16:creationId xmlns:a16="http://schemas.microsoft.com/office/drawing/2014/main" id="{7BC16FCE-5ADE-38AD-6B2B-77562654EC99}"/>
                </a:ext>
              </a:extLst>
            </p:cNvPr>
            <p:cNvSpPr/>
            <p:nvPr/>
          </p:nvSpPr>
          <p:spPr>
            <a:xfrm>
              <a:off x="2544403" y="6456671"/>
              <a:ext cx="36503" cy="69433"/>
            </a:xfrm>
            <a:custGeom>
              <a:avLst/>
              <a:gdLst>
                <a:gd name="connsiteX0" fmla="*/ 31015 w 36503"/>
                <a:gd name="connsiteY0" fmla="*/ 128 h 69433"/>
                <a:gd name="connsiteX1" fmla="*/ 20294 w 36503"/>
                <a:gd name="connsiteY1" fmla="*/ 3319 h 69433"/>
                <a:gd name="connsiteX2" fmla="*/ 13657 w 36503"/>
                <a:gd name="connsiteY2" fmla="*/ 11998 h 69433"/>
                <a:gd name="connsiteX3" fmla="*/ 12891 w 36503"/>
                <a:gd name="connsiteY3" fmla="*/ 11998 h 69433"/>
                <a:gd name="connsiteX4" fmla="*/ 12891 w 36503"/>
                <a:gd name="connsiteY4" fmla="*/ 1149 h 69433"/>
                <a:gd name="connsiteX5" fmla="*/ 0 w 36503"/>
                <a:gd name="connsiteY5" fmla="*/ 1149 h 69433"/>
                <a:gd name="connsiteX6" fmla="*/ 0 w 36503"/>
                <a:gd name="connsiteY6" fmla="*/ 69433 h 69433"/>
                <a:gd name="connsiteX7" fmla="*/ 13274 w 36503"/>
                <a:gd name="connsiteY7" fmla="*/ 69433 h 69433"/>
                <a:gd name="connsiteX8" fmla="*/ 13274 w 36503"/>
                <a:gd name="connsiteY8" fmla="*/ 27697 h 69433"/>
                <a:gd name="connsiteX9" fmla="*/ 15444 w 36503"/>
                <a:gd name="connsiteY9" fmla="*/ 19784 h 69433"/>
                <a:gd name="connsiteX10" fmla="*/ 21187 w 36503"/>
                <a:gd name="connsiteY10" fmla="*/ 14295 h 69433"/>
                <a:gd name="connsiteX11" fmla="*/ 29611 w 36503"/>
                <a:gd name="connsiteY11" fmla="*/ 12253 h 69433"/>
                <a:gd name="connsiteX12" fmla="*/ 33696 w 36503"/>
                <a:gd name="connsiteY12" fmla="*/ 12508 h 69433"/>
                <a:gd name="connsiteX13" fmla="*/ 36504 w 36503"/>
                <a:gd name="connsiteY13" fmla="*/ 13019 h 69433"/>
                <a:gd name="connsiteX14" fmla="*/ 36504 w 36503"/>
                <a:gd name="connsiteY14" fmla="*/ 256 h 69433"/>
                <a:gd name="connsiteX15" fmla="*/ 33823 w 36503"/>
                <a:gd name="connsiteY15" fmla="*/ 0 h 69433"/>
                <a:gd name="connsiteX16" fmla="*/ 30888 w 36503"/>
                <a:gd name="connsiteY16" fmla="*/ 0 h 69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503" h="69433">
                  <a:moveTo>
                    <a:pt x="31015" y="128"/>
                  </a:moveTo>
                  <a:cubicBezTo>
                    <a:pt x="27059" y="128"/>
                    <a:pt x="23485" y="1149"/>
                    <a:pt x="20294" y="3319"/>
                  </a:cubicBezTo>
                  <a:cubicBezTo>
                    <a:pt x="17103" y="5488"/>
                    <a:pt x="14933" y="8296"/>
                    <a:pt x="13657" y="11998"/>
                  </a:cubicBezTo>
                  <a:lnTo>
                    <a:pt x="12891" y="11998"/>
                  </a:lnTo>
                  <a:lnTo>
                    <a:pt x="12891" y="1149"/>
                  </a:lnTo>
                  <a:lnTo>
                    <a:pt x="0" y="1149"/>
                  </a:lnTo>
                  <a:lnTo>
                    <a:pt x="0" y="69433"/>
                  </a:lnTo>
                  <a:lnTo>
                    <a:pt x="13274" y="69433"/>
                  </a:lnTo>
                  <a:lnTo>
                    <a:pt x="13274" y="27697"/>
                  </a:lnTo>
                  <a:cubicBezTo>
                    <a:pt x="13274" y="24761"/>
                    <a:pt x="14040" y="22081"/>
                    <a:pt x="15444" y="19784"/>
                  </a:cubicBezTo>
                  <a:cubicBezTo>
                    <a:pt x="16848" y="17486"/>
                    <a:pt x="18762" y="15571"/>
                    <a:pt x="21187" y="14295"/>
                  </a:cubicBezTo>
                  <a:cubicBezTo>
                    <a:pt x="23612" y="13019"/>
                    <a:pt x="26420" y="12253"/>
                    <a:pt x="29611" y="12253"/>
                  </a:cubicBezTo>
                  <a:cubicBezTo>
                    <a:pt x="31015" y="12253"/>
                    <a:pt x="32292" y="12253"/>
                    <a:pt x="33696" y="12508"/>
                  </a:cubicBezTo>
                  <a:cubicBezTo>
                    <a:pt x="35100" y="12764"/>
                    <a:pt x="35993" y="12891"/>
                    <a:pt x="36504" y="13019"/>
                  </a:cubicBezTo>
                  <a:lnTo>
                    <a:pt x="36504" y="256"/>
                  </a:lnTo>
                  <a:cubicBezTo>
                    <a:pt x="35865" y="256"/>
                    <a:pt x="34972" y="128"/>
                    <a:pt x="33823" y="0"/>
                  </a:cubicBezTo>
                  <a:cubicBezTo>
                    <a:pt x="32675" y="0"/>
                    <a:pt x="31653" y="0"/>
                    <a:pt x="30888" y="0"/>
                  </a:cubicBezTo>
                  <a:close/>
                </a:path>
              </a:pathLst>
            </a:custGeom>
            <a:solidFill>
              <a:srgbClr val="14336A"/>
            </a:solidFill>
            <a:ln w="0" cap="flat">
              <a:noFill/>
              <a:prstDash val="solid"/>
              <a:miter/>
            </a:ln>
          </p:spPr>
          <p:txBody>
            <a:bodyPr rtlCol="0" anchor="ctr"/>
            <a:lstStyle/>
            <a:p>
              <a:endParaRPr lang="en-GB" sz="1621"/>
            </a:p>
          </p:txBody>
        </p:sp>
        <p:sp>
          <p:nvSpPr>
            <p:cNvPr id="42" name="Freeform 41">
              <a:extLst>
                <a:ext uri="{FF2B5EF4-FFF2-40B4-BE49-F238E27FC236}">
                  <a16:creationId xmlns:a16="http://schemas.microsoft.com/office/drawing/2014/main" id="{35A3127B-7C19-7DE3-FCC7-938888699C8A}"/>
                </a:ext>
              </a:extLst>
            </p:cNvPr>
            <p:cNvSpPr/>
            <p:nvPr/>
          </p:nvSpPr>
          <p:spPr>
            <a:xfrm>
              <a:off x="2590096"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70" y="70582"/>
                    <a:pt x="41992" y="69561"/>
                    <a:pt x="46076" y="67646"/>
                  </a:cubicBezTo>
                  <a:cubicBezTo>
                    <a:pt x="50161" y="65732"/>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335"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43" name="Freeform 42">
              <a:extLst>
                <a:ext uri="{FF2B5EF4-FFF2-40B4-BE49-F238E27FC236}">
                  <a16:creationId xmlns:a16="http://schemas.microsoft.com/office/drawing/2014/main" id="{3036C351-AECE-DE13-0A4F-F2330622EBC9}"/>
                </a:ext>
              </a:extLst>
            </p:cNvPr>
            <p:cNvSpPr/>
            <p:nvPr/>
          </p:nvSpPr>
          <p:spPr>
            <a:xfrm>
              <a:off x="2667571" y="6434973"/>
              <a:ext cx="57563" cy="91131"/>
            </a:xfrm>
            <a:custGeom>
              <a:avLst/>
              <a:gdLst>
                <a:gd name="connsiteX0" fmla="*/ 46459 w 57563"/>
                <a:gd name="connsiteY0" fmla="*/ 24889 h 91131"/>
                <a:gd name="connsiteX1" fmla="*/ 34206 w 57563"/>
                <a:gd name="connsiteY1" fmla="*/ 21953 h 91131"/>
                <a:gd name="connsiteX2" fmla="*/ 21315 w 57563"/>
                <a:gd name="connsiteY2" fmla="*/ 25144 h 91131"/>
                <a:gd name="connsiteX3" fmla="*/ 14040 w 57563"/>
                <a:gd name="connsiteY3" fmla="*/ 33951 h 91131"/>
                <a:gd name="connsiteX4" fmla="*/ 13146 w 57563"/>
                <a:gd name="connsiteY4" fmla="*/ 33951 h 91131"/>
                <a:gd name="connsiteX5" fmla="*/ 13146 w 57563"/>
                <a:gd name="connsiteY5" fmla="*/ 0 h 91131"/>
                <a:gd name="connsiteX6" fmla="*/ 0 w 57563"/>
                <a:gd name="connsiteY6" fmla="*/ 0 h 91131"/>
                <a:gd name="connsiteX7" fmla="*/ 0 w 57563"/>
                <a:gd name="connsiteY7" fmla="*/ 91131 h 91131"/>
                <a:gd name="connsiteX8" fmla="*/ 13274 w 57563"/>
                <a:gd name="connsiteY8" fmla="*/ 91131 h 91131"/>
                <a:gd name="connsiteX9" fmla="*/ 13274 w 57563"/>
                <a:gd name="connsiteY9" fmla="*/ 50543 h 91131"/>
                <a:gd name="connsiteX10" fmla="*/ 15444 w 57563"/>
                <a:gd name="connsiteY10" fmla="*/ 41226 h 91131"/>
                <a:gd name="connsiteX11" fmla="*/ 21315 w 57563"/>
                <a:gd name="connsiteY11" fmla="*/ 35355 h 91131"/>
                <a:gd name="connsiteX12" fmla="*/ 29739 w 57563"/>
                <a:gd name="connsiteY12" fmla="*/ 33313 h 91131"/>
                <a:gd name="connsiteX13" fmla="*/ 40460 w 57563"/>
                <a:gd name="connsiteY13" fmla="*/ 37524 h 91131"/>
                <a:gd name="connsiteX14" fmla="*/ 44289 w 57563"/>
                <a:gd name="connsiteY14" fmla="*/ 49267 h 91131"/>
                <a:gd name="connsiteX15" fmla="*/ 44289 w 57563"/>
                <a:gd name="connsiteY15" fmla="*/ 91131 h 91131"/>
                <a:gd name="connsiteX16" fmla="*/ 57563 w 57563"/>
                <a:gd name="connsiteY16" fmla="*/ 91131 h 91131"/>
                <a:gd name="connsiteX17" fmla="*/ 57563 w 57563"/>
                <a:gd name="connsiteY17" fmla="*/ 47735 h 91131"/>
                <a:gd name="connsiteX18" fmla="*/ 54628 w 57563"/>
                <a:gd name="connsiteY18" fmla="*/ 33440 h 91131"/>
                <a:gd name="connsiteX19" fmla="*/ 46459 w 57563"/>
                <a:gd name="connsiteY19" fmla="*/ 24889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563" h="91131">
                  <a:moveTo>
                    <a:pt x="46459" y="24889"/>
                  </a:moveTo>
                  <a:cubicBezTo>
                    <a:pt x="42885" y="22974"/>
                    <a:pt x="38801" y="21953"/>
                    <a:pt x="34206" y="21953"/>
                  </a:cubicBezTo>
                  <a:cubicBezTo>
                    <a:pt x="28845" y="21953"/>
                    <a:pt x="24633" y="22974"/>
                    <a:pt x="21315" y="25144"/>
                  </a:cubicBezTo>
                  <a:cubicBezTo>
                    <a:pt x="17997" y="27314"/>
                    <a:pt x="15571" y="30249"/>
                    <a:pt x="14040" y="33951"/>
                  </a:cubicBezTo>
                  <a:lnTo>
                    <a:pt x="13146" y="33951"/>
                  </a:lnTo>
                  <a:lnTo>
                    <a:pt x="13146" y="0"/>
                  </a:lnTo>
                  <a:lnTo>
                    <a:pt x="0" y="0"/>
                  </a:lnTo>
                  <a:lnTo>
                    <a:pt x="0" y="91131"/>
                  </a:lnTo>
                  <a:lnTo>
                    <a:pt x="13274" y="91131"/>
                  </a:lnTo>
                  <a:lnTo>
                    <a:pt x="13274" y="50543"/>
                  </a:lnTo>
                  <a:cubicBezTo>
                    <a:pt x="13274" y="46970"/>
                    <a:pt x="13912" y="43779"/>
                    <a:pt x="15444" y="41226"/>
                  </a:cubicBezTo>
                  <a:cubicBezTo>
                    <a:pt x="16848" y="38673"/>
                    <a:pt x="18762" y="36759"/>
                    <a:pt x="21315" y="35355"/>
                  </a:cubicBezTo>
                  <a:cubicBezTo>
                    <a:pt x="23740" y="34078"/>
                    <a:pt x="26548" y="33313"/>
                    <a:pt x="29739" y="33313"/>
                  </a:cubicBezTo>
                  <a:cubicBezTo>
                    <a:pt x="34334" y="33313"/>
                    <a:pt x="37908" y="34717"/>
                    <a:pt x="40460" y="37524"/>
                  </a:cubicBezTo>
                  <a:cubicBezTo>
                    <a:pt x="43013" y="40332"/>
                    <a:pt x="44289" y="44162"/>
                    <a:pt x="44289" y="49267"/>
                  </a:cubicBezTo>
                  <a:lnTo>
                    <a:pt x="44289" y="91131"/>
                  </a:lnTo>
                  <a:lnTo>
                    <a:pt x="57563" y="91131"/>
                  </a:lnTo>
                  <a:lnTo>
                    <a:pt x="57563" y="47735"/>
                  </a:lnTo>
                  <a:cubicBezTo>
                    <a:pt x="57563" y="41992"/>
                    <a:pt x="56542" y="37269"/>
                    <a:pt x="54628" y="33440"/>
                  </a:cubicBezTo>
                  <a:cubicBezTo>
                    <a:pt x="52713" y="29611"/>
                    <a:pt x="49905" y="26803"/>
                    <a:pt x="46459" y="24889"/>
                  </a:cubicBezTo>
                  <a:close/>
                </a:path>
              </a:pathLst>
            </a:custGeom>
            <a:solidFill>
              <a:srgbClr val="14336A"/>
            </a:solidFill>
            <a:ln w="0" cap="flat">
              <a:noFill/>
              <a:prstDash val="solid"/>
              <a:miter/>
            </a:ln>
          </p:spPr>
          <p:txBody>
            <a:bodyPr rtlCol="0" anchor="ctr"/>
            <a:lstStyle/>
            <a:p>
              <a:endParaRPr lang="en-GB" sz="1621"/>
            </a:p>
          </p:txBody>
        </p:sp>
        <p:sp>
          <p:nvSpPr>
            <p:cNvPr id="44" name="Freeform 43">
              <a:extLst>
                <a:ext uri="{FF2B5EF4-FFF2-40B4-BE49-F238E27FC236}">
                  <a16:creationId xmlns:a16="http://schemas.microsoft.com/office/drawing/2014/main" id="{AAB716D9-FFA5-A760-58C5-C66219D66793}"/>
                </a:ext>
              </a:extLst>
            </p:cNvPr>
            <p:cNvSpPr/>
            <p:nvPr/>
          </p:nvSpPr>
          <p:spPr>
            <a:xfrm>
              <a:off x="2776444" y="6435101"/>
              <a:ext cx="81303" cy="91131"/>
            </a:xfrm>
            <a:custGeom>
              <a:avLst/>
              <a:gdLst>
                <a:gd name="connsiteX0" fmla="*/ 32802 w 81303"/>
                <a:gd name="connsiteY0" fmla="*/ 0 h 91131"/>
                <a:gd name="connsiteX1" fmla="*/ 0 w 81303"/>
                <a:gd name="connsiteY1" fmla="*/ 91132 h 91131"/>
                <a:gd name="connsiteX2" fmla="*/ 14550 w 81303"/>
                <a:gd name="connsiteY2" fmla="*/ 91132 h 91131"/>
                <a:gd name="connsiteX3" fmla="*/ 22847 w 81303"/>
                <a:gd name="connsiteY3" fmla="*/ 67008 h 91131"/>
                <a:gd name="connsiteX4" fmla="*/ 58457 w 81303"/>
                <a:gd name="connsiteY4" fmla="*/ 67008 h 91131"/>
                <a:gd name="connsiteX5" fmla="*/ 66753 w 81303"/>
                <a:gd name="connsiteY5" fmla="*/ 91132 h 91131"/>
                <a:gd name="connsiteX6" fmla="*/ 81303 w 81303"/>
                <a:gd name="connsiteY6" fmla="*/ 91132 h 91131"/>
                <a:gd name="connsiteX7" fmla="*/ 48501 w 81303"/>
                <a:gd name="connsiteY7" fmla="*/ 0 h 91131"/>
                <a:gd name="connsiteX8" fmla="*/ 32675 w 81303"/>
                <a:gd name="connsiteY8" fmla="*/ 0 h 91131"/>
                <a:gd name="connsiteX9" fmla="*/ 26931 w 81303"/>
                <a:gd name="connsiteY9" fmla="*/ 55394 h 91131"/>
                <a:gd name="connsiteX10" fmla="*/ 40333 w 81303"/>
                <a:gd name="connsiteY10" fmla="*/ 16465 h 91131"/>
                <a:gd name="connsiteX11" fmla="*/ 41098 w 81303"/>
                <a:gd name="connsiteY11" fmla="*/ 16465 h 91131"/>
                <a:gd name="connsiteX12" fmla="*/ 54500 w 81303"/>
                <a:gd name="connsiteY12" fmla="*/ 55394 h 91131"/>
                <a:gd name="connsiteX13" fmla="*/ 26931 w 81303"/>
                <a:gd name="connsiteY13" fmla="*/ 55394 h 9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03" h="91131">
                  <a:moveTo>
                    <a:pt x="32802" y="0"/>
                  </a:moveTo>
                  <a:lnTo>
                    <a:pt x="0" y="91132"/>
                  </a:lnTo>
                  <a:lnTo>
                    <a:pt x="14550" y="91132"/>
                  </a:lnTo>
                  <a:lnTo>
                    <a:pt x="22847" y="67008"/>
                  </a:lnTo>
                  <a:lnTo>
                    <a:pt x="58457" y="67008"/>
                  </a:lnTo>
                  <a:lnTo>
                    <a:pt x="66753" y="91132"/>
                  </a:lnTo>
                  <a:lnTo>
                    <a:pt x="81303" y="91132"/>
                  </a:lnTo>
                  <a:lnTo>
                    <a:pt x="48501" y="0"/>
                  </a:lnTo>
                  <a:lnTo>
                    <a:pt x="32675" y="0"/>
                  </a:lnTo>
                  <a:close/>
                  <a:moveTo>
                    <a:pt x="26931" y="55394"/>
                  </a:moveTo>
                  <a:lnTo>
                    <a:pt x="40333" y="16465"/>
                  </a:lnTo>
                  <a:lnTo>
                    <a:pt x="41098" y="16465"/>
                  </a:lnTo>
                  <a:lnTo>
                    <a:pt x="54500" y="55394"/>
                  </a:lnTo>
                  <a:lnTo>
                    <a:pt x="26931" y="55394"/>
                  </a:lnTo>
                  <a:close/>
                </a:path>
              </a:pathLst>
            </a:custGeom>
            <a:solidFill>
              <a:srgbClr val="14336A"/>
            </a:solidFill>
            <a:ln w="0" cap="flat">
              <a:noFill/>
              <a:prstDash val="solid"/>
              <a:miter/>
            </a:ln>
          </p:spPr>
          <p:txBody>
            <a:bodyPr rtlCol="0" anchor="ctr"/>
            <a:lstStyle/>
            <a:p>
              <a:endParaRPr lang="en-GB" sz="1621"/>
            </a:p>
          </p:txBody>
        </p:sp>
        <p:sp>
          <p:nvSpPr>
            <p:cNvPr id="45" name="Freeform 44">
              <a:extLst>
                <a:ext uri="{FF2B5EF4-FFF2-40B4-BE49-F238E27FC236}">
                  <a16:creationId xmlns:a16="http://schemas.microsoft.com/office/drawing/2014/main" id="{89F6FA4C-5E02-1040-6406-EC8D877DC9AC}"/>
                </a:ext>
              </a:extLst>
            </p:cNvPr>
            <p:cNvSpPr/>
            <p:nvPr/>
          </p:nvSpPr>
          <p:spPr>
            <a:xfrm>
              <a:off x="2873063"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6" name="Freeform 45">
              <a:extLst>
                <a:ext uri="{FF2B5EF4-FFF2-40B4-BE49-F238E27FC236}">
                  <a16:creationId xmlns:a16="http://schemas.microsoft.com/office/drawing/2014/main" id="{A425DDA0-5730-F434-BF74-576B2F426659}"/>
                </a:ext>
              </a:extLst>
            </p:cNvPr>
            <p:cNvSpPr/>
            <p:nvPr/>
          </p:nvSpPr>
          <p:spPr>
            <a:xfrm>
              <a:off x="2907397" y="6435101"/>
              <a:ext cx="13274" cy="91131"/>
            </a:xfrm>
            <a:custGeom>
              <a:avLst/>
              <a:gdLst>
                <a:gd name="connsiteX0" fmla="*/ 0 w 13274"/>
                <a:gd name="connsiteY0" fmla="*/ 0 h 91131"/>
                <a:gd name="connsiteX1" fmla="*/ 13274 w 13274"/>
                <a:gd name="connsiteY1" fmla="*/ 0 h 91131"/>
                <a:gd name="connsiteX2" fmla="*/ 13274 w 13274"/>
                <a:gd name="connsiteY2" fmla="*/ 91131 h 91131"/>
                <a:gd name="connsiteX3" fmla="*/ 0 w 13274"/>
                <a:gd name="connsiteY3" fmla="*/ 91131 h 91131"/>
              </a:gdLst>
              <a:ahLst/>
              <a:cxnLst>
                <a:cxn ang="0">
                  <a:pos x="connsiteX0" y="connsiteY0"/>
                </a:cxn>
                <a:cxn ang="0">
                  <a:pos x="connsiteX1" y="connsiteY1"/>
                </a:cxn>
                <a:cxn ang="0">
                  <a:pos x="connsiteX2" y="connsiteY2"/>
                </a:cxn>
                <a:cxn ang="0">
                  <a:pos x="connsiteX3" y="connsiteY3"/>
                </a:cxn>
              </a:cxnLst>
              <a:rect l="l" t="t" r="r" b="b"/>
              <a:pathLst>
                <a:path w="13274" h="91131">
                  <a:moveTo>
                    <a:pt x="0" y="0"/>
                  </a:moveTo>
                  <a:lnTo>
                    <a:pt x="13274" y="0"/>
                  </a:lnTo>
                  <a:lnTo>
                    <a:pt x="13274" y="91131"/>
                  </a:lnTo>
                  <a:lnTo>
                    <a:pt x="0" y="91131"/>
                  </a:lnTo>
                  <a:close/>
                </a:path>
              </a:pathLst>
            </a:custGeom>
            <a:solidFill>
              <a:srgbClr val="14336A"/>
            </a:solidFill>
            <a:ln w="0" cap="flat">
              <a:noFill/>
              <a:prstDash val="solid"/>
              <a:miter/>
            </a:ln>
          </p:spPr>
          <p:txBody>
            <a:bodyPr rtlCol="0" anchor="ctr"/>
            <a:lstStyle/>
            <a:p>
              <a:endParaRPr lang="en-GB" sz="1621"/>
            </a:p>
          </p:txBody>
        </p:sp>
        <p:sp>
          <p:nvSpPr>
            <p:cNvPr id="47" name="Freeform 46">
              <a:extLst>
                <a:ext uri="{FF2B5EF4-FFF2-40B4-BE49-F238E27FC236}">
                  <a16:creationId xmlns:a16="http://schemas.microsoft.com/office/drawing/2014/main" id="{91E760A4-3664-9607-FF9A-EAFB4A416699}"/>
                </a:ext>
              </a:extLst>
            </p:cNvPr>
            <p:cNvSpPr/>
            <p:nvPr/>
          </p:nvSpPr>
          <p:spPr>
            <a:xfrm>
              <a:off x="2940072" y="6431400"/>
              <a:ext cx="16847" cy="15826"/>
            </a:xfrm>
            <a:custGeom>
              <a:avLst/>
              <a:gdLst>
                <a:gd name="connsiteX0" fmla="*/ 8424 w 16847"/>
                <a:gd name="connsiteY0" fmla="*/ 0 h 15826"/>
                <a:gd name="connsiteX1" fmla="*/ 2425 w 16847"/>
                <a:gd name="connsiteY1" fmla="*/ 2297 h 15826"/>
                <a:gd name="connsiteX2" fmla="*/ 0 w 16847"/>
                <a:gd name="connsiteY2" fmla="*/ 7913 h 15826"/>
                <a:gd name="connsiteX3" fmla="*/ 2425 w 16847"/>
                <a:gd name="connsiteY3" fmla="*/ 13529 h 15826"/>
                <a:gd name="connsiteX4" fmla="*/ 8424 w 16847"/>
                <a:gd name="connsiteY4" fmla="*/ 15827 h 15826"/>
                <a:gd name="connsiteX5" fmla="*/ 14423 w 16847"/>
                <a:gd name="connsiteY5" fmla="*/ 13529 h 15826"/>
                <a:gd name="connsiteX6" fmla="*/ 16848 w 16847"/>
                <a:gd name="connsiteY6" fmla="*/ 7913 h 15826"/>
                <a:gd name="connsiteX7" fmla="*/ 14423 w 16847"/>
                <a:gd name="connsiteY7" fmla="*/ 2297 h 15826"/>
                <a:gd name="connsiteX8" fmla="*/ 8424 w 16847"/>
                <a:gd name="connsiteY8" fmla="*/ 0 h 1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47" h="15826">
                  <a:moveTo>
                    <a:pt x="8424" y="0"/>
                  </a:moveTo>
                  <a:cubicBezTo>
                    <a:pt x="6126" y="0"/>
                    <a:pt x="4084" y="766"/>
                    <a:pt x="2425" y="2297"/>
                  </a:cubicBezTo>
                  <a:cubicBezTo>
                    <a:pt x="766" y="3829"/>
                    <a:pt x="0" y="5743"/>
                    <a:pt x="0" y="7913"/>
                  </a:cubicBezTo>
                  <a:cubicBezTo>
                    <a:pt x="0" y="10083"/>
                    <a:pt x="766" y="11870"/>
                    <a:pt x="2425" y="13529"/>
                  </a:cubicBezTo>
                  <a:cubicBezTo>
                    <a:pt x="4084" y="15061"/>
                    <a:pt x="5999" y="15827"/>
                    <a:pt x="8424" y="15827"/>
                  </a:cubicBezTo>
                  <a:cubicBezTo>
                    <a:pt x="10849" y="15827"/>
                    <a:pt x="12764" y="15061"/>
                    <a:pt x="14423" y="13529"/>
                  </a:cubicBezTo>
                  <a:cubicBezTo>
                    <a:pt x="16082" y="11997"/>
                    <a:pt x="16848" y="10083"/>
                    <a:pt x="16848" y="7913"/>
                  </a:cubicBezTo>
                  <a:cubicBezTo>
                    <a:pt x="16848" y="5743"/>
                    <a:pt x="16082" y="3829"/>
                    <a:pt x="14423" y="2297"/>
                  </a:cubicBezTo>
                  <a:cubicBezTo>
                    <a:pt x="12764" y="766"/>
                    <a:pt x="10849" y="0"/>
                    <a:pt x="8424" y="0"/>
                  </a:cubicBezTo>
                  <a:close/>
                </a:path>
              </a:pathLst>
            </a:custGeom>
            <a:solidFill>
              <a:srgbClr val="14336A"/>
            </a:solidFill>
            <a:ln w="0" cap="flat">
              <a:noFill/>
              <a:prstDash val="solid"/>
              <a:miter/>
            </a:ln>
          </p:spPr>
          <p:txBody>
            <a:bodyPr rtlCol="0" anchor="ctr"/>
            <a:lstStyle/>
            <a:p>
              <a:endParaRPr lang="en-GB" sz="1621"/>
            </a:p>
          </p:txBody>
        </p:sp>
        <p:sp>
          <p:nvSpPr>
            <p:cNvPr id="48" name="Freeform 47">
              <a:extLst>
                <a:ext uri="{FF2B5EF4-FFF2-40B4-BE49-F238E27FC236}">
                  <a16:creationId xmlns:a16="http://schemas.microsoft.com/office/drawing/2014/main" id="{EF7A4D50-4870-3C4A-9E08-2ED26BA6F420}"/>
                </a:ext>
              </a:extLst>
            </p:cNvPr>
            <p:cNvSpPr/>
            <p:nvPr/>
          </p:nvSpPr>
          <p:spPr>
            <a:xfrm>
              <a:off x="2941731" y="6457820"/>
              <a:ext cx="13274" cy="68284"/>
            </a:xfrm>
            <a:custGeom>
              <a:avLst/>
              <a:gdLst>
                <a:gd name="connsiteX0" fmla="*/ 0 w 13274"/>
                <a:gd name="connsiteY0" fmla="*/ 0 h 68284"/>
                <a:gd name="connsiteX1" fmla="*/ 13274 w 13274"/>
                <a:gd name="connsiteY1" fmla="*/ 0 h 68284"/>
                <a:gd name="connsiteX2" fmla="*/ 13274 w 13274"/>
                <a:gd name="connsiteY2" fmla="*/ 68285 h 68284"/>
                <a:gd name="connsiteX3" fmla="*/ 0 w 13274"/>
                <a:gd name="connsiteY3" fmla="*/ 68285 h 68284"/>
              </a:gdLst>
              <a:ahLst/>
              <a:cxnLst>
                <a:cxn ang="0">
                  <a:pos x="connsiteX0" y="connsiteY0"/>
                </a:cxn>
                <a:cxn ang="0">
                  <a:pos x="connsiteX1" y="connsiteY1"/>
                </a:cxn>
                <a:cxn ang="0">
                  <a:pos x="connsiteX2" y="connsiteY2"/>
                </a:cxn>
                <a:cxn ang="0">
                  <a:pos x="connsiteX3" y="connsiteY3"/>
                </a:cxn>
              </a:cxnLst>
              <a:rect l="l" t="t" r="r" b="b"/>
              <a:pathLst>
                <a:path w="13274" h="68284">
                  <a:moveTo>
                    <a:pt x="0" y="0"/>
                  </a:moveTo>
                  <a:lnTo>
                    <a:pt x="13274" y="0"/>
                  </a:lnTo>
                  <a:lnTo>
                    <a:pt x="13274" y="68285"/>
                  </a:lnTo>
                  <a:lnTo>
                    <a:pt x="0" y="68285"/>
                  </a:lnTo>
                  <a:close/>
                </a:path>
              </a:pathLst>
            </a:custGeom>
            <a:solidFill>
              <a:srgbClr val="14336A"/>
            </a:solidFill>
            <a:ln w="0" cap="flat">
              <a:noFill/>
              <a:prstDash val="solid"/>
              <a:miter/>
            </a:ln>
          </p:spPr>
          <p:txBody>
            <a:bodyPr rtlCol="0" anchor="ctr"/>
            <a:lstStyle/>
            <a:p>
              <a:endParaRPr lang="en-GB" sz="1621"/>
            </a:p>
          </p:txBody>
        </p:sp>
        <p:sp>
          <p:nvSpPr>
            <p:cNvPr id="49" name="Freeform 48">
              <a:extLst>
                <a:ext uri="{FF2B5EF4-FFF2-40B4-BE49-F238E27FC236}">
                  <a16:creationId xmlns:a16="http://schemas.microsoft.com/office/drawing/2014/main" id="{4EECC84E-784F-E37B-245D-52009963EB7F}"/>
                </a:ext>
              </a:extLst>
            </p:cNvPr>
            <p:cNvSpPr/>
            <p:nvPr/>
          </p:nvSpPr>
          <p:spPr>
            <a:xfrm>
              <a:off x="2972874" y="6456927"/>
              <a:ext cx="56797" cy="70709"/>
            </a:xfrm>
            <a:custGeom>
              <a:avLst/>
              <a:gdLst>
                <a:gd name="connsiteX0" fmla="*/ 47608 w 56797"/>
                <a:gd name="connsiteY0" fmla="*/ 4467 h 70709"/>
                <a:gd name="connsiteX1" fmla="*/ 38929 w 56797"/>
                <a:gd name="connsiteY1" fmla="*/ 1021 h 70709"/>
                <a:gd name="connsiteX2" fmla="*/ 30249 w 56797"/>
                <a:gd name="connsiteY2" fmla="*/ 0 h 70709"/>
                <a:gd name="connsiteX3" fmla="*/ 18507 w 56797"/>
                <a:gd name="connsiteY3" fmla="*/ 1787 h 70709"/>
                <a:gd name="connsiteX4" fmla="*/ 8552 w 56797"/>
                <a:gd name="connsiteY4" fmla="*/ 7403 h 70709"/>
                <a:gd name="connsiteX5" fmla="*/ 2042 w 56797"/>
                <a:gd name="connsiteY5" fmla="*/ 17486 h 70709"/>
                <a:gd name="connsiteX6" fmla="*/ 14550 w 56797"/>
                <a:gd name="connsiteY6" fmla="*/ 20294 h 70709"/>
                <a:gd name="connsiteX7" fmla="*/ 19911 w 56797"/>
                <a:gd name="connsiteY7" fmla="*/ 13784 h 70709"/>
                <a:gd name="connsiteX8" fmla="*/ 30505 w 56797"/>
                <a:gd name="connsiteY8" fmla="*/ 10849 h 70709"/>
                <a:gd name="connsiteX9" fmla="*/ 40205 w 56797"/>
                <a:gd name="connsiteY9" fmla="*/ 14040 h 70709"/>
                <a:gd name="connsiteX10" fmla="*/ 43524 w 56797"/>
                <a:gd name="connsiteY10" fmla="*/ 23102 h 70709"/>
                <a:gd name="connsiteX11" fmla="*/ 43524 w 56797"/>
                <a:gd name="connsiteY11" fmla="*/ 23357 h 70709"/>
                <a:gd name="connsiteX12" fmla="*/ 41737 w 56797"/>
                <a:gd name="connsiteY12" fmla="*/ 26803 h 70709"/>
                <a:gd name="connsiteX13" fmla="*/ 36121 w 56797"/>
                <a:gd name="connsiteY13" fmla="*/ 28335 h 70709"/>
                <a:gd name="connsiteX14" fmla="*/ 26165 w 56797"/>
                <a:gd name="connsiteY14" fmla="*/ 29484 h 70709"/>
                <a:gd name="connsiteX15" fmla="*/ 16593 w 56797"/>
                <a:gd name="connsiteY15" fmla="*/ 31143 h 70709"/>
                <a:gd name="connsiteX16" fmla="*/ 8169 w 56797"/>
                <a:gd name="connsiteY16" fmla="*/ 34461 h 70709"/>
                <a:gd name="connsiteX17" fmla="*/ 2170 w 56797"/>
                <a:gd name="connsiteY17" fmla="*/ 40332 h 70709"/>
                <a:gd name="connsiteX18" fmla="*/ 0 w 56797"/>
                <a:gd name="connsiteY18" fmla="*/ 49905 h 70709"/>
                <a:gd name="connsiteX19" fmla="*/ 3063 w 56797"/>
                <a:gd name="connsiteY19" fmla="*/ 61265 h 70709"/>
                <a:gd name="connsiteX20" fmla="*/ 11360 w 56797"/>
                <a:gd name="connsiteY20" fmla="*/ 68284 h 70709"/>
                <a:gd name="connsiteX21" fmla="*/ 23102 w 56797"/>
                <a:gd name="connsiteY21" fmla="*/ 70710 h 70709"/>
                <a:gd name="connsiteX22" fmla="*/ 32802 w 56797"/>
                <a:gd name="connsiteY22" fmla="*/ 69050 h 70709"/>
                <a:gd name="connsiteX23" fmla="*/ 39439 w 56797"/>
                <a:gd name="connsiteY23" fmla="*/ 64966 h 70709"/>
                <a:gd name="connsiteX24" fmla="*/ 43268 w 56797"/>
                <a:gd name="connsiteY24" fmla="*/ 59860 h 70709"/>
                <a:gd name="connsiteX25" fmla="*/ 43779 w 56797"/>
                <a:gd name="connsiteY25" fmla="*/ 59860 h 70709"/>
                <a:gd name="connsiteX26" fmla="*/ 43779 w 56797"/>
                <a:gd name="connsiteY26" fmla="*/ 69178 h 70709"/>
                <a:gd name="connsiteX27" fmla="*/ 56798 w 56797"/>
                <a:gd name="connsiteY27" fmla="*/ 69178 h 70709"/>
                <a:gd name="connsiteX28" fmla="*/ 56798 w 56797"/>
                <a:gd name="connsiteY28" fmla="*/ 23868 h 70709"/>
                <a:gd name="connsiteX29" fmla="*/ 54245 w 56797"/>
                <a:gd name="connsiteY29" fmla="*/ 11742 h 70709"/>
                <a:gd name="connsiteX30" fmla="*/ 47608 w 56797"/>
                <a:gd name="connsiteY30" fmla="*/ 4467 h 70709"/>
                <a:gd name="connsiteX31" fmla="*/ 43524 w 56797"/>
                <a:gd name="connsiteY31" fmla="*/ 44544 h 70709"/>
                <a:gd name="connsiteX32" fmla="*/ 41481 w 56797"/>
                <a:gd name="connsiteY32" fmla="*/ 52075 h 70709"/>
                <a:gd name="connsiteX33" fmla="*/ 35483 w 56797"/>
                <a:gd name="connsiteY33" fmla="*/ 57819 h 70709"/>
                <a:gd name="connsiteX34" fmla="*/ 26038 w 56797"/>
                <a:gd name="connsiteY34" fmla="*/ 59988 h 70709"/>
                <a:gd name="connsiteX35" fmla="*/ 16720 w 56797"/>
                <a:gd name="connsiteY35" fmla="*/ 57436 h 70709"/>
                <a:gd name="connsiteX36" fmla="*/ 13019 w 56797"/>
                <a:gd name="connsiteY36" fmla="*/ 50033 h 70709"/>
                <a:gd name="connsiteX37" fmla="*/ 14933 w 56797"/>
                <a:gd name="connsiteY37" fmla="*/ 44289 h 70709"/>
                <a:gd name="connsiteX38" fmla="*/ 20039 w 56797"/>
                <a:gd name="connsiteY38" fmla="*/ 40971 h 70709"/>
                <a:gd name="connsiteX39" fmla="*/ 27059 w 56797"/>
                <a:gd name="connsiteY39" fmla="*/ 39311 h 70709"/>
                <a:gd name="connsiteX40" fmla="*/ 31143 w 56797"/>
                <a:gd name="connsiteY40" fmla="*/ 38801 h 70709"/>
                <a:gd name="connsiteX41" fmla="*/ 36121 w 56797"/>
                <a:gd name="connsiteY41" fmla="*/ 38035 h 70709"/>
                <a:gd name="connsiteX42" fmla="*/ 40716 w 56797"/>
                <a:gd name="connsiteY42" fmla="*/ 37014 h 70709"/>
                <a:gd name="connsiteX43" fmla="*/ 43396 w 56797"/>
                <a:gd name="connsiteY43" fmla="*/ 35738 h 70709"/>
                <a:gd name="connsiteX44" fmla="*/ 43396 w 56797"/>
                <a:gd name="connsiteY44" fmla="*/ 44544 h 70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6797" h="70709">
                  <a:moveTo>
                    <a:pt x="47608" y="4467"/>
                  </a:moveTo>
                  <a:cubicBezTo>
                    <a:pt x="44928" y="2808"/>
                    <a:pt x="41992" y="1659"/>
                    <a:pt x="38929" y="1021"/>
                  </a:cubicBezTo>
                  <a:cubicBezTo>
                    <a:pt x="35865" y="383"/>
                    <a:pt x="32930" y="0"/>
                    <a:pt x="30249" y="0"/>
                  </a:cubicBezTo>
                  <a:cubicBezTo>
                    <a:pt x="26165" y="0"/>
                    <a:pt x="22209" y="638"/>
                    <a:pt x="18507" y="1787"/>
                  </a:cubicBezTo>
                  <a:cubicBezTo>
                    <a:pt x="14806" y="2935"/>
                    <a:pt x="11487" y="4850"/>
                    <a:pt x="8552" y="7403"/>
                  </a:cubicBezTo>
                  <a:cubicBezTo>
                    <a:pt x="5744" y="9956"/>
                    <a:pt x="3574" y="13274"/>
                    <a:pt x="2042" y="17486"/>
                  </a:cubicBezTo>
                  <a:lnTo>
                    <a:pt x="14550" y="20294"/>
                  </a:lnTo>
                  <a:cubicBezTo>
                    <a:pt x="15571" y="17869"/>
                    <a:pt x="17358" y="15699"/>
                    <a:pt x="19911" y="13784"/>
                  </a:cubicBezTo>
                  <a:cubicBezTo>
                    <a:pt x="22464" y="11870"/>
                    <a:pt x="26038" y="10849"/>
                    <a:pt x="30505" y="10849"/>
                  </a:cubicBezTo>
                  <a:cubicBezTo>
                    <a:pt x="34972" y="10849"/>
                    <a:pt x="38035" y="11870"/>
                    <a:pt x="40205" y="14040"/>
                  </a:cubicBezTo>
                  <a:cubicBezTo>
                    <a:pt x="42375" y="16210"/>
                    <a:pt x="43524" y="19145"/>
                    <a:pt x="43524" y="23102"/>
                  </a:cubicBezTo>
                  <a:lnTo>
                    <a:pt x="43524" y="23357"/>
                  </a:lnTo>
                  <a:cubicBezTo>
                    <a:pt x="43524" y="25016"/>
                    <a:pt x="42885" y="26165"/>
                    <a:pt x="41737" y="26803"/>
                  </a:cubicBezTo>
                  <a:cubicBezTo>
                    <a:pt x="40588" y="27569"/>
                    <a:pt x="38673" y="28079"/>
                    <a:pt x="36121" y="28335"/>
                  </a:cubicBezTo>
                  <a:cubicBezTo>
                    <a:pt x="33568" y="28590"/>
                    <a:pt x="30249" y="28973"/>
                    <a:pt x="26165" y="29484"/>
                  </a:cubicBezTo>
                  <a:cubicBezTo>
                    <a:pt x="22974" y="29867"/>
                    <a:pt x="19783" y="30377"/>
                    <a:pt x="16593" y="31143"/>
                  </a:cubicBezTo>
                  <a:cubicBezTo>
                    <a:pt x="13529" y="31909"/>
                    <a:pt x="10594" y="32930"/>
                    <a:pt x="8169" y="34461"/>
                  </a:cubicBezTo>
                  <a:cubicBezTo>
                    <a:pt x="5616" y="35865"/>
                    <a:pt x="3702" y="37907"/>
                    <a:pt x="2170" y="40332"/>
                  </a:cubicBezTo>
                  <a:cubicBezTo>
                    <a:pt x="638" y="42885"/>
                    <a:pt x="0" y="45948"/>
                    <a:pt x="0" y="49905"/>
                  </a:cubicBezTo>
                  <a:cubicBezTo>
                    <a:pt x="0" y="54372"/>
                    <a:pt x="1021" y="58202"/>
                    <a:pt x="3063" y="61265"/>
                  </a:cubicBezTo>
                  <a:cubicBezTo>
                    <a:pt x="5106" y="64328"/>
                    <a:pt x="7913" y="66753"/>
                    <a:pt x="11360" y="68284"/>
                  </a:cubicBezTo>
                  <a:cubicBezTo>
                    <a:pt x="14806" y="69944"/>
                    <a:pt x="18762" y="70710"/>
                    <a:pt x="23102" y="70710"/>
                  </a:cubicBezTo>
                  <a:cubicBezTo>
                    <a:pt x="26931" y="70710"/>
                    <a:pt x="30122" y="70199"/>
                    <a:pt x="32802" y="69050"/>
                  </a:cubicBezTo>
                  <a:cubicBezTo>
                    <a:pt x="35483" y="67902"/>
                    <a:pt x="37652" y="66625"/>
                    <a:pt x="39439" y="64966"/>
                  </a:cubicBezTo>
                  <a:cubicBezTo>
                    <a:pt x="41098" y="63307"/>
                    <a:pt x="42502" y="61648"/>
                    <a:pt x="43268" y="59860"/>
                  </a:cubicBezTo>
                  <a:lnTo>
                    <a:pt x="43779" y="59860"/>
                  </a:lnTo>
                  <a:lnTo>
                    <a:pt x="43779" y="69178"/>
                  </a:lnTo>
                  <a:lnTo>
                    <a:pt x="56798" y="69178"/>
                  </a:lnTo>
                  <a:lnTo>
                    <a:pt x="56798" y="23868"/>
                  </a:lnTo>
                  <a:cubicBezTo>
                    <a:pt x="56798" y="18890"/>
                    <a:pt x="55904" y="14805"/>
                    <a:pt x="54245" y="11742"/>
                  </a:cubicBezTo>
                  <a:cubicBezTo>
                    <a:pt x="52586" y="8551"/>
                    <a:pt x="50288" y="6254"/>
                    <a:pt x="47608" y="4467"/>
                  </a:cubicBezTo>
                  <a:close/>
                  <a:moveTo>
                    <a:pt x="43524" y="44544"/>
                  </a:moveTo>
                  <a:cubicBezTo>
                    <a:pt x="43524" y="47225"/>
                    <a:pt x="42885" y="49778"/>
                    <a:pt x="41481" y="52075"/>
                  </a:cubicBezTo>
                  <a:cubicBezTo>
                    <a:pt x="40077" y="54372"/>
                    <a:pt x="38163" y="56287"/>
                    <a:pt x="35483" y="57819"/>
                  </a:cubicBezTo>
                  <a:cubicBezTo>
                    <a:pt x="32802" y="59222"/>
                    <a:pt x="29739" y="59988"/>
                    <a:pt x="26038" y="59988"/>
                  </a:cubicBezTo>
                  <a:cubicBezTo>
                    <a:pt x="22336" y="59988"/>
                    <a:pt x="19145" y="59095"/>
                    <a:pt x="16720" y="57436"/>
                  </a:cubicBezTo>
                  <a:cubicBezTo>
                    <a:pt x="14295" y="55776"/>
                    <a:pt x="13019" y="53224"/>
                    <a:pt x="13019" y="50033"/>
                  </a:cubicBezTo>
                  <a:cubicBezTo>
                    <a:pt x="13019" y="47608"/>
                    <a:pt x="13657" y="45821"/>
                    <a:pt x="14933" y="44289"/>
                  </a:cubicBezTo>
                  <a:cubicBezTo>
                    <a:pt x="16210" y="42885"/>
                    <a:pt x="17869" y="41737"/>
                    <a:pt x="20039" y="40971"/>
                  </a:cubicBezTo>
                  <a:cubicBezTo>
                    <a:pt x="22209" y="40205"/>
                    <a:pt x="24506" y="39694"/>
                    <a:pt x="27059" y="39311"/>
                  </a:cubicBezTo>
                  <a:cubicBezTo>
                    <a:pt x="28207" y="39184"/>
                    <a:pt x="29484" y="38929"/>
                    <a:pt x="31143" y="38801"/>
                  </a:cubicBezTo>
                  <a:cubicBezTo>
                    <a:pt x="32802" y="38546"/>
                    <a:pt x="34461" y="38291"/>
                    <a:pt x="36121" y="38035"/>
                  </a:cubicBezTo>
                  <a:cubicBezTo>
                    <a:pt x="37780" y="37780"/>
                    <a:pt x="39439" y="37397"/>
                    <a:pt x="40716" y="37014"/>
                  </a:cubicBezTo>
                  <a:cubicBezTo>
                    <a:pt x="42120" y="36631"/>
                    <a:pt x="43013" y="36121"/>
                    <a:pt x="43396" y="35738"/>
                  </a:cubicBezTo>
                  <a:lnTo>
                    <a:pt x="43396" y="44544"/>
                  </a:lnTo>
                  <a:close/>
                </a:path>
              </a:pathLst>
            </a:custGeom>
            <a:solidFill>
              <a:srgbClr val="14336A"/>
            </a:solidFill>
            <a:ln w="0" cap="flat">
              <a:noFill/>
              <a:prstDash val="solid"/>
              <a:miter/>
            </a:ln>
          </p:spPr>
          <p:txBody>
            <a:bodyPr rtlCol="0" anchor="ctr"/>
            <a:lstStyle/>
            <a:p>
              <a:endParaRPr lang="en-GB" sz="1621"/>
            </a:p>
          </p:txBody>
        </p:sp>
        <p:sp>
          <p:nvSpPr>
            <p:cNvPr id="50" name="Freeform 49">
              <a:extLst>
                <a:ext uri="{FF2B5EF4-FFF2-40B4-BE49-F238E27FC236}">
                  <a16:creationId xmlns:a16="http://schemas.microsoft.com/office/drawing/2014/main" id="{653DC6D7-36D8-7D3A-3C7C-0BF9FFB96BD1}"/>
                </a:ext>
              </a:extLst>
            </p:cNvPr>
            <p:cNvSpPr/>
            <p:nvPr/>
          </p:nvSpPr>
          <p:spPr>
            <a:xfrm>
              <a:off x="3050348" y="6456927"/>
              <a:ext cx="56797" cy="69177"/>
            </a:xfrm>
            <a:custGeom>
              <a:avLst/>
              <a:gdLst>
                <a:gd name="connsiteX0" fmla="*/ 46076 w 56797"/>
                <a:gd name="connsiteY0" fmla="*/ 2935 h 69177"/>
                <a:gd name="connsiteX1" fmla="*/ 33823 w 56797"/>
                <a:gd name="connsiteY1" fmla="*/ 0 h 69177"/>
                <a:gd name="connsiteX2" fmla="*/ 21060 w 56797"/>
                <a:gd name="connsiteY2" fmla="*/ 3318 h 69177"/>
                <a:gd name="connsiteX3" fmla="*/ 13657 w 56797"/>
                <a:gd name="connsiteY3" fmla="*/ 11997 h 69177"/>
                <a:gd name="connsiteX4" fmla="*/ 12764 w 56797"/>
                <a:gd name="connsiteY4" fmla="*/ 11997 h 69177"/>
                <a:gd name="connsiteX5" fmla="*/ 12764 w 56797"/>
                <a:gd name="connsiteY5" fmla="*/ 893 h 69177"/>
                <a:gd name="connsiteX6" fmla="*/ 0 w 56797"/>
                <a:gd name="connsiteY6" fmla="*/ 893 h 69177"/>
                <a:gd name="connsiteX7" fmla="*/ 0 w 56797"/>
                <a:gd name="connsiteY7" fmla="*/ 69178 h 69177"/>
                <a:gd name="connsiteX8" fmla="*/ 13274 w 56797"/>
                <a:gd name="connsiteY8" fmla="*/ 69178 h 69177"/>
                <a:gd name="connsiteX9" fmla="*/ 13274 w 56797"/>
                <a:gd name="connsiteY9" fmla="*/ 28590 h 69177"/>
                <a:gd name="connsiteX10" fmla="*/ 15316 w 56797"/>
                <a:gd name="connsiteY10" fmla="*/ 19273 h 69177"/>
                <a:gd name="connsiteX11" fmla="*/ 20932 w 56797"/>
                <a:gd name="connsiteY11" fmla="*/ 13402 h 69177"/>
                <a:gd name="connsiteX12" fmla="*/ 29101 w 56797"/>
                <a:gd name="connsiteY12" fmla="*/ 11359 h 69177"/>
                <a:gd name="connsiteX13" fmla="*/ 39694 w 56797"/>
                <a:gd name="connsiteY13" fmla="*/ 15571 h 69177"/>
                <a:gd name="connsiteX14" fmla="*/ 43523 w 56797"/>
                <a:gd name="connsiteY14" fmla="*/ 27186 h 69177"/>
                <a:gd name="connsiteX15" fmla="*/ 43523 w 56797"/>
                <a:gd name="connsiteY15" fmla="*/ 69050 h 69177"/>
                <a:gd name="connsiteX16" fmla="*/ 56798 w 56797"/>
                <a:gd name="connsiteY16" fmla="*/ 69050 h 69177"/>
                <a:gd name="connsiteX17" fmla="*/ 56798 w 56797"/>
                <a:gd name="connsiteY17" fmla="*/ 25654 h 69177"/>
                <a:gd name="connsiteX18" fmla="*/ 53862 w 56797"/>
                <a:gd name="connsiteY18" fmla="*/ 11487 h 69177"/>
                <a:gd name="connsiteX19" fmla="*/ 45693 w 56797"/>
                <a:gd name="connsiteY19" fmla="*/ 2808 h 69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797" h="69177">
                  <a:moveTo>
                    <a:pt x="46076" y="2935"/>
                  </a:moveTo>
                  <a:cubicBezTo>
                    <a:pt x="42630" y="1021"/>
                    <a:pt x="38546" y="0"/>
                    <a:pt x="33823" y="0"/>
                  </a:cubicBezTo>
                  <a:cubicBezTo>
                    <a:pt x="28718" y="0"/>
                    <a:pt x="24378" y="1149"/>
                    <a:pt x="21060" y="3318"/>
                  </a:cubicBezTo>
                  <a:cubicBezTo>
                    <a:pt x="17741" y="5488"/>
                    <a:pt x="15188" y="8424"/>
                    <a:pt x="13657" y="11997"/>
                  </a:cubicBezTo>
                  <a:lnTo>
                    <a:pt x="12764" y="11997"/>
                  </a:lnTo>
                  <a:lnTo>
                    <a:pt x="12764" y="893"/>
                  </a:lnTo>
                  <a:lnTo>
                    <a:pt x="0" y="893"/>
                  </a:lnTo>
                  <a:lnTo>
                    <a:pt x="0" y="69178"/>
                  </a:lnTo>
                  <a:lnTo>
                    <a:pt x="13274" y="69178"/>
                  </a:lnTo>
                  <a:lnTo>
                    <a:pt x="13274" y="28590"/>
                  </a:lnTo>
                  <a:cubicBezTo>
                    <a:pt x="13274" y="25016"/>
                    <a:pt x="13912" y="21825"/>
                    <a:pt x="15316" y="19273"/>
                  </a:cubicBezTo>
                  <a:cubicBezTo>
                    <a:pt x="16720" y="16720"/>
                    <a:pt x="18635" y="14805"/>
                    <a:pt x="20932" y="13402"/>
                  </a:cubicBezTo>
                  <a:cubicBezTo>
                    <a:pt x="23357" y="12125"/>
                    <a:pt x="26037" y="11359"/>
                    <a:pt x="29101" y="11359"/>
                  </a:cubicBezTo>
                  <a:cubicBezTo>
                    <a:pt x="33568" y="11359"/>
                    <a:pt x="37142" y="12764"/>
                    <a:pt x="39694" y="15571"/>
                  </a:cubicBezTo>
                  <a:cubicBezTo>
                    <a:pt x="42247" y="18379"/>
                    <a:pt x="43523" y="22208"/>
                    <a:pt x="43523" y="27186"/>
                  </a:cubicBezTo>
                  <a:lnTo>
                    <a:pt x="43523" y="69050"/>
                  </a:lnTo>
                  <a:lnTo>
                    <a:pt x="56798" y="69050"/>
                  </a:lnTo>
                  <a:lnTo>
                    <a:pt x="56798" y="25654"/>
                  </a:lnTo>
                  <a:cubicBezTo>
                    <a:pt x="56798" y="20038"/>
                    <a:pt x="55776" y="15316"/>
                    <a:pt x="53862" y="11487"/>
                  </a:cubicBezTo>
                  <a:cubicBezTo>
                    <a:pt x="51947" y="7658"/>
                    <a:pt x="49267" y="4722"/>
                    <a:pt x="45693" y="2808"/>
                  </a:cubicBezTo>
                  <a:close/>
                </a:path>
              </a:pathLst>
            </a:custGeom>
            <a:solidFill>
              <a:srgbClr val="14336A"/>
            </a:solidFill>
            <a:ln w="0" cap="flat">
              <a:noFill/>
              <a:prstDash val="solid"/>
              <a:miter/>
            </a:ln>
          </p:spPr>
          <p:txBody>
            <a:bodyPr rtlCol="0" anchor="ctr"/>
            <a:lstStyle/>
            <a:p>
              <a:endParaRPr lang="en-GB" sz="1621"/>
            </a:p>
          </p:txBody>
        </p:sp>
        <p:sp>
          <p:nvSpPr>
            <p:cNvPr id="51" name="Freeform 50">
              <a:extLst>
                <a:ext uri="{FF2B5EF4-FFF2-40B4-BE49-F238E27FC236}">
                  <a16:creationId xmlns:a16="http://schemas.microsoft.com/office/drawing/2014/main" id="{B816A5D2-2E0E-9056-30B8-F2306D787D28}"/>
                </a:ext>
              </a:extLst>
            </p:cNvPr>
            <p:cNvSpPr/>
            <p:nvPr/>
          </p:nvSpPr>
          <p:spPr>
            <a:xfrm>
              <a:off x="3125398" y="6456927"/>
              <a:ext cx="59988" cy="70582"/>
            </a:xfrm>
            <a:custGeom>
              <a:avLst/>
              <a:gdLst>
                <a:gd name="connsiteX0" fmla="*/ 22209 w 59988"/>
                <a:gd name="connsiteY0" fmla="*/ 14167 h 70582"/>
                <a:gd name="connsiteX1" fmla="*/ 31909 w 59988"/>
                <a:gd name="connsiteY1" fmla="*/ 11232 h 70582"/>
                <a:gd name="connsiteX2" fmla="*/ 42120 w 59988"/>
                <a:gd name="connsiteY2" fmla="*/ 14678 h 70582"/>
                <a:gd name="connsiteX3" fmla="*/ 46970 w 59988"/>
                <a:gd name="connsiteY3" fmla="*/ 22974 h 70582"/>
                <a:gd name="connsiteX4" fmla="*/ 59861 w 59988"/>
                <a:gd name="connsiteY4" fmla="*/ 22974 h 70582"/>
                <a:gd name="connsiteX5" fmla="*/ 55394 w 59988"/>
                <a:gd name="connsiteY5" fmla="*/ 10976 h 70582"/>
                <a:gd name="connsiteX6" fmla="*/ 45566 w 59988"/>
                <a:gd name="connsiteY6" fmla="*/ 2935 h 70582"/>
                <a:gd name="connsiteX7" fmla="*/ 31654 w 59988"/>
                <a:gd name="connsiteY7" fmla="*/ 0 h 70582"/>
                <a:gd name="connsiteX8" fmla="*/ 14933 w 59988"/>
                <a:gd name="connsiteY8" fmla="*/ 4467 h 70582"/>
                <a:gd name="connsiteX9" fmla="*/ 3957 w 59988"/>
                <a:gd name="connsiteY9" fmla="*/ 16975 h 70582"/>
                <a:gd name="connsiteX10" fmla="*/ 0 w 59988"/>
                <a:gd name="connsiteY10" fmla="*/ 35355 h 70582"/>
                <a:gd name="connsiteX11" fmla="*/ 3829 w 59988"/>
                <a:gd name="connsiteY11" fmla="*/ 53606 h 70582"/>
                <a:gd name="connsiteX12" fmla="*/ 14806 w 59988"/>
                <a:gd name="connsiteY12" fmla="*/ 66115 h 70582"/>
                <a:gd name="connsiteX13" fmla="*/ 31909 w 59988"/>
                <a:gd name="connsiteY13" fmla="*/ 70582 h 70582"/>
                <a:gd name="connsiteX14" fmla="*/ 46076 w 59988"/>
                <a:gd name="connsiteY14" fmla="*/ 67646 h 70582"/>
                <a:gd name="connsiteX15" fmla="*/ 55649 w 59988"/>
                <a:gd name="connsiteY15" fmla="*/ 59478 h 70582"/>
                <a:gd name="connsiteX16" fmla="*/ 59989 w 59988"/>
                <a:gd name="connsiteY16" fmla="*/ 47608 h 70582"/>
                <a:gd name="connsiteX17" fmla="*/ 47097 w 59988"/>
                <a:gd name="connsiteY17" fmla="*/ 47608 h 70582"/>
                <a:gd name="connsiteX18" fmla="*/ 44162 w 59988"/>
                <a:gd name="connsiteY18" fmla="*/ 53989 h 70582"/>
                <a:gd name="connsiteX19" fmla="*/ 38929 w 59988"/>
                <a:gd name="connsiteY19" fmla="*/ 58074 h 70582"/>
                <a:gd name="connsiteX20" fmla="*/ 32037 w 59988"/>
                <a:gd name="connsiteY20" fmla="*/ 59478 h 70582"/>
                <a:gd name="connsiteX21" fmla="*/ 22209 w 59988"/>
                <a:gd name="connsiteY21" fmla="*/ 56542 h 70582"/>
                <a:gd name="connsiteX22" fmla="*/ 15827 w 59988"/>
                <a:gd name="connsiteY22" fmla="*/ 48118 h 70582"/>
                <a:gd name="connsiteX23" fmla="*/ 13529 w 59988"/>
                <a:gd name="connsiteY23" fmla="*/ 35227 h 70582"/>
                <a:gd name="connsiteX24" fmla="*/ 15827 w 59988"/>
                <a:gd name="connsiteY24" fmla="*/ 22591 h 70582"/>
                <a:gd name="connsiteX25" fmla="*/ 22336 w 59988"/>
                <a:gd name="connsiteY25" fmla="*/ 14295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988" h="70582">
                  <a:moveTo>
                    <a:pt x="22209" y="14167"/>
                  </a:moveTo>
                  <a:cubicBezTo>
                    <a:pt x="25017" y="12253"/>
                    <a:pt x="28207" y="11232"/>
                    <a:pt x="31909" y="11232"/>
                  </a:cubicBezTo>
                  <a:cubicBezTo>
                    <a:pt x="36121" y="11232"/>
                    <a:pt x="39567" y="12380"/>
                    <a:pt x="42120" y="14678"/>
                  </a:cubicBezTo>
                  <a:cubicBezTo>
                    <a:pt x="44672" y="16975"/>
                    <a:pt x="46332" y="19783"/>
                    <a:pt x="46970" y="22974"/>
                  </a:cubicBezTo>
                  <a:lnTo>
                    <a:pt x="59861" y="22974"/>
                  </a:lnTo>
                  <a:cubicBezTo>
                    <a:pt x="59350" y="18379"/>
                    <a:pt x="57946" y="14295"/>
                    <a:pt x="55394" y="10976"/>
                  </a:cubicBezTo>
                  <a:cubicBezTo>
                    <a:pt x="52841" y="7530"/>
                    <a:pt x="49650" y="4850"/>
                    <a:pt x="45566" y="2935"/>
                  </a:cubicBezTo>
                  <a:cubicBezTo>
                    <a:pt x="41481" y="1021"/>
                    <a:pt x="36887" y="0"/>
                    <a:pt x="31654" y="0"/>
                  </a:cubicBezTo>
                  <a:cubicBezTo>
                    <a:pt x="25272" y="0"/>
                    <a:pt x="19656" y="1532"/>
                    <a:pt x="14933" y="4467"/>
                  </a:cubicBezTo>
                  <a:cubicBezTo>
                    <a:pt x="10211" y="7403"/>
                    <a:pt x="6510" y="11614"/>
                    <a:pt x="3957" y="16975"/>
                  </a:cubicBezTo>
                  <a:cubicBezTo>
                    <a:pt x="1404" y="22336"/>
                    <a:pt x="0" y="28462"/>
                    <a:pt x="0" y="35355"/>
                  </a:cubicBezTo>
                  <a:cubicBezTo>
                    <a:pt x="0" y="42247"/>
                    <a:pt x="1276" y="48246"/>
                    <a:pt x="3829" y="53606"/>
                  </a:cubicBezTo>
                  <a:cubicBezTo>
                    <a:pt x="6382" y="58967"/>
                    <a:pt x="10083" y="63051"/>
                    <a:pt x="14806" y="66115"/>
                  </a:cubicBezTo>
                  <a:cubicBezTo>
                    <a:pt x="19528" y="69178"/>
                    <a:pt x="25272" y="70582"/>
                    <a:pt x="31909" y="70582"/>
                  </a:cubicBezTo>
                  <a:cubicBezTo>
                    <a:pt x="37269" y="70582"/>
                    <a:pt x="41992" y="69561"/>
                    <a:pt x="46076" y="67646"/>
                  </a:cubicBezTo>
                  <a:cubicBezTo>
                    <a:pt x="50033" y="65604"/>
                    <a:pt x="53352" y="62924"/>
                    <a:pt x="55649" y="59478"/>
                  </a:cubicBezTo>
                  <a:cubicBezTo>
                    <a:pt x="58074" y="56032"/>
                    <a:pt x="59478" y="52075"/>
                    <a:pt x="59989" y="47608"/>
                  </a:cubicBezTo>
                  <a:lnTo>
                    <a:pt x="47097" y="47608"/>
                  </a:lnTo>
                  <a:cubicBezTo>
                    <a:pt x="46587" y="50033"/>
                    <a:pt x="45566" y="52203"/>
                    <a:pt x="44162" y="53989"/>
                  </a:cubicBezTo>
                  <a:cubicBezTo>
                    <a:pt x="42758" y="55776"/>
                    <a:pt x="40971" y="57052"/>
                    <a:pt x="38929" y="58074"/>
                  </a:cubicBezTo>
                  <a:cubicBezTo>
                    <a:pt x="36887" y="58967"/>
                    <a:pt x="34589" y="59478"/>
                    <a:pt x="32037" y="59478"/>
                  </a:cubicBezTo>
                  <a:cubicBezTo>
                    <a:pt x="28207" y="59478"/>
                    <a:pt x="25017" y="58457"/>
                    <a:pt x="22209" y="56542"/>
                  </a:cubicBezTo>
                  <a:cubicBezTo>
                    <a:pt x="19401" y="54500"/>
                    <a:pt x="17358" y="51692"/>
                    <a:pt x="15827" y="48118"/>
                  </a:cubicBezTo>
                  <a:cubicBezTo>
                    <a:pt x="14295" y="44544"/>
                    <a:pt x="13529" y="40205"/>
                    <a:pt x="13529" y="35227"/>
                  </a:cubicBezTo>
                  <a:cubicBezTo>
                    <a:pt x="13529" y="30249"/>
                    <a:pt x="14295" y="26165"/>
                    <a:pt x="15827" y="22591"/>
                  </a:cubicBezTo>
                  <a:cubicBezTo>
                    <a:pt x="17358" y="19017"/>
                    <a:pt x="19528" y="16210"/>
                    <a:pt x="22336" y="14295"/>
                  </a:cubicBezTo>
                  <a:close/>
                </a:path>
              </a:pathLst>
            </a:custGeom>
            <a:solidFill>
              <a:srgbClr val="14336A"/>
            </a:solidFill>
            <a:ln w="0" cap="flat">
              <a:noFill/>
              <a:prstDash val="solid"/>
              <a:miter/>
            </a:ln>
          </p:spPr>
          <p:txBody>
            <a:bodyPr rtlCol="0" anchor="ctr"/>
            <a:lstStyle/>
            <a:p>
              <a:endParaRPr lang="en-GB" sz="1621"/>
            </a:p>
          </p:txBody>
        </p:sp>
        <p:sp>
          <p:nvSpPr>
            <p:cNvPr id="52" name="Freeform 51">
              <a:extLst>
                <a:ext uri="{FF2B5EF4-FFF2-40B4-BE49-F238E27FC236}">
                  <a16:creationId xmlns:a16="http://schemas.microsoft.com/office/drawing/2014/main" id="{F0704687-EC6F-6067-AADD-D1E5945ECFFC}"/>
                </a:ext>
              </a:extLst>
            </p:cNvPr>
            <p:cNvSpPr/>
            <p:nvPr/>
          </p:nvSpPr>
          <p:spPr>
            <a:xfrm>
              <a:off x="3199681" y="6456927"/>
              <a:ext cx="61775" cy="70582"/>
            </a:xfrm>
            <a:custGeom>
              <a:avLst/>
              <a:gdLst>
                <a:gd name="connsiteX0" fmla="*/ 61775 w 61775"/>
                <a:gd name="connsiteY0" fmla="*/ 34333 h 70582"/>
                <a:gd name="connsiteX1" fmla="*/ 59223 w 61775"/>
                <a:gd name="connsiteY1" fmla="*/ 18507 h 70582"/>
                <a:gd name="connsiteX2" fmla="*/ 52458 w 61775"/>
                <a:gd name="connsiteY2" fmla="*/ 7913 h 70582"/>
                <a:gd name="connsiteX3" fmla="*/ 42758 w 61775"/>
                <a:gd name="connsiteY3" fmla="*/ 1914 h 70582"/>
                <a:gd name="connsiteX4" fmla="*/ 31526 w 61775"/>
                <a:gd name="connsiteY4" fmla="*/ 0 h 70582"/>
                <a:gd name="connsiteX5" fmla="*/ 14933 w 61775"/>
                <a:gd name="connsiteY5" fmla="*/ 4467 h 70582"/>
                <a:gd name="connsiteX6" fmla="*/ 3957 w 61775"/>
                <a:gd name="connsiteY6" fmla="*/ 16975 h 70582"/>
                <a:gd name="connsiteX7" fmla="*/ 0 w 61775"/>
                <a:gd name="connsiteY7" fmla="*/ 35483 h 70582"/>
                <a:gd name="connsiteX8" fmla="*/ 3957 w 61775"/>
                <a:gd name="connsiteY8" fmla="*/ 53989 h 70582"/>
                <a:gd name="connsiteX9" fmla="*/ 15189 w 61775"/>
                <a:gd name="connsiteY9" fmla="*/ 66242 h 70582"/>
                <a:gd name="connsiteX10" fmla="*/ 32547 w 61775"/>
                <a:gd name="connsiteY10" fmla="*/ 70582 h 70582"/>
                <a:gd name="connsiteX11" fmla="*/ 45821 w 61775"/>
                <a:gd name="connsiteY11" fmla="*/ 68284 h 70582"/>
                <a:gd name="connsiteX12" fmla="*/ 55521 w 61775"/>
                <a:gd name="connsiteY12" fmla="*/ 61775 h 70582"/>
                <a:gd name="connsiteX13" fmla="*/ 60882 w 61775"/>
                <a:gd name="connsiteY13" fmla="*/ 52075 h 70582"/>
                <a:gd name="connsiteX14" fmla="*/ 48246 w 61775"/>
                <a:gd name="connsiteY14" fmla="*/ 49778 h 70582"/>
                <a:gd name="connsiteX15" fmla="*/ 44800 w 61775"/>
                <a:gd name="connsiteY15" fmla="*/ 55138 h 70582"/>
                <a:gd name="connsiteX16" fmla="*/ 39439 w 61775"/>
                <a:gd name="connsiteY16" fmla="*/ 58457 h 70582"/>
                <a:gd name="connsiteX17" fmla="*/ 32547 w 61775"/>
                <a:gd name="connsiteY17" fmla="*/ 59478 h 70582"/>
                <a:gd name="connsiteX18" fmla="*/ 22336 w 61775"/>
                <a:gd name="connsiteY18" fmla="*/ 56925 h 70582"/>
                <a:gd name="connsiteX19" fmla="*/ 15571 w 61775"/>
                <a:gd name="connsiteY19" fmla="*/ 49650 h 70582"/>
                <a:gd name="connsiteX20" fmla="*/ 13274 w 61775"/>
                <a:gd name="connsiteY20" fmla="*/ 38929 h 70582"/>
                <a:gd name="connsiteX21" fmla="*/ 61775 w 61775"/>
                <a:gd name="connsiteY21" fmla="*/ 38929 h 70582"/>
                <a:gd name="connsiteX22" fmla="*/ 61775 w 61775"/>
                <a:gd name="connsiteY22" fmla="*/ 34206 h 70582"/>
                <a:gd name="connsiteX23" fmla="*/ 13274 w 61775"/>
                <a:gd name="connsiteY23" fmla="*/ 29101 h 70582"/>
                <a:gd name="connsiteX24" fmla="*/ 15444 w 61775"/>
                <a:gd name="connsiteY24" fmla="*/ 20804 h 70582"/>
                <a:gd name="connsiteX25" fmla="*/ 21825 w 61775"/>
                <a:gd name="connsiteY25" fmla="*/ 13657 h 70582"/>
                <a:gd name="connsiteX26" fmla="*/ 31653 w 61775"/>
                <a:gd name="connsiteY26" fmla="*/ 10976 h 70582"/>
                <a:gd name="connsiteX27" fmla="*/ 40716 w 61775"/>
                <a:gd name="connsiteY27" fmla="*/ 13274 h 70582"/>
                <a:gd name="connsiteX28" fmla="*/ 46714 w 61775"/>
                <a:gd name="connsiteY28" fmla="*/ 19656 h 70582"/>
                <a:gd name="connsiteX29" fmla="*/ 48884 w 61775"/>
                <a:gd name="connsiteY29" fmla="*/ 28973 h 70582"/>
                <a:gd name="connsiteX30" fmla="*/ 13529 w 61775"/>
                <a:gd name="connsiteY30" fmla="*/ 28973 h 7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775" h="70582">
                  <a:moveTo>
                    <a:pt x="61775" y="34333"/>
                  </a:moveTo>
                  <a:cubicBezTo>
                    <a:pt x="61775" y="28079"/>
                    <a:pt x="61010" y="22846"/>
                    <a:pt x="59223" y="18507"/>
                  </a:cubicBezTo>
                  <a:cubicBezTo>
                    <a:pt x="57563" y="14167"/>
                    <a:pt x="55266" y="10594"/>
                    <a:pt x="52458" y="7913"/>
                  </a:cubicBezTo>
                  <a:cubicBezTo>
                    <a:pt x="49522" y="5233"/>
                    <a:pt x="46332" y="3191"/>
                    <a:pt x="42758" y="1914"/>
                  </a:cubicBezTo>
                  <a:cubicBezTo>
                    <a:pt x="39184" y="638"/>
                    <a:pt x="35355" y="0"/>
                    <a:pt x="31526" y="0"/>
                  </a:cubicBezTo>
                  <a:cubicBezTo>
                    <a:pt x="25144" y="0"/>
                    <a:pt x="19656" y="1532"/>
                    <a:pt x="14933" y="4467"/>
                  </a:cubicBezTo>
                  <a:cubicBezTo>
                    <a:pt x="10211" y="7403"/>
                    <a:pt x="6509" y="11614"/>
                    <a:pt x="3957" y="16975"/>
                  </a:cubicBezTo>
                  <a:cubicBezTo>
                    <a:pt x="1276" y="22336"/>
                    <a:pt x="0" y="28462"/>
                    <a:pt x="0" y="35483"/>
                  </a:cubicBezTo>
                  <a:cubicBezTo>
                    <a:pt x="0" y="42502"/>
                    <a:pt x="1276" y="48756"/>
                    <a:pt x="3957" y="53989"/>
                  </a:cubicBezTo>
                  <a:cubicBezTo>
                    <a:pt x="6637" y="59222"/>
                    <a:pt x="10338" y="63307"/>
                    <a:pt x="15189" y="66242"/>
                  </a:cubicBezTo>
                  <a:cubicBezTo>
                    <a:pt x="20039" y="69178"/>
                    <a:pt x="25782" y="70582"/>
                    <a:pt x="32547" y="70582"/>
                  </a:cubicBezTo>
                  <a:cubicBezTo>
                    <a:pt x="37525" y="70582"/>
                    <a:pt x="41992" y="69816"/>
                    <a:pt x="45821" y="68284"/>
                  </a:cubicBezTo>
                  <a:cubicBezTo>
                    <a:pt x="49778" y="66753"/>
                    <a:pt x="52968" y="64583"/>
                    <a:pt x="55521" y="61775"/>
                  </a:cubicBezTo>
                  <a:cubicBezTo>
                    <a:pt x="58074" y="58967"/>
                    <a:pt x="59861" y="55776"/>
                    <a:pt x="60882" y="52075"/>
                  </a:cubicBezTo>
                  <a:lnTo>
                    <a:pt x="48246" y="49778"/>
                  </a:lnTo>
                  <a:cubicBezTo>
                    <a:pt x="47480" y="51947"/>
                    <a:pt x="46332" y="53734"/>
                    <a:pt x="44800" y="55138"/>
                  </a:cubicBezTo>
                  <a:cubicBezTo>
                    <a:pt x="43268" y="56542"/>
                    <a:pt x="41481" y="57691"/>
                    <a:pt x="39439" y="58457"/>
                  </a:cubicBezTo>
                  <a:cubicBezTo>
                    <a:pt x="37397" y="59222"/>
                    <a:pt x="35100" y="59478"/>
                    <a:pt x="32547" y="59478"/>
                  </a:cubicBezTo>
                  <a:cubicBezTo>
                    <a:pt x="28718" y="59478"/>
                    <a:pt x="25272" y="58584"/>
                    <a:pt x="22336" y="56925"/>
                  </a:cubicBezTo>
                  <a:cubicBezTo>
                    <a:pt x="19401" y="55266"/>
                    <a:pt x="17103" y="52841"/>
                    <a:pt x="15571" y="49650"/>
                  </a:cubicBezTo>
                  <a:cubicBezTo>
                    <a:pt x="14040" y="46714"/>
                    <a:pt x="13402" y="43013"/>
                    <a:pt x="13274" y="38929"/>
                  </a:cubicBezTo>
                  <a:lnTo>
                    <a:pt x="61775" y="38929"/>
                  </a:lnTo>
                  <a:lnTo>
                    <a:pt x="61775" y="34206"/>
                  </a:lnTo>
                  <a:close/>
                  <a:moveTo>
                    <a:pt x="13274" y="29101"/>
                  </a:moveTo>
                  <a:cubicBezTo>
                    <a:pt x="13402" y="26165"/>
                    <a:pt x="14040" y="23357"/>
                    <a:pt x="15444" y="20804"/>
                  </a:cubicBezTo>
                  <a:cubicBezTo>
                    <a:pt x="16975" y="17869"/>
                    <a:pt x="19017" y="15444"/>
                    <a:pt x="21825" y="13657"/>
                  </a:cubicBezTo>
                  <a:cubicBezTo>
                    <a:pt x="24633" y="11870"/>
                    <a:pt x="27824" y="10976"/>
                    <a:pt x="31653" y="10976"/>
                  </a:cubicBezTo>
                  <a:cubicBezTo>
                    <a:pt x="35100" y="10976"/>
                    <a:pt x="38035" y="11742"/>
                    <a:pt x="40716" y="13274"/>
                  </a:cubicBezTo>
                  <a:cubicBezTo>
                    <a:pt x="43268" y="14805"/>
                    <a:pt x="45310" y="16975"/>
                    <a:pt x="46714" y="19656"/>
                  </a:cubicBezTo>
                  <a:cubicBezTo>
                    <a:pt x="48118" y="22336"/>
                    <a:pt x="48884" y="25527"/>
                    <a:pt x="48884" y="28973"/>
                  </a:cubicBezTo>
                  <a:lnTo>
                    <a:pt x="13529" y="28973"/>
                  </a:lnTo>
                  <a:close/>
                </a:path>
              </a:pathLst>
            </a:custGeom>
            <a:solidFill>
              <a:srgbClr val="14336A"/>
            </a:solidFill>
            <a:ln w="0" cap="flat">
              <a:noFill/>
              <a:prstDash val="solid"/>
              <a:miter/>
            </a:ln>
          </p:spPr>
          <p:txBody>
            <a:bodyPr rtlCol="0" anchor="ctr"/>
            <a:lstStyle/>
            <a:p>
              <a:endParaRPr lang="en-GB" sz="1621"/>
            </a:p>
          </p:txBody>
        </p:sp>
        <p:sp>
          <p:nvSpPr>
            <p:cNvPr id="53" name="Freeform 52">
              <a:extLst>
                <a:ext uri="{FF2B5EF4-FFF2-40B4-BE49-F238E27FC236}">
                  <a16:creationId xmlns:a16="http://schemas.microsoft.com/office/drawing/2014/main" id="{08566991-CAED-B584-C1B3-E0BD93EE3911}"/>
                </a:ext>
              </a:extLst>
            </p:cNvPr>
            <p:cNvSpPr/>
            <p:nvPr/>
          </p:nvSpPr>
          <p:spPr>
            <a:xfrm>
              <a:off x="638302" y="6272622"/>
              <a:ext cx="184560" cy="255014"/>
            </a:xfrm>
            <a:custGeom>
              <a:avLst/>
              <a:gdLst>
                <a:gd name="connsiteX0" fmla="*/ 0 w 184560"/>
                <a:gd name="connsiteY0" fmla="*/ 255014 h 255014"/>
                <a:gd name="connsiteX1" fmla="*/ 0 w 184560"/>
                <a:gd name="connsiteY1" fmla="*/ 0 h 255014"/>
                <a:gd name="connsiteX2" fmla="*/ 182901 w 184560"/>
                <a:gd name="connsiteY2" fmla="*/ 0 h 255014"/>
                <a:gd name="connsiteX3" fmla="*/ 182901 w 184560"/>
                <a:gd name="connsiteY3" fmla="*/ 58967 h 255014"/>
                <a:gd name="connsiteX4" fmla="*/ 67391 w 184560"/>
                <a:gd name="connsiteY4" fmla="*/ 58967 h 255014"/>
                <a:gd name="connsiteX5" fmla="*/ 67391 w 184560"/>
                <a:gd name="connsiteY5" fmla="*/ 98024 h 255014"/>
                <a:gd name="connsiteX6" fmla="*/ 165926 w 184560"/>
                <a:gd name="connsiteY6" fmla="*/ 98024 h 255014"/>
                <a:gd name="connsiteX7" fmla="*/ 165926 w 184560"/>
                <a:gd name="connsiteY7" fmla="*/ 153289 h 255014"/>
                <a:gd name="connsiteX8" fmla="*/ 67391 w 184560"/>
                <a:gd name="connsiteY8" fmla="*/ 153289 h 255014"/>
                <a:gd name="connsiteX9" fmla="*/ 67391 w 184560"/>
                <a:gd name="connsiteY9" fmla="*/ 195792 h 255014"/>
                <a:gd name="connsiteX10" fmla="*/ 184560 w 184560"/>
                <a:gd name="connsiteY10" fmla="*/ 195792 h 255014"/>
                <a:gd name="connsiteX11" fmla="*/ 184560 w 184560"/>
                <a:gd name="connsiteY11" fmla="*/ 255014 h 255014"/>
                <a:gd name="connsiteX12" fmla="*/ 0 w 184560"/>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560" h="255014">
                  <a:moveTo>
                    <a:pt x="0" y="255014"/>
                  </a:moveTo>
                  <a:lnTo>
                    <a:pt x="0" y="0"/>
                  </a:lnTo>
                  <a:lnTo>
                    <a:pt x="182901" y="0"/>
                  </a:lnTo>
                  <a:lnTo>
                    <a:pt x="182901" y="58967"/>
                  </a:lnTo>
                  <a:lnTo>
                    <a:pt x="67391" y="58967"/>
                  </a:lnTo>
                  <a:lnTo>
                    <a:pt x="67391" y="98024"/>
                  </a:lnTo>
                  <a:lnTo>
                    <a:pt x="165926" y="98024"/>
                  </a:lnTo>
                  <a:lnTo>
                    <a:pt x="165926" y="153289"/>
                  </a:lnTo>
                  <a:lnTo>
                    <a:pt x="67391" y="153289"/>
                  </a:lnTo>
                  <a:lnTo>
                    <a:pt x="67391" y="195792"/>
                  </a:lnTo>
                  <a:lnTo>
                    <a:pt x="184560" y="195792"/>
                  </a:lnTo>
                  <a:lnTo>
                    <a:pt x="184560"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4" name="Freeform 53">
              <a:extLst>
                <a:ext uri="{FF2B5EF4-FFF2-40B4-BE49-F238E27FC236}">
                  <a16:creationId xmlns:a16="http://schemas.microsoft.com/office/drawing/2014/main" id="{4DF6B38D-DB57-B45F-C5C2-8465996CFEBE}"/>
                </a:ext>
              </a:extLst>
            </p:cNvPr>
            <p:cNvSpPr/>
            <p:nvPr/>
          </p:nvSpPr>
          <p:spPr>
            <a:xfrm>
              <a:off x="1372714" y="6272622"/>
              <a:ext cx="184687" cy="255014"/>
            </a:xfrm>
            <a:custGeom>
              <a:avLst/>
              <a:gdLst>
                <a:gd name="connsiteX0" fmla="*/ 0 w 184687"/>
                <a:gd name="connsiteY0" fmla="*/ 255014 h 255014"/>
                <a:gd name="connsiteX1" fmla="*/ 0 w 184687"/>
                <a:gd name="connsiteY1" fmla="*/ 0 h 255014"/>
                <a:gd name="connsiteX2" fmla="*/ 183029 w 184687"/>
                <a:gd name="connsiteY2" fmla="*/ 0 h 255014"/>
                <a:gd name="connsiteX3" fmla="*/ 183029 w 184687"/>
                <a:gd name="connsiteY3" fmla="*/ 58967 h 255014"/>
                <a:gd name="connsiteX4" fmla="*/ 67519 w 184687"/>
                <a:gd name="connsiteY4" fmla="*/ 58967 h 255014"/>
                <a:gd name="connsiteX5" fmla="*/ 67519 w 184687"/>
                <a:gd name="connsiteY5" fmla="*/ 98024 h 255014"/>
                <a:gd name="connsiteX6" fmla="*/ 166053 w 184687"/>
                <a:gd name="connsiteY6" fmla="*/ 98024 h 255014"/>
                <a:gd name="connsiteX7" fmla="*/ 166053 w 184687"/>
                <a:gd name="connsiteY7" fmla="*/ 153289 h 255014"/>
                <a:gd name="connsiteX8" fmla="*/ 67519 w 184687"/>
                <a:gd name="connsiteY8" fmla="*/ 153289 h 255014"/>
                <a:gd name="connsiteX9" fmla="*/ 67519 w 184687"/>
                <a:gd name="connsiteY9" fmla="*/ 195792 h 255014"/>
                <a:gd name="connsiteX10" fmla="*/ 184688 w 184687"/>
                <a:gd name="connsiteY10" fmla="*/ 195792 h 255014"/>
                <a:gd name="connsiteX11" fmla="*/ 184688 w 184687"/>
                <a:gd name="connsiteY11" fmla="*/ 255014 h 255014"/>
                <a:gd name="connsiteX12" fmla="*/ 0 w 184687"/>
                <a:gd name="connsiteY12" fmla="*/ 255014 h 255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4687" h="255014">
                  <a:moveTo>
                    <a:pt x="0" y="255014"/>
                  </a:moveTo>
                  <a:lnTo>
                    <a:pt x="0" y="0"/>
                  </a:lnTo>
                  <a:lnTo>
                    <a:pt x="183029" y="0"/>
                  </a:lnTo>
                  <a:lnTo>
                    <a:pt x="183029" y="58967"/>
                  </a:lnTo>
                  <a:lnTo>
                    <a:pt x="67519" y="58967"/>
                  </a:lnTo>
                  <a:lnTo>
                    <a:pt x="67519" y="98024"/>
                  </a:lnTo>
                  <a:lnTo>
                    <a:pt x="166053" y="98024"/>
                  </a:lnTo>
                  <a:lnTo>
                    <a:pt x="166053" y="153289"/>
                  </a:lnTo>
                  <a:lnTo>
                    <a:pt x="67519" y="153289"/>
                  </a:lnTo>
                  <a:lnTo>
                    <a:pt x="67519" y="195792"/>
                  </a:lnTo>
                  <a:lnTo>
                    <a:pt x="184688" y="195792"/>
                  </a:lnTo>
                  <a:lnTo>
                    <a:pt x="184688" y="255014"/>
                  </a:lnTo>
                  <a:lnTo>
                    <a:pt x="0" y="255014"/>
                  </a:lnTo>
                  <a:close/>
                </a:path>
              </a:pathLst>
            </a:custGeom>
            <a:solidFill>
              <a:srgbClr val="14336A"/>
            </a:solidFill>
            <a:ln w="0" cap="flat">
              <a:noFill/>
              <a:prstDash val="solid"/>
              <a:miter/>
            </a:ln>
          </p:spPr>
          <p:txBody>
            <a:bodyPr rtlCol="0" anchor="ctr"/>
            <a:lstStyle/>
            <a:p>
              <a:endParaRPr lang="en-GB" sz="1621"/>
            </a:p>
          </p:txBody>
        </p:sp>
        <p:sp>
          <p:nvSpPr>
            <p:cNvPr id="55" name="Freeform 54">
              <a:extLst>
                <a:ext uri="{FF2B5EF4-FFF2-40B4-BE49-F238E27FC236}">
                  <a16:creationId xmlns:a16="http://schemas.microsoft.com/office/drawing/2014/main" id="{1825C72D-20FE-54FA-11AF-74CC5CB8DCDC}"/>
                </a:ext>
              </a:extLst>
            </p:cNvPr>
            <p:cNvSpPr/>
            <p:nvPr/>
          </p:nvSpPr>
          <p:spPr>
            <a:xfrm>
              <a:off x="1598628" y="6272366"/>
              <a:ext cx="495989" cy="255525"/>
            </a:xfrm>
            <a:custGeom>
              <a:avLst/>
              <a:gdLst>
                <a:gd name="connsiteX0" fmla="*/ 392733 w 495989"/>
                <a:gd name="connsiteY0" fmla="*/ 0 h 255525"/>
                <a:gd name="connsiteX1" fmla="*/ 328533 w 495989"/>
                <a:gd name="connsiteY1" fmla="*/ 0 h 255525"/>
                <a:gd name="connsiteX2" fmla="*/ 247740 w 495989"/>
                <a:gd name="connsiteY2" fmla="*/ 199876 h 255525"/>
                <a:gd name="connsiteX3" fmla="*/ 235231 w 495989"/>
                <a:gd name="connsiteY3" fmla="*/ 199876 h 255525"/>
                <a:gd name="connsiteX4" fmla="*/ 209832 w 495989"/>
                <a:gd name="connsiteY4" fmla="*/ 196686 h 255525"/>
                <a:gd name="connsiteX5" fmla="*/ 192474 w 495989"/>
                <a:gd name="connsiteY5" fmla="*/ 186475 h 255525"/>
                <a:gd name="connsiteX6" fmla="*/ 179710 w 495989"/>
                <a:gd name="connsiteY6" fmla="*/ 168095 h 255525"/>
                <a:gd name="connsiteX7" fmla="*/ 178689 w 495989"/>
                <a:gd name="connsiteY7" fmla="*/ 166181 h 255525"/>
                <a:gd name="connsiteX8" fmla="*/ 180603 w 495989"/>
                <a:gd name="connsiteY8" fmla="*/ 165160 h 255525"/>
                <a:gd name="connsiteX9" fmla="*/ 222978 w 495989"/>
                <a:gd name="connsiteY9" fmla="*/ 88068 h 255525"/>
                <a:gd name="connsiteX10" fmla="*/ 210853 w 495989"/>
                <a:gd name="connsiteY10" fmla="*/ 42503 h 255525"/>
                <a:gd name="connsiteX11" fmla="*/ 177413 w 495989"/>
                <a:gd name="connsiteY11" fmla="*/ 11615 h 255525"/>
                <a:gd name="connsiteX12" fmla="*/ 128401 w 495989"/>
                <a:gd name="connsiteY12" fmla="*/ 511 h 255525"/>
                <a:gd name="connsiteX13" fmla="*/ 0 w 495989"/>
                <a:gd name="connsiteY13" fmla="*/ 511 h 255525"/>
                <a:gd name="connsiteX14" fmla="*/ 0 w 495989"/>
                <a:gd name="connsiteY14" fmla="*/ 255526 h 255525"/>
                <a:gd name="connsiteX15" fmla="*/ 67519 w 495989"/>
                <a:gd name="connsiteY15" fmla="*/ 255526 h 255525"/>
                <a:gd name="connsiteX16" fmla="*/ 67519 w 495989"/>
                <a:gd name="connsiteY16" fmla="*/ 182773 h 255525"/>
                <a:gd name="connsiteX17" fmla="*/ 80793 w 495989"/>
                <a:gd name="connsiteY17" fmla="*/ 182773 h 255525"/>
                <a:gd name="connsiteX18" fmla="*/ 111808 w 495989"/>
                <a:gd name="connsiteY18" fmla="*/ 182391 h 255525"/>
                <a:gd name="connsiteX19" fmla="*/ 113340 w 495989"/>
                <a:gd name="connsiteY19" fmla="*/ 182391 h 255525"/>
                <a:gd name="connsiteX20" fmla="*/ 113978 w 495989"/>
                <a:gd name="connsiteY20" fmla="*/ 183794 h 255525"/>
                <a:gd name="connsiteX21" fmla="*/ 158012 w 495989"/>
                <a:gd name="connsiteY21" fmla="*/ 239443 h 255525"/>
                <a:gd name="connsiteX22" fmla="*/ 217235 w 495989"/>
                <a:gd name="connsiteY22" fmla="*/ 255526 h 255525"/>
                <a:gd name="connsiteX23" fmla="*/ 296624 w 495989"/>
                <a:gd name="connsiteY23" fmla="*/ 255526 h 255525"/>
                <a:gd name="connsiteX24" fmla="*/ 310025 w 495989"/>
                <a:gd name="connsiteY24" fmla="*/ 220426 h 255525"/>
                <a:gd name="connsiteX25" fmla="*/ 411368 w 495989"/>
                <a:gd name="connsiteY25" fmla="*/ 220426 h 255525"/>
                <a:gd name="connsiteX26" fmla="*/ 424897 w 495989"/>
                <a:gd name="connsiteY26" fmla="*/ 255526 h 255525"/>
                <a:gd name="connsiteX27" fmla="*/ 495990 w 495989"/>
                <a:gd name="connsiteY27" fmla="*/ 255526 h 255525"/>
                <a:gd name="connsiteX28" fmla="*/ 392861 w 495989"/>
                <a:gd name="connsiteY28" fmla="*/ 256 h 255525"/>
                <a:gd name="connsiteX29" fmla="*/ 150609 w 495989"/>
                <a:gd name="connsiteY29" fmla="*/ 107213 h 255525"/>
                <a:gd name="connsiteX30" fmla="*/ 139633 w 495989"/>
                <a:gd name="connsiteY30" fmla="*/ 119467 h 255525"/>
                <a:gd name="connsiteX31" fmla="*/ 124317 w 495989"/>
                <a:gd name="connsiteY31" fmla="*/ 124061 h 255525"/>
                <a:gd name="connsiteX32" fmla="*/ 67391 w 495989"/>
                <a:gd name="connsiteY32" fmla="*/ 124061 h 255525"/>
                <a:gd name="connsiteX33" fmla="*/ 67391 w 495989"/>
                <a:gd name="connsiteY33" fmla="*/ 59478 h 255525"/>
                <a:gd name="connsiteX34" fmla="*/ 124572 w 495989"/>
                <a:gd name="connsiteY34" fmla="*/ 59478 h 255525"/>
                <a:gd name="connsiteX35" fmla="*/ 139505 w 495989"/>
                <a:gd name="connsiteY35" fmla="*/ 64200 h 255525"/>
                <a:gd name="connsiteX36" fmla="*/ 150482 w 495989"/>
                <a:gd name="connsiteY36" fmla="*/ 75815 h 255525"/>
                <a:gd name="connsiteX37" fmla="*/ 154566 w 495989"/>
                <a:gd name="connsiteY37" fmla="*/ 90238 h 255525"/>
                <a:gd name="connsiteX38" fmla="*/ 150482 w 495989"/>
                <a:gd name="connsiteY38" fmla="*/ 107341 h 255525"/>
                <a:gd name="connsiteX39" fmla="*/ 330957 w 495989"/>
                <a:gd name="connsiteY39" fmla="*/ 165287 h 255525"/>
                <a:gd name="connsiteX40" fmla="*/ 356102 w 495989"/>
                <a:gd name="connsiteY40" fmla="*/ 99938 h 255525"/>
                <a:gd name="connsiteX41" fmla="*/ 358527 w 495989"/>
                <a:gd name="connsiteY41" fmla="*/ 88579 h 255525"/>
                <a:gd name="connsiteX42" fmla="*/ 362994 w 495989"/>
                <a:gd name="connsiteY42" fmla="*/ 88579 h 255525"/>
                <a:gd name="connsiteX43" fmla="*/ 365164 w 495989"/>
                <a:gd name="connsiteY43" fmla="*/ 99556 h 255525"/>
                <a:gd name="connsiteX44" fmla="*/ 390435 w 495989"/>
                <a:gd name="connsiteY44" fmla="*/ 165160 h 255525"/>
                <a:gd name="connsiteX45" fmla="*/ 331085 w 495989"/>
                <a:gd name="connsiteY45" fmla="*/ 165160 h 25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95989" h="255525">
                  <a:moveTo>
                    <a:pt x="392733" y="0"/>
                  </a:moveTo>
                  <a:lnTo>
                    <a:pt x="328533" y="0"/>
                  </a:lnTo>
                  <a:lnTo>
                    <a:pt x="247740" y="199876"/>
                  </a:lnTo>
                  <a:lnTo>
                    <a:pt x="235231" y="199876"/>
                  </a:lnTo>
                  <a:cubicBezTo>
                    <a:pt x="225148" y="199876"/>
                    <a:pt x="216597" y="198728"/>
                    <a:pt x="209832" y="196686"/>
                  </a:cubicBezTo>
                  <a:cubicBezTo>
                    <a:pt x="202940" y="194516"/>
                    <a:pt x="197068" y="191070"/>
                    <a:pt x="192474" y="186475"/>
                  </a:cubicBezTo>
                  <a:cubicBezTo>
                    <a:pt x="187879" y="181880"/>
                    <a:pt x="183539" y="175754"/>
                    <a:pt x="179710" y="168095"/>
                  </a:cubicBezTo>
                  <a:lnTo>
                    <a:pt x="178689" y="166181"/>
                  </a:lnTo>
                  <a:lnTo>
                    <a:pt x="180603" y="165160"/>
                  </a:lnTo>
                  <a:cubicBezTo>
                    <a:pt x="208683" y="149588"/>
                    <a:pt x="222978" y="123678"/>
                    <a:pt x="222978" y="88068"/>
                  </a:cubicBezTo>
                  <a:cubicBezTo>
                    <a:pt x="222978" y="70965"/>
                    <a:pt x="218894" y="55649"/>
                    <a:pt x="210853" y="42503"/>
                  </a:cubicBezTo>
                  <a:cubicBezTo>
                    <a:pt x="202812" y="29356"/>
                    <a:pt x="191580" y="18890"/>
                    <a:pt x="177413" y="11615"/>
                  </a:cubicBezTo>
                  <a:cubicBezTo>
                    <a:pt x="163118" y="4212"/>
                    <a:pt x="146653" y="511"/>
                    <a:pt x="128401" y="511"/>
                  </a:cubicBezTo>
                  <a:lnTo>
                    <a:pt x="0" y="511"/>
                  </a:lnTo>
                  <a:lnTo>
                    <a:pt x="0" y="255526"/>
                  </a:lnTo>
                  <a:lnTo>
                    <a:pt x="67519" y="255526"/>
                  </a:lnTo>
                  <a:lnTo>
                    <a:pt x="67519" y="182773"/>
                  </a:lnTo>
                  <a:lnTo>
                    <a:pt x="80793" y="182773"/>
                  </a:lnTo>
                  <a:cubicBezTo>
                    <a:pt x="84239" y="182773"/>
                    <a:pt x="104916" y="182773"/>
                    <a:pt x="111808" y="182391"/>
                  </a:cubicBezTo>
                  <a:lnTo>
                    <a:pt x="113340" y="182391"/>
                  </a:lnTo>
                  <a:cubicBezTo>
                    <a:pt x="113340" y="182391"/>
                    <a:pt x="113978" y="183794"/>
                    <a:pt x="113978" y="183794"/>
                  </a:cubicBezTo>
                  <a:cubicBezTo>
                    <a:pt x="124955" y="210087"/>
                    <a:pt x="139760" y="228722"/>
                    <a:pt x="158012" y="239443"/>
                  </a:cubicBezTo>
                  <a:cubicBezTo>
                    <a:pt x="176392" y="250165"/>
                    <a:pt x="196303" y="255526"/>
                    <a:pt x="217235" y="255526"/>
                  </a:cubicBezTo>
                  <a:lnTo>
                    <a:pt x="296624" y="255526"/>
                  </a:lnTo>
                  <a:lnTo>
                    <a:pt x="310025" y="220426"/>
                  </a:lnTo>
                  <a:lnTo>
                    <a:pt x="411368" y="220426"/>
                  </a:lnTo>
                  <a:lnTo>
                    <a:pt x="424897" y="255526"/>
                  </a:lnTo>
                  <a:lnTo>
                    <a:pt x="495990" y="255526"/>
                  </a:lnTo>
                  <a:lnTo>
                    <a:pt x="392861" y="256"/>
                  </a:lnTo>
                  <a:close/>
                  <a:moveTo>
                    <a:pt x="150609" y="107213"/>
                  </a:moveTo>
                  <a:cubicBezTo>
                    <a:pt x="147929" y="112319"/>
                    <a:pt x="144228" y="116531"/>
                    <a:pt x="139633" y="119467"/>
                  </a:cubicBezTo>
                  <a:cubicBezTo>
                    <a:pt x="135038" y="122530"/>
                    <a:pt x="129932" y="124061"/>
                    <a:pt x="124317" y="124061"/>
                  </a:cubicBezTo>
                  <a:lnTo>
                    <a:pt x="67391" y="124061"/>
                  </a:lnTo>
                  <a:lnTo>
                    <a:pt x="67391" y="59478"/>
                  </a:lnTo>
                  <a:lnTo>
                    <a:pt x="124572" y="59478"/>
                  </a:lnTo>
                  <a:cubicBezTo>
                    <a:pt x="129805" y="59478"/>
                    <a:pt x="134910" y="61010"/>
                    <a:pt x="139505" y="64200"/>
                  </a:cubicBezTo>
                  <a:cubicBezTo>
                    <a:pt x="144100" y="67264"/>
                    <a:pt x="147801" y="71093"/>
                    <a:pt x="150482" y="75815"/>
                  </a:cubicBezTo>
                  <a:cubicBezTo>
                    <a:pt x="153162" y="80538"/>
                    <a:pt x="154566" y="85388"/>
                    <a:pt x="154566" y="90238"/>
                  </a:cubicBezTo>
                  <a:cubicBezTo>
                    <a:pt x="154566" y="96492"/>
                    <a:pt x="153162" y="102236"/>
                    <a:pt x="150482" y="107341"/>
                  </a:cubicBezTo>
                  <a:close/>
                  <a:moveTo>
                    <a:pt x="330957" y="165287"/>
                  </a:moveTo>
                  <a:lnTo>
                    <a:pt x="356102" y="99938"/>
                  </a:lnTo>
                  <a:lnTo>
                    <a:pt x="358527" y="88579"/>
                  </a:lnTo>
                  <a:lnTo>
                    <a:pt x="362994" y="88579"/>
                  </a:lnTo>
                  <a:lnTo>
                    <a:pt x="365164" y="99556"/>
                  </a:lnTo>
                  <a:lnTo>
                    <a:pt x="390435" y="165160"/>
                  </a:lnTo>
                  <a:lnTo>
                    <a:pt x="331085" y="165160"/>
                  </a:lnTo>
                  <a:close/>
                </a:path>
              </a:pathLst>
            </a:custGeom>
            <a:solidFill>
              <a:srgbClr val="14336A"/>
            </a:solidFill>
            <a:ln w="0" cap="flat">
              <a:noFill/>
              <a:prstDash val="solid"/>
              <a:miter/>
            </a:ln>
          </p:spPr>
          <p:txBody>
            <a:bodyPr rtlCol="0" anchor="ctr"/>
            <a:lstStyle/>
            <a:p>
              <a:endParaRPr lang="en-GB" sz="1621"/>
            </a:p>
          </p:txBody>
        </p:sp>
        <p:sp>
          <p:nvSpPr>
            <p:cNvPr id="56" name="Freeform 55">
              <a:extLst>
                <a:ext uri="{FF2B5EF4-FFF2-40B4-BE49-F238E27FC236}">
                  <a16:creationId xmlns:a16="http://schemas.microsoft.com/office/drawing/2014/main" id="{603C684C-32FF-930C-FED9-A285F686F3AC}"/>
                </a:ext>
              </a:extLst>
            </p:cNvPr>
            <p:cNvSpPr/>
            <p:nvPr/>
          </p:nvSpPr>
          <p:spPr>
            <a:xfrm>
              <a:off x="899443" y="6332483"/>
              <a:ext cx="126996" cy="59477"/>
            </a:xfrm>
            <a:custGeom>
              <a:avLst/>
              <a:gdLst>
                <a:gd name="connsiteX0" fmla="*/ 113850 w 126996"/>
                <a:gd name="connsiteY0" fmla="*/ 4084 h 59477"/>
                <a:gd name="connsiteX1" fmla="*/ 101342 w 126996"/>
                <a:gd name="connsiteY1" fmla="*/ 0 h 59477"/>
                <a:gd name="connsiteX2" fmla="*/ 0 w 126996"/>
                <a:gd name="connsiteY2" fmla="*/ 0 h 59477"/>
                <a:gd name="connsiteX3" fmla="*/ 0 w 126996"/>
                <a:gd name="connsiteY3" fmla="*/ 59478 h 59477"/>
                <a:gd name="connsiteX4" fmla="*/ 101215 w 126996"/>
                <a:gd name="connsiteY4" fmla="*/ 59478 h 59477"/>
                <a:gd name="connsiteX5" fmla="*/ 113978 w 126996"/>
                <a:gd name="connsiteY5" fmla="*/ 55649 h 59477"/>
                <a:gd name="connsiteX6" fmla="*/ 123423 w 126996"/>
                <a:gd name="connsiteY6" fmla="*/ 45055 h 59477"/>
                <a:gd name="connsiteX7" fmla="*/ 126997 w 126996"/>
                <a:gd name="connsiteY7" fmla="*/ 30122 h 59477"/>
                <a:gd name="connsiteX8" fmla="*/ 123423 w 126996"/>
                <a:gd name="connsiteY8" fmla="*/ 15316 h 59477"/>
                <a:gd name="connsiteX9" fmla="*/ 113978 w 126996"/>
                <a:gd name="connsiteY9" fmla="*/ 4212 h 59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996" h="59477">
                  <a:moveTo>
                    <a:pt x="113850" y="4084"/>
                  </a:moveTo>
                  <a:cubicBezTo>
                    <a:pt x="110021" y="1404"/>
                    <a:pt x="105809" y="0"/>
                    <a:pt x="101342" y="0"/>
                  </a:cubicBezTo>
                  <a:lnTo>
                    <a:pt x="0" y="0"/>
                  </a:lnTo>
                  <a:lnTo>
                    <a:pt x="0" y="59478"/>
                  </a:lnTo>
                  <a:lnTo>
                    <a:pt x="101215" y="59478"/>
                  </a:lnTo>
                  <a:cubicBezTo>
                    <a:pt x="105809" y="59478"/>
                    <a:pt x="110149" y="58202"/>
                    <a:pt x="113978" y="55649"/>
                  </a:cubicBezTo>
                  <a:cubicBezTo>
                    <a:pt x="117935" y="53096"/>
                    <a:pt x="121126" y="49522"/>
                    <a:pt x="123423" y="45055"/>
                  </a:cubicBezTo>
                  <a:cubicBezTo>
                    <a:pt x="125720" y="40588"/>
                    <a:pt x="126997" y="35483"/>
                    <a:pt x="126997" y="30122"/>
                  </a:cubicBezTo>
                  <a:cubicBezTo>
                    <a:pt x="126997" y="24761"/>
                    <a:pt x="125848" y="19911"/>
                    <a:pt x="123423" y="15316"/>
                  </a:cubicBezTo>
                  <a:cubicBezTo>
                    <a:pt x="120998" y="10721"/>
                    <a:pt x="117807" y="7020"/>
                    <a:pt x="113978" y="4212"/>
                  </a:cubicBezTo>
                  <a:close/>
                </a:path>
              </a:pathLst>
            </a:custGeom>
            <a:solidFill>
              <a:srgbClr val="EC607E"/>
            </a:solidFill>
            <a:ln w="0" cap="flat">
              <a:noFill/>
              <a:prstDash val="solid"/>
              <a:miter/>
            </a:ln>
          </p:spPr>
          <p:txBody>
            <a:bodyPr rtlCol="0" anchor="ctr"/>
            <a:lstStyle/>
            <a:p>
              <a:endParaRPr lang="en-GB" sz="1621"/>
            </a:p>
          </p:txBody>
        </p:sp>
        <p:sp>
          <p:nvSpPr>
            <p:cNvPr id="57" name="Freeform 56">
              <a:extLst>
                <a:ext uri="{FF2B5EF4-FFF2-40B4-BE49-F238E27FC236}">
                  <a16:creationId xmlns:a16="http://schemas.microsoft.com/office/drawing/2014/main" id="{CB54D3C4-1F4E-9A7A-7D73-7747751EB84D}"/>
                </a:ext>
              </a:extLst>
            </p:cNvPr>
            <p:cNvSpPr/>
            <p:nvPr/>
          </p:nvSpPr>
          <p:spPr>
            <a:xfrm>
              <a:off x="899316" y="6456416"/>
              <a:ext cx="123040" cy="71220"/>
            </a:xfrm>
            <a:custGeom>
              <a:avLst/>
              <a:gdLst>
                <a:gd name="connsiteX0" fmla="*/ 0 w 123040"/>
                <a:gd name="connsiteY0" fmla="*/ 0 h 71220"/>
                <a:gd name="connsiteX1" fmla="*/ 0 w 123040"/>
                <a:gd name="connsiteY1" fmla="*/ 71220 h 71220"/>
                <a:gd name="connsiteX2" fmla="*/ 123040 w 123040"/>
                <a:gd name="connsiteY2" fmla="*/ 71220 h 71220"/>
                <a:gd name="connsiteX3" fmla="*/ 83729 w 123040"/>
                <a:gd name="connsiteY3" fmla="*/ 0 h 71220"/>
                <a:gd name="connsiteX4" fmla="*/ 0 w 123040"/>
                <a:gd name="connsiteY4" fmla="*/ 0 h 71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040" h="71220">
                  <a:moveTo>
                    <a:pt x="0" y="0"/>
                  </a:moveTo>
                  <a:lnTo>
                    <a:pt x="0" y="71220"/>
                  </a:lnTo>
                  <a:lnTo>
                    <a:pt x="123040" y="71220"/>
                  </a:lnTo>
                  <a:lnTo>
                    <a:pt x="83729" y="0"/>
                  </a:lnTo>
                  <a:lnTo>
                    <a:pt x="0" y="0"/>
                  </a:lnTo>
                  <a:close/>
                </a:path>
              </a:pathLst>
            </a:custGeom>
            <a:solidFill>
              <a:srgbClr val="EC607E"/>
            </a:solidFill>
            <a:ln w="0" cap="flat">
              <a:noFill/>
              <a:prstDash val="solid"/>
              <a:miter/>
            </a:ln>
          </p:spPr>
          <p:txBody>
            <a:bodyPr rtlCol="0" anchor="ctr"/>
            <a:lstStyle/>
            <a:p>
              <a:endParaRPr lang="en-GB" sz="1621"/>
            </a:p>
          </p:txBody>
        </p:sp>
        <p:sp>
          <p:nvSpPr>
            <p:cNvPr id="58" name="Freeform 57">
              <a:extLst>
                <a:ext uri="{FF2B5EF4-FFF2-40B4-BE49-F238E27FC236}">
                  <a16:creationId xmlns:a16="http://schemas.microsoft.com/office/drawing/2014/main" id="{78B5D028-4BEE-4CAD-0FCC-4D8FF8815DCB}"/>
                </a:ext>
              </a:extLst>
            </p:cNvPr>
            <p:cNvSpPr/>
            <p:nvPr/>
          </p:nvSpPr>
          <p:spPr>
            <a:xfrm>
              <a:off x="1036140" y="6272622"/>
              <a:ext cx="307855" cy="255142"/>
            </a:xfrm>
            <a:custGeom>
              <a:avLst/>
              <a:gdLst>
                <a:gd name="connsiteX0" fmla="*/ 290497 w 307855"/>
                <a:gd name="connsiteY0" fmla="*/ 60754 h 255142"/>
                <a:gd name="connsiteX1" fmla="*/ 242251 w 307855"/>
                <a:gd name="connsiteY1" fmla="*/ 15954 h 255142"/>
                <a:gd name="connsiteX2" fmla="*/ 170010 w 307855"/>
                <a:gd name="connsiteY2" fmla="*/ 0 h 255142"/>
                <a:gd name="connsiteX3" fmla="*/ 0 w 307855"/>
                <a:gd name="connsiteY3" fmla="*/ 0 h 255142"/>
                <a:gd name="connsiteX4" fmla="*/ 18635 w 307855"/>
                <a:gd name="connsiteY4" fmla="*/ 7658 h 255142"/>
                <a:gd name="connsiteX5" fmla="*/ 53990 w 307855"/>
                <a:gd name="connsiteY5" fmla="*/ 41481 h 255142"/>
                <a:gd name="connsiteX6" fmla="*/ 66753 w 307855"/>
                <a:gd name="connsiteY6" fmla="*/ 89983 h 255142"/>
                <a:gd name="connsiteX7" fmla="*/ 54245 w 307855"/>
                <a:gd name="connsiteY7" fmla="*/ 138484 h 255142"/>
                <a:gd name="connsiteX8" fmla="*/ 21826 w 307855"/>
                <a:gd name="connsiteY8" fmla="*/ 170648 h 255142"/>
                <a:gd name="connsiteX9" fmla="*/ 73645 w 307855"/>
                <a:gd name="connsiteY9" fmla="*/ 255142 h 255142"/>
                <a:gd name="connsiteX10" fmla="*/ 170776 w 307855"/>
                <a:gd name="connsiteY10" fmla="*/ 255142 h 255142"/>
                <a:gd name="connsiteX11" fmla="*/ 242762 w 307855"/>
                <a:gd name="connsiteY11" fmla="*/ 239188 h 255142"/>
                <a:gd name="connsiteX12" fmla="*/ 290753 w 307855"/>
                <a:gd name="connsiteY12" fmla="*/ 194388 h 255142"/>
                <a:gd name="connsiteX13" fmla="*/ 307856 w 307855"/>
                <a:gd name="connsiteY13" fmla="*/ 127507 h 255142"/>
                <a:gd name="connsiteX14" fmla="*/ 290753 w 307855"/>
                <a:gd name="connsiteY14" fmla="*/ 60882 h 255142"/>
                <a:gd name="connsiteX15" fmla="*/ 216852 w 307855"/>
                <a:gd name="connsiteY15" fmla="*/ 173711 h 255142"/>
                <a:gd name="connsiteX16" fmla="*/ 168095 w 307855"/>
                <a:gd name="connsiteY16" fmla="*/ 189793 h 255142"/>
                <a:gd name="connsiteX17" fmla="*/ 129167 w 307855"/>
                <a:gd name="connsiteY17" fmla="*/ 189793 h 255142"/>
                <a:gd name="connsiteX18" fmla="*/ 129167 w 307855"/>
                <a:gd name="connsiteY18" fmla="*/ 65221 h 255142"/>
                <a:gd name="connsiteX19" fmla="*/ 168095 w 307855"/>
                <a:gd name="connsiteY19" fmla="*/ 65221 h 255142"/>
                <a:gd name="connsiteX20" fmla="*/ 217235 w 307855"/>
                <a:gd name="connsiteY20" fmla="*/ 81941 h 255142"/>
                <a:gd name="connsiteX21" fmla="*/ 233827 w 307855"/>
                <a:gd name="connsiteY21" fmla="*/ 128145 h 255142"/>
                <a:gd name="connsiteX22" fmla="*/ 216980 w 307855"/>
                <a:gd name="connsiteY22" fmla="*/ 173711 h 2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855" h="255142">
                  <a:moveTo>
                    <a:pt x="290497" y="60754"/>
                  </a:moveTo>
                  <a:cubicBezTo>
                    <a:pt x="279138" y="41609"/>
                    <a:pt x="262928" y="26548"/>
                    <a:pt x="242251" y="15954"/>
                  </a:cubicBezTo>
                  <a:cubicBezTo>
                    <a:pt x="221574" y="5360"/>
                    <a:pt x="197196" y="0"/>
                    <a:pt x="170010" y="0"/>
                  </a:cubicBezTo>
                  <a:lnTo>
                    <a:pt x="0" y="0"/>
                  </a:lnTo>
                  <a:cubicBezTo>
                    <a:pt x="6509" y="1914"/>
                    <a:pt x="12764" y="4467"/>
                    <a:pt x="18635" y="7658"/>
                  </a:cubicBezTo>
                  <a:cubicBezTo>
                    <a:pt x="33696" y="15699"/>
                    <a:pt x="45566" y="27059"/>
                    <a:pt x="53990" y="41481"/>
                  </a:cubicBezTo>
                  <a:cubicBezTo>
                    <a:pt x="62414" y="55776"/>
                    <a:pt x="66753" y="72114"/>
                    <a:pt x="66753" y="89983"/>
                  </a:cubicBezTo>
                  <a:cubicBezTo>
                    <a:pt x="66753" y="107851"/>
                    <a:pt x="62541" y="124316"/>
                    <a:pt x="54245" y="138484"/>
                  </a:cubicBezTo>
                  <a:cubicBezTo>
                    <a:pt x="46331" y="152013"/>
                    <a:pt x="35483" y="162735"/>
                    <a:pt x="21826" y="170648"/>
                  </a:cubicBezTo>
                  <a:lnTo>
                    <a:pt x="73645" y="255142"/>
                  </a:lnTo>
                  <a:lnTo>
                    <a:pt x="170776" y="255142"/>
                  </a:lnTo>
                  <a:cubicBezTo>
                    <a:pt x="197834" y="255142"/>
                    <a:pt x="222085" y="249781"/>
                    <a:pt x="242762" y="239188"/>
                  </a:cubicBezTo>
                  <a:cubicBezTo>
                    <a:pt x="263311" y="228594"/>
                    <a:pt x="279521" y="213533"/>
                    <a:pt x="290753" y="194388"/>
                  </a:cubicBezTo>
                  <a:cubicBezTo>
                    <a:pt x="302112" y="175115"/>
                    <a:pt x="307856" y="152651"/>
                    <a:pt x="307856" y="127507"/>
                  </a:cubicBezTo>
                  <a:cubicBezTo>
                    <a:pt x="307856" y="102363"/>
                    <a:pt x="302112" y="80027"/>
                    <a:pt x="290753" y="60882"/>
                  </a:cubicBezTo>
                  <a:close/>
                  <a:moveTo>
                    <a:pt x="216852" y="173711"/>
                  </a:moveTo>
                  <a:cubicBezTo>
                    <a:pt x="205620" y="184432"/>
                    <a:pt x="189155" y="189793"/>
                    <a:pt x="168095" y="189793"/>
                  </a:cubicBezTo>
                  <a:lnTo>
                    <a:pt x="129167" y="189793"/>
                  </a:lnTo>
                  <a:lnTo>
                    <a:pt x="129167" y="65221"/>
                  </a:lnTo>
                  <a:lnTo>
                    <a:pt x="168095" y="65221"/>
                  </a:lnTo>
                  <a:cubicBezTo>
                    <a:pt x="189666" y="65221"/>
                    <a:pt x="206258" y="70837"/>
                    <a:pt x="217235" y="81941"/>
                  </a:cubicBezTo>
                  <a:cubicBezTo>
                    <a:pt x="228211" y="93046"/>
                    <a:pt x="233827" y="108490"/>
                    <a:pt x="233827" y="128145"/>
                  </a:cubicBezTo>
                  <a:cubicBezTo>
                    <a:pt x="233827" y="147801"/>
                    <a:pt x="228084" y="163118"/>
                    <a:pt x="216980" y="173711"/>
                  </a:cubicBezTo>
                  <a:close/>
                </a:path>
              </a:pathLst>
            </a:custGeom>
            <a:solidFill>
              <a:srgbClr val="EC607E"/>
            </a:solidFill>
            <a:ln w="0" cap="flat">
              <a:noFill/>
              <a:prstDash val="solid"/>
              <a:miter/>
            </a:ln>
          </p:spPr>
          <p:txBody>
            <a:bodyPr rtlCol="0" anchor="ctr"/>
            <a:lstStyle/>
            <a:p>
              <a:endParaRPr lang="en-GB" sz="1621"/>
            </a:p>
          </p:txBody>
        </p:sp>
      </p:grpSp>
    </p:spTree>
    <p:extLst>
      <p:ext uri="{BB962C8B-B14F-4D97-AF65-F5344CB8AC3E}">
        <p14:creationId xmlns:p14="http://schemas.microsoft.com/office/powerpoint/2010/main" val="4203526648"/>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1_Las page">
    <p:bg>
      <p:bgPr>
        <a:solidFill>
          <a:schemeClr val="accent1"/>
        </a:solidFill>
        <a:effectLst/>
      </p:bgPr>
    </p:bg>
    <p:spTree>
      <p:nvGrpSpPr>
        <p:cNvPr id="1" name=""/>
        <p:cNvGrpSpPr/>
        <p:nvPr/>
      </p:nvGrpSpPr>
      <p:grpSpPr>
        <a:xfrm>
          <a:off x="0" y="0"/>
          <a:ext cx="0" cy="0"/>
          <a:chOff x="0" y="0"/>
          <a:chExt cx="0" cy="0"/>
        </a:xfrm>
      </p:grpSpPr>
      <p:sp>
        <p:nvSpPr>
          <p:cNvPr id="85" name="Title 84">
            <a:extLst>
              <a:ext uri="{FF2B5EF4-FFF2-40B4-BE49-F238E27FC236}">
                <a16:creationId xmlns:a16="http://schemas.microsoft.com/office/drawing/2014/main" id="{9F14251A-2689-9EBC-3C0B-6B4804E082D5}"/>
              </a:ext>
            </a:extLst>
          </p:cNvPr>
          <p:cNvSpPr>
            <a:spLocks noGrp="1"/>
          </p:cNvSpPr>
          <p:nvPr userDrawn="1">
            <p:ph type="title" hasCustomPrompt="1"/>
          </p:nvPr>
        </p:nvSpPr>
        <p:spPr>
          <a:xfrm>
            <a:off x="5509421" y="1048131"/>
            <a:ext cx="8135250" cy="590931"/>
          </a:xfrm>
        </p:spPr>
        <p:txBody>
          <a:bodyPr lIns="0" anchor="b" anchorCtr="0"/>
          <a:lstStyle>
            <a:lvl1pPr algn="l">
              <a:defRPr sz="3840">
                <a:solidFill>
                  <a:schemeClr val="bg1"/>
                </a:solidFill>
              </a:defRPr>
            </a:lvl1pPr>
          </a:lstStyle>
          <a:p>
            <a:r>
              <a:rPr lang="en-GB"/>
              <a:t>Click to edit title</a:t>
            </a:r>
          </a:p>
        </p:txBody>
      </p:sp>
      <p:sp>
        <p:nvSpPr>
          <p:cNvPr id="87" name="Text Placeholder 86">
            <a:extLst>
              <a:ext uri="{FF2B5EF4-FFF2-40B4-BE49-F238E27FC236}">
                <a16:creationId xmlns:a16="http://schemas.microsoft.com/office/drawing/2014/main" id="{21204F89-F8C5-2BF3-3102-65480894FB53}"/>
              </a:ext>
            </a:extLst>
          </p:cNvPr>
          <p:cNvSpPr>
            <a:spLocks noGrp="1"/>
          </p:cNvSpPr>
          <p:nvPr userDrawn="1">
            <p:ph type="body" sz="quarter" idx="10" hasCustomPrompt="1"/>
          </p:nvPr>
        </p:nvSpPr>
        <p:spPr>
          <a:xfrm>
            <a:off x="5509421" y="1837561"/>
            <a:ext cx="8135250" cy="1648971"/>
          </a:xfrm>
          <a:prstGeom prst="rect">
            <a:avLst/>
          </a:prstGeom>
        </p:spPr>
        <p:txBody>
          <a:bodyPr lIns="0" tIns="0" rIns="0" bIns="0">
            <a:normAutofit/>
          </a:bodyPr>
          <a:lstStyle>
            <a:lvl1pPr marL="0" indent="0" algn="l">
              <a:buNone/>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GB"/>
              <a:t>Click to edit text</a:t>
            </a:r>
          </a:p>
        </p:txBody>
      </p:sp>
      <p:grpSp>
        <p:nvGrpSpPr>
          <p:cNvPr id="54" name="Group 53">
            <a:extLst>
              <a:ext uri="{FF2B5EF4-FFF2-40B4-BE49-F238E27FC236}">
                <a16:creationId xmlns:a16="http://schemas.microsoft.com/office/drawing/2014/main" id="{8D75E760-EDAE-07A9-688F-66CEA0DC2D84}"/>
              </a:ext>
            </a:extLst>
          </p:cNvPr>
          <p:cNvGrpSpPr>
            <a:grpSpLocks noChangeAspect="1"/>
          </p:cNvGrpSpPr>
          <p:nvPr userDrawn="1"/>
        </p:nvGrpSpPr>
        <p:grpSpPr>
          <a:xfrm>
            <a:off x="5509420" y="5621576"/>
            <a:ext cx="2872338" cy="590931"/>
            <a:chOff x="650794" y="6104645"/>
            <a:chExt cx="2169815" cy="447422"/>
          </a:xfrm>
        </p:grpSpPr>
        <p:sp>
          <p:nvSpPr>
            <p:cNvPr id="55" name="Freeform 54">
              <a:extLst>
                <a:ext uri="{FF2B5EF4-FFF2-40B4-BE49-F238E27FC236}">
                  <a16:creationId xmlns:a16="http://schemas.microsoft.com/office/drawing/2014/main" id="{FD73D318-9639-2C06-C746-8AEC52E156C8}"/>
                </a:ext>
              </a:extLst>
            </p:cNvPr>
            <p:cNvSpPr/>
            <p:nvPr userDrawn="1"/>
          </p:nvSpPr>
          <p:spPr>
            <a:xfrm>
              <a:off x="650794" y="6104645"/>
              <a:ext cx="666682" cy="447422"/>
            </a:xfrm>
            <a:custGeom>
              <a:avLst/>
              <a:gdLst>
                <a:gd name="connsiteX0" fmla="*/ 391967 w 391966"/>
                <a:gd name="connsiteY0" fmla="*/ 263056 h 263055"/>
                <a:gd name="connsiteX1" fmla="*/ 0 w 391966"/>
                <a:gd name="connsiteY1" fmla="*/ 263056 h 263055"/>
                <a:gd name="connsiteX2" fmla="*/ 0 w 391966"/>
                <a:gd name="connsiteY2" fmla="*/ 0 h 263055"/>
                <a:gd name="connsiteX3" fmla="*/ 391967 w 391966"/>
                <a:gd name="connsiteY3" fmla="*/ 0 h 263055"/>
                <a:gd name="connsiteX4" fmla="*/ 391967 w 391966"/>
                <a:gd name="connsiteY4" fmla="*/ 263056 h 263055"/>
                <a:gd name="connsiteX5" fmla="*/ 5105 w 391966"/>
                <a:gd name="connsiteY5" fmla="*/ 257951 h 263055"/>
                <a:gd name="connsiteX6" fmla="*/ 386861 w 391966"/>
                <a:gd name="connsiteY6" fmla="*/ 257951 h 263055"/>
                <a:gd name="connsiteX7" fmla="*/ 386861 w 391966"/>
                <a:gd name="connsiteY7" fmla="*/ 5106 h 263055"/>
                <a:gd name="connsiteX8" fmla="*/ 5105 w 391966"/>
                <a:gd name="connsiteY8" fmla="*/ 5106 h 263055"/>
                <a:gd name="connsiteX9" fmla="*/ 5105 w 391966"/>
                <a:gd name="connsiteY9" fmla="*/ 257951 h 263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966" h="263055">
                  <a:moveTo>
                    <a:pt x="391967" y="263056"/>
                  </a:moveTo>
                  <a:lnTo>
                    <a:pt x="0" y="263056"/>
                  </a:lnTo>
                  <a:lnTo>
                    <a:pt x="0" y="0"/>
                  </a:lnTo>
                  <a:lnTo>
                    <a:pt x="391967" y="0"/>
                  </a:lnTo>
                  <a:lnTo>
                    <a:pt x="391967" y="263056"/>
                  </a:lnTo>
                  <a:close/>
                  <a:moveTo>
                    <a:pt x="5105" y="257951"/>
                  </a:moveTo>
                  <a:lnTo>
                    <a:pt x="386861" y="257951"/>
                  </a:lnTo>
                  <a:lnTo>
                    <a:pt x="386861" y="5106"/>
                  </a:lnTo>
                  <a:lnTo>
                    <a:pt x="5105" y="5106"/>
                  </a:lnTo>
                  <a:lnTo>
                    <a:pt x="5105" y="25795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6" name="Freeform 55">
              <a:extLst>
                <a:ext uri="{FF2B5EF4-FFF2-40B4-BE49-F238E27FC236}">
                  <a16:creationId xmlns:a16="http://schemas.microsoft.com/office/drawing/2014/main" id="{99B69FF9-D2C2-C765-07C7-88F81035D830}"/>
                </a:ext>
              </a:extLst>
            </p:cNvPr>
            <p:cNvSpPr/>
            <p:nvPr userDrawn="1"/>
          </p:nvSpPr>
          <p:spPr>
            <a:xfrm>
              <a:off x="1404532" y="6164344"/>
              <a:ext cx="94000" cy="111801"/>
            </a:xfrm>
            <a:custGeom>
              <a:avLst/>
              <a:gdLst>
                <a:gd name="connsiteX0" fmla="*/ 42885 w 55266"/>
                <a:gd name="connsiteY0" fmla="*/ 41226 h 65732"/>
                <a:gd name="connsiteX1" fmla="*/ 55266 w 55266"/>
                <a:gd name="connsiteY1" fmla="*/ 45183 h 65732"/>
                <a:gd name="connsiteX2" fmla="*/ 45821 w 55266"/>
                <a:gd name="connsiteY2" fmla="*/ 60627 h 65732"/>
                <a:gd name="connsiteX3" fmla="*/ 28973 w 55266"/>
                <a:gd name="connsiteY3" fmla="*/ 65732 h 65732"/>
                <a:gd name="connsiteX4" fmla="*/ 8169 w 55266"/>
                <a:gd name="connsiteY4" fmla="*/ 57053 h 65732"/>
                <a:gd name="connsiteX5" fmla="*/ 0 w 55266"/>
                <a:gd name="connsiteY5" fmla="*/ 33441 h 65732"/>
                <a:gd name="connsiteX6" fmla="*/ 8169 w 55266"/>
                <a:gd name="connsiteY6" fmla="*/ 8807 h 65732"/>
                <a:gd name="connsiteX7" fmla="*/ 29739 w 55266"/>
                <a:gd name="connsiteY7" fmla="*/ 0 h 65732"/>
                <a:gd name="connsiteX8" fmla="*/ 48629 w 55266"/>
                <a:gd name="connsiteY8" fmla="*/ 6892 h 65732"/>
                <a:gd name="connsiteX9" fmla="*/ 55138 w 55266"/>
                <a:gd name="connsiteY9" fmla="*/ 18635 h 65732"/>
                <a:gd name="connsiteX10" fmla="*/ 42503 w 55266"/>
                <a:gd name="connsiteY10" fmla="*/ 21698 h 65732"/>
                <a:gd name="connsiteX11" fmla="*/ 37779 w 55266"/>
                <a:gd name="connsiteY11" fmla="*/ 13913 h 65732"/>
                <a:gd name="connsiteX12" fmla="*/ 29100 w 55266"/>
                <a:gd name="connsiteY12" fmla="*/ 11105 h 65732"/>
                <a:gd name="connsiteX13" fmla="*/ 17614 w 55266"/>
                <a:gd name="connsiteY13" fmla="*/ 16210 h 65732"/>
                <a:gd name="connsiteX14" fmla="*/ 13274 w 55266"/>
                <a:gd name="connsiteY14" fmla="*/ 32675 h 65732"/>
                <a:gd name="connsiteX15" fmla="*/ 17614 w 55266"/>
                <a:gd name="connsiteY15" fmla="*/ 49778 h 65732"/>
                <a:gd name="connsiteX16" fmla="*/ 28846 w 55266"/>
                <a:gd name="connsiteY16" fmla="*/ 54883 h 65732"/>
                <a:gd name="connsiteX17" fmla="*/ 37652 w 55266"/>
                <a:gd name="connsiteY17" fmla="*/ 51692 h 65732"/>
                <a:gd name="connsiteX18" fmla="*/ 42885 w 55266"/>
                <a:gd name="connsiteY18" fmla="*/ 41481 h 6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66" h="65732">
                  <a:moveTo>
                    <a:pt x="42885" y="41226"/>
                  </a:moveTo>
                  <a:lnTo>
                    <a:pt x="55266" y="45183"/>
                  </a:lnTo>
                  <a:cubicBezTo>
                    <a:pt x="53351" y="52075"/>
                    <a:pt x="50160" y="57308"/>
                    <a:pt x="45821" y="60627"/>
                  </a:cubicBezTo>
                  <a:cubicBezTo>
                    <a:pt x="41354" y="63945"/>
                    <a:pt x="35738" y="65732"/>
                    <a:pt x="28973" y="65732"/>
                  </a:cubicBezTo>
                  <a:cubicBezTo>
                    <a:pt x="20549" y="65732"/>
                    <a:pt x="13657" y="62797"/>
                    <a:pt x="8169" y="57053"/>
                  </a:cubicBezTo>
                  <a:cubicBezTo>
                    <a:pt x="2808" y="51310"/>
                    <a:pt x="0" y="43396"/>
                    <a:pt x="0" y="33441"/>
                  </a:cubicBezTo>
                  <a:cubicBezTo>
                    <a:pt x="0" y="22847"/>
                    <a:pt x="2680" y="14678"/>
                    <a:pt x="8169" y="8807"/>
                  </a:cubicBezTo>
                  <a:cubicBezTo>
                    <a:pt x="13657" y="2936"/>
                    <a:pt x="20805" y="0"/>
                    <a:pt x="29739" y="0"/>
                  </a:cubicBezTo>
                  <a:cubicBezTo>
                    <a:pt x="37525" y="0"/>
                    <a:pt x="43779" y="2298"/>
                    <a:pt x="48629" y="6892"/>
                  </a:cubicBezTo>
                  <a:cubicBezTo>
                    <a:pt x="51564" y="9573"/>
                    <a:pt x="53734" y="13530"/>
                    <a:pt x="55138" y="18635"/>
                  </a:cubicBezTo>
                  <a:lnTo>
                    <a:pt x="42503" y="21698"/>
                  </a:lnTo>
                  <a:cubicBezTo>
                    <a:pt x="41737" y="18379"/>
                    <a:pt x="40205" y="15827"/>
                    <a:pt x="37779" y="13913"/>
                  </a:cubicBezTo>
                  <a:cubicBezTo>
                    <a:pt x="35355" y="11998"/>
                    <a:pt x="32547" y="11105"/>
                    <a:pt x="29100" y="11105"/>
                  </a:cubicBezTo>
                  <a:cubicBezTo>
                    <a:pt x="24378" y="11105"/>
                    <a:pt x="20549" y="12764"/>
                    <a:pt x="17614" y="16210"/>
                  </a:cubicBezTo>
                  <a:cubicBezTo>
                    <a:pt x="14678" y="19528"/>
                    <a:pt x="13274" y="25017"/>
                    <a:pt x="13274" y="32675"/>
                  </a:cubicBezTo>
                  <a:cubicBezTo>
                    <a:pt x="13274" y="40716"/>
                    <a:pt x="14678" y="46459"/>
                    <a:pt x="17614" y="49778"/>
                  </a:cubicBezTo>
                  <a:cubicBezTo>
                    <a:pt x="20549" y="53224"/>
                    <a:pt x="24250" y="54883"/>
                    <a:pt x="28846" y="54883"/>
                  </a:cubicBezTo>
                  <a:cubicBezTo>
                    <a:pt x="32291" y="54883"/>
                    <a:pt x="35227" y="53862"/>
                    <a:pt x="37652" y="51692"/>
                  </a:cubicBezTo>
                  <a:cubicBezTo>
                    <a:pt x="40078" y="49522"/>
                    <a:pt x="41864" y="46076"/>
                    <a:pt x="42885" y="41481"/>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7" name="Freeform 56">
              <a:extLst>
                <a:ext uri="{FF2B5EF4-FFF2-40B4-BE49-F238E27FC236}">
                  <a16:creationId xmlns:a16="http://schemas.microsoft.com/office/drawing/2014/main" id="{6211C0F4-CBF4-F833-97F2-0DC131F4AA82}"/>
                </a:ext>
              </a:extLst>
            </p:cNvPr>
            <p:cNvSpPr/>
            <p:nvPr userDrawn="1"/>
          </p:nvSpPr>
          <p:spPr>
            <a:xfrm>
              <a:off x="1512424" y="6194303"/>
              <a:ext cx="80539" cy="81842"/>
            </a:xfrm>
            <a:custGeom>
              <a:avLst/>
              <a:gdLst>
                <a:gd name="connsiteX0" fmla="*/ 0 w 47352"/>
                <a:gd name="connsiteY0" fmla="*/ 23357 h 48118"/>
                <a:gd name="connsiteX1" fmla="*/ 2936 w 47352"/>
                <a:gd name="connsiteY1" fmla="*/ 11615 h 48118"/>
                <a:gd name="connsiteX2" fmla="*/ 11360 w 47352"/>
                <a:gd name="connsiteY2" fmla="*/ 2936 h 48118"/>
                <a:gd name="connsiteX3" fmla="*/ 23613 w 47352"/>
                <a:gd name="connsiteY3" fmla="*/ 0 h 48118"/>
                <a:gd name="connsiteX4" fmla="*/ 40716 w 47352"/>
                <a:gd name="connsiteY4" fmla="*/ 6765 h 48118"/>
                <a:gd name="connsiteX5" fmla="*/ 47353 w 47352"/>
                <a:gd name="connsiteY5" fmla="*/ 23868 h 48118"/>
                <a:gd name="connsiteX6" fmla="*/ 40588 w 47352"/>
                <a:gd name="connsiteY6" fmla="*/ 41226 h 48118"/>
                <a:gd name="connsiteX7" fmla="*/ 23613 w 47352"/>
                <a:gd name="connsiteY7" fmla="*/ 48119 h 48118"/>
                <a:gd name="connsiteX8" fmla="*/ 11615 w 47352"/>
                <a:gd name="connsiteY8" fmla="*/ 45311 h 48118"/>
                <a:gd name="connsiteX9" fmla="*/ 2936 w 47352"/>
                <a:gd name="connsiteY9" fmla="*/ 36887 h 48118"/>
                <a:gd name="connsiteX10" fmla="*/ 0 w 47352"/>
                <a:gd name="connsiteY10" fmla="*/ 23485 h 48118"/>
                <a:gd name="connsiteX11" fmla="*/ 12509 w 47352"/>
                <a:gd name="connsiteY11" fmla="*/ 23995 h 48118"/>
                <a:gd name="connsiteX12" fmla="*/ 15700 w 47352"/>
                <a:gd name="connsiteY12" fmla="*/ 34462 h 48118"/>
                <a:gd name="connsiteX13" fmla="*/ 23741 w 47352"/>
                <a:gd name="connsiteY13" fmla="*/ 38035 h 48118"/>
                <a:gd name="connsiteX14" fmla="*/ 31781 w 47352"/>
                <a:gd name="connsiteY14" fmla="*/ 34462 h 48118"/>
                <a:gd name="connsiteX15" fmla="*/ 34972 w 47352"/>
                <a:gd name="connsiteY15" fmla="*/ 23868 h 48118"/>
                <a:gd name="connsiteX16" fmla="*/ 31781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6"/>
                  </a:cubicBezTo>
                  <a:cubicBezTo>
                    <a:pt x="15061" y="894"/>
                    <a:pt x="19145" y="0"/>
                    <a:pt x="23613" y="0"/>
                  </a:cubicBezTo>
                  <a:cubicBezTo>
                    <a:pt x="30633" y="0"/>
                    <a:pt x="36249" y="2298"/>
                    <a:pt x="40716" y="6765"/>
                  </a:cubicBezTo>
                  <a:cubicBezTo>
                    <a:pt x="45183" y="11232"/>
                    <a:pt x="47353" y="16976"/>
                    <a:pt x="47353" y="23868"/>
                  </a:cubicBezTo>
                  <a:cubicBezTo>
                    <a:pt x="47353" y="30760"/>
                    <a:pt x="45056" y="36631"/>
                    <a:pt x="40588" y="41226"/>
                  </a:cubicBezTo>
                  <a:cubicBezTo>
                    <a:pt x="36121" y="45821"/>
                    <a:pt x="30505" y="48119"/>
                    <a:pt x="23613" y="48119"/>
                  </a:cubicBezTo>
                  <a:cubicBezTo>
                    <a:pt x="19401" y="48119"/>
                    <a:pt x="15316" y="47225"/>
                    <a:pt x="11615" y="45311"/>
                  </a:cubicBezTo>
                  <a:cubicBezTo>
                    <a:pt x="7786" y="43396"/>
                    <a:pt x="4850" y="40588"/>
                    <a:pt x="2936" y="36887"/>
                  </a:cubicBezTo>
                  <a:cubicBezTo>
                    <a:pt x="894" y="33185"/>
                    <a:pt x="0" y="28718"/>
                    <a:pt x="0" y="23485"/>
                  </a:cubicBezTo>
                  <a:close/>
                  <a:moveTo>
                    <a:pt x="12509" y="23995"/>
                  </a:moveTo>
                  <a:cubicBezTo>
                    <a:pt x="12509" y="28591"/>
                    <a:pt x="13529" y="32037"/>
                    <a:pt x="15700" y="34462"/>
                  </a:cubicBezTo>
                  <a:cubicBezTo>
                    <a:pt x="17869" y="36887"/>
                    <a:pt x="20550" y="38035"/>
                    <a:pt x="23741" y="38035"/>
                  </a:cubicBezTo>
                  <a:cubicBezTo>
                    <a:pt x="26932" y="38035"/>
                    <a:pt x="29611" y="36887"/>
                    <a:pt x="31781" y="34462"/>
                  </a:cubicBezTo>
                  <a:cubicBezTo>
                    <a:pt x="33951" y="32037"/>
                    <a:pt x="34972" y="28463"/>
                    <a:pt x="34972" y="23868"/>
                  </a:cubicBezTo>
                  <a:cubicBezTo>
                    <a:pt x="34972" y="19273"/>
                    <a:pt x="33951" y="15954"/>
                    <a:pt x="31781" y="13529"/>
                  </a:cubicBezTo>
                  <a:cubicBezTo>
                    <a:pt x="29611" y="11104"/>
                    <a:pt x="26932" y="9956"/>
                    <a:pt x="23741" y="9956"/>
                  </a:cubicBezTo>
                  <a:cubicBezTo>
                    <a:pt x="20550" y="9956"/>
                    <a:pt x="17869" y="11104"/>
                    <a:pt x="15700" y="13529"/>
                  </a:cubicBezTo>
                  <a:cubicBezTo>
                    <a:pt x="13529" y="15954"/>
                    <a:pt x="12509" y="19401"/>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8" name="Freeform 57">
              <a:extLst>
                <a:ext uri="{FF2B5EF4-FFF2-40B4-BE49-F238E27FC236}">
                  <a16:creationId xmlns:a16="http://schemas.microsoft.com/office/drawing/2014/main" id="{4017E033-80E2-1143-19C9-E28476C528F9}"/>
                </a:ext>
              </a:extLst>
            </p:cNvPr>
            <p:cNvSpPr/>
            <p:nvPr userDrawn="1"/>
          </p:nvSpPr>
          <p:spPr>
            <a:xfrm>
              <a:off x="1607076" y="6224696"/>
              <a:ext cx="40595" cy="20623"/>
            </a:xfrm>
            <a:custGeom>
              <a:avLst/>
              <a:gdLst>
                <a:gd name="connsiteX0" fmla="*/ 0 w 23867"/>
                <a:gd name="connsiteY0" fmla="*/ 12125 h 12125"/>
                <a:gd name="connsiteX1" fmla="*/ 0 w 23867"/>
                <a:gd name="connsiteY1" fmla="*/ 0 h 12125"/>
                <a:gd name="connsiteX2" fmla="*/ 23868 w 23867"/>
                <a:gd name="connsiteY2" fmla="*/ 0 h 12125"/>
                <a:gd name="connsiteX3" fmla="*/ 23868 w 23867"/>
                <a:gd name="connsiteY3" fmla="*/ 12125 h 12125"/>
                <a:gd name="connsiteX4" fmla="*/ 0 w 23867"/>
                <a:gd name="connsiteY4" fmla="*/ 12125 h 12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67" h="12125">
                  <a:moveTo>
                    <a:pt x="0" y="12125"/>
                  </a:moveTo>
                  <a:lnTo>
                    <a:pt x="0" y="0"/>
                  </a:lnTo>
                  <a:lnTo>
                    <a:pt x="23868" y="0"/>
                  </a:lnTo>
                  <a:lnTo>
                    <a:pt x="23868" y="12125"/>
                  </a:lnTo>
                  <a:lnTo>
                    <a:pt x="0" y="1212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59" name="Freeform 58">
              <a:extLst>
                <a:ext uri="{FF2B5EF4-FFF2-40B4-BE49-F238E27FC236}">
                  <a16:creationId xmlns:a16="http://schemas.microsoft.com/office/drawing/2014/main" id="{61767C7B-2136-5374-E6D5-3B80AEC2B36E}"/>
                </a:ext>
              </a:extLst>
            </p:cNvPr>
            <p:cNvSpPr/>
            <p:nvPr userDrawn="1"/>
          </p:nvSpPr>
          <p:spPr>
            <a:xfrm>
              <a:off x="1650494" y="6164561"/>
              <a:ext cx="53184" cy="109629"/>
            </a:xfrm>
            <a:custGeom>
              <a:avLst/>
              <a:gdLst>
                <a:gd name="connsiteX0" fmla="*/ 0 w 31269"/>
                <a:gd name="connsiteY0" fmla="*/ 18507 h 64455"/>
                <a:gd name="connsiteX1" fmla="*/ 6764 w 31269"/>
                <a:gd name="connsiteY1" fmla="*/ 18507 h 64455"/>
                <a:gd name="connsiteX2" fmla="*/ 6764 w 31269"/>
                <a:gd name="connsiteY2" fmla="*/ 15061 h 64455"/>
                <a:gd name="connsiteX3" fmla="*/ 8040 w 31269"/>
                <a:gd name="connsiteY3" fmla="*/ 6382 h 64455"/>
                <a:gd name="connsiteX4" fmla="*/ 12636 w 31269"/>
                <a:gd name="connsiteY4" fmla="*/ 1787 h 64455"/>
                <a:gd name="connsiteX5" fmla="*/ 21059 w 31269"/>
                <a:gd name="connsiteY5" fmla="*/ 0 h 64455"/>
                <a:gd name="connsiteX6" fmla="*/ 31270 w 31269"/>
                <a:gd name="connsiteY6" fmla="*/ 1532 h 64455"/>
                <a:gd name="connsiteX7" fmla="*/ 29611 w 31269"/>
                <a:gd name="connsiteY7" fmla="*/ 9956 h 64455"/>
                <a:gd name="connsiteX8" fmla="*/ 23995 w 31269"/>
                <a:gd name="connsiteY8" fmla="*/ 9317 h 64455"/>
                <a:gd name="connsiteX9" fmla="*/ 20166 w 31269"/>
                <a:gd name="connsiteY9" fmla="*/ 10594 h 64455"/>
                <a:gd name="connsiteX10" fmla="*/ 19017 w 31269"/>
                <a:gd name="connsiteY10" fmla="*/ 15316 h 64455"/>
                <a:gd name="connsiteX11" fmla="*/ 19017 w 31269"/>
                <a:gd name="connsiteY11" fmla="*/ 18507 h 64455"/>
                <a:gd name="connsiteX12" fmla="*/ 28079 w 31269"/>
                <a:gd name="connsiteY12" fmla="*/ 18507 h 64455"/>
                <a:gd name="connsiteX13" fmla="*/ 28079 w 31269"/>
                <a:gd name="connsiteY13" fmla="*/ 28080 h 64455"/>
                <a:gd name="connsiteX14" fmla="*/ 19017 w 31269"/>
                <a:gd name="connsiteY14" fmla="*/ 28080 h 64455"/>
                <a:gd name="connsiteX15" fmla="*/ 19017 w 31269"/>
                <a:gd name="connsiteY15" fmla="*/ 64456 h 64455"/>
                <a:gd name="connsiteX16" fmla="*/ 6892 w 31269"/>
                <a:gd name="connsiteY16" fmla="*/ 64456 h 64455"/>
                <a:gd name="connsiteX17" fmla="*/ 6892 w 31269"/>
                <a:gd name="connsiteY17" fmla="*/ 28080 h 64455"/>
                <a:gd name="connsiteX18" fmla="*/ 127 w 31269"/>
                <a:gd name="connsiteY18" fmla="*/ 28080 h 64455"/>
                <a:gd name="connsiteX19" fmla="*/ 127 w 31269"/>
                <a:gd name="connsiteY19" fmla="*/ 18507 h 6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269" h="64455">
                  <a:moveTo>
                    <a:pt x="0" y="18507"/>
                  </a:moveTo>
                  <a:lnTo>
                    <a:pt x="6764" y="18507"/>
                  </a:lnTo>
                  <a:lnTo>
                    <a:pt x="6764" y="15061"/>
                  </a:lnTo>
                  <a:cubicBezTo>
                    <a:pt x="6764" y="11232"/>
                    <a:pt x="7148" y="8296"/>
                    <a:pt x="8040" y="6382"/>
                  </a:cubicBezTo>
                  <a:cubicBezTo>
                    <a:pt x="8807" y="4467"/>
                    <a:pt x="10338" y="2936"/>
                    <a:pt x="12636" y="1787"/>
                  </a:cubicBezTo>
                  <a:cubicBezTo>
                    <a:pt x="14805" y="638"/>
                    <a:pt x="17613" y="0"/>
                    <a:pt x="21059" y="0"/>
                  </a:cubicBezTo>
                  <a:cubicBezTo>
                    <a:pt x="24506" y="0"/>
                    <a:pt x="27952" y="511"/>
                    <a:pt x="31270" y="1532"/>
                  </a:cubicBezTo>
                  <a:lnTo>
                    <a:pt x="29611" y="9956"/>
                  </a:lnTo>
                  <a:cubicBezTo>
                    <a:pt x="27697" y="9445"/>
                    <a:pt x="25782" y="9317"/>
                    <a:pt x="23995" y="9317"/>
                  </a:cubicBezTo>
                  <a:cubicBezTo>
                    <a:pt x="22208" y="9317"/>
                    <a:pt x="20932" y="9700"/>
                    <a:pt x="20166" y="10594"/>
                  </a:cubicBezTo>
                  <a:cubicBezTo>
                    <a:pt x="19400" y="11360"/>
                    <a:pt x="19017" y="13019"/>
                    <a:pt x="19017" y="15316"/>
                  </a:cubicBezTo>
                  <a:lnTo>
                    <a:pt x="19017" y="18507"/>
                  </a:lnTo>
                  <a:lnTo>
                    <a:pt x="28079" y="18507"/>
                  </a:lnTo>
                  <a:lnTo>
                    <a:pt x="28079" y="28080"/>
                  </a:lnTo>
                  <a:lnTo>
                    <a:pt x="19017" y="28080"/>
                  </a:lnTo>
                  <a:lnTo>
                    <a:pt x="19017" y="64456"/>
                  </a:lnTo>
                  <a:lnTo>
                    <a:pt x="6892" y="64456"/>
                  </a:lnTo>
                  <a:lnTo>
                    <a:pt x="6892" y="28080"/>
                  </a:lnTo>
                  <a:lnTo>
                    <a:pt x="127" y="28080"/>
                  </a:lnTo>
                  <a:lnTo>
                    <a:pt x="127" y="18507"/>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0" name="Freeform 59">
              <a:extLst>
                <a:ext uri="{FF2B5EF4-FFF2-40B4-BE49-F238E27FC236}">
                  <a16:creationId xmlns:a16="http://schemas.microsoft.com/office/drawing/2014/main" id="{0EC37757-4F37-26D0-27DB-C5363C74B4D5}"/>
                </a:ext>
              </a:extLst>
            </p:cNvPr>
            <p:cNvSpPr/>
            <p:nvPr userDrawn="1"/>
          </p:nvSpPr>
          <p:spPr>
            <a:xfrm>
              <a:off x="1709108" y="6195823"/>
              <a:ext cx="70771" cy="80106"/>
            </a:xfrm>
            <a:custGeom>
              <a:avLst/>
              <a:gdLst>
                <a:gd name="connsiteX0" fmla="*/ 30633 w 41609"/>
                <a:gd name="connsiteY0" fmla="*/ 46076 h 47097"/>
                <a:gd name="connsiteX1" fmla="*/ 30633 w 41609"/>
                <a:gd name="connsiteY1" fmla="*/ 39184 h 47097"/>
                <a:gd name="connsiteX2" fmla="*/ 23995 w 41609"/>
                <a:gd name="connsiteY2" fmla="*/ 44927 h 47097"/>
                <a:gd name="connsiteX3" fmla="*/ 15316 w 41609"/>
                <a:gd name="connsiteY3" fmla="*/ 47097 h 47097"/>
                <a:gd name="connsiteX4" fmla="*/ 7021 w 41609"/>
                <a:gd name="connsiteY4" fmla="*/ 45055 h 47097"/>
                <a:gd name="connsiteX5" fmla="*/ 1659 w 41609"/>
                <a:gd name="connsiteY5" fmla="*/ 39311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2 w 41609"/>
                <a:gd name="connsiteY13" fmla="*/ 36121 h 47097"/>
                <a:gd name="connsiteX14" fmla="*/ 28591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3" y="46076"/>
                  </a:moveTo>
                  <a:lnTo>
                    <a:pt x="30633" y="39184"/>
                  </a:lnTo>
                  <a:cubicBezTo>
                    <a:pt x="28973" y="41609"/>
                    <a:pt x="26804" y="43524"/>
                    <a:pt x="23995" y="44927"/>
                  </a:cubicBezTo>
                  <a:cubicBezTo>
                    <a:pt x="21316" y="46332"/>
                    <a:pt x="18379" y="47097"/>
                    <a:pt x="15316" y="47097"/>
                  </a:cubicBezTo>
                  <a:cubicBezTo>
                    <a:pt x="12253" y="47097"/>
                    <a:pt x="9446" y="46459"/>
                    <a:pt x="7021" y="45055"/>
                  </a:cubicBezTo>
                  <a:cubicBezTo>
                    <a:pt x="4595" y="43651"/>
                    <a:pt x="2808" y="41737"/>
                    <a:pt x="1659" y="39311"/>
                  </a:cubicBezTo>
                  <a:cubicBezTo>
                    <a:pt x="511" y="36887"/>
                    <a:pt x="0" y="33440"/>
                    <a:pt x="0" y="29101"/>
                  </a:cubicBezTo>
                  <a:lnTo>
                    <a:pt x="0" y="0"/>
                  </a:lnTo>
                  <a:lnTo>
                    <a:pt x="12125" y="0"/>
                  </a:lnTo>
                  <a:lnTo>
                    <a:pt x="12125" y="21187"/>
                  </a:lnTo>
                  <a:cubicBezTo>
                    <a:pt x="12125" y="27697"/>
                    <a:pt x="12381" y="31654"/>
                    <a:pt x="12764" y="33057"/>
                  </a:cubicBezTo>
                  <a:cubicBezTo>
                    <a:pt x="13275" y="34462"/>
                    <a:pt x="14040" y="35610"/>
                    <a:pt x="15189" y="36504"/>
                  </a:cubicBezTo>
                  <a:cubicBezTo>
                    <a:pt x="16338" y="37397"/>
                    <a:pt x="17869" y="37780"/>
                    <a:pt x="19656" y="37780"/>
                  </a:cubicBezTo>
                  <a:cubicBezTo>
                    <a:pt x="21698" y="37780"/>
                    <a:pt x="23613" y="37270"/>
                    <a:pt x="25272" y="36121"/>
                  </a:cubicBezTo>
                  <a:cubicBezTo>
                    <a:pt x="26932" y="34972"/>
                    <a:pt x="28080" y="33568"/>
                    <a:pt x="28591" y="31909"/>
                  </a:cubicBezTo>
                  <a:cubicBezTo>
                    <a:pt x="29229"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1" name="Freeform 60">
              <a:extLst>
                <a:ext uri="{FF2B5EF4-FFF2-40B4-BE49-F238E27FC236}">
                  <a16:creationId xmlns:a16="http://schemas.microsoft.com/office/drawing/2014/main" id="{CB07D22D-CF1B-044E-D4FB-9CC39AABB7CF}"/>
                </a:ext>
              </a:extLst>
            </p:cNvPr>
            <p:cNvSpPr/>
            <p:nvPr userDrawn="1"/>
          </p:nvSpPr>
          <p:spPr>
            <a:xfrm>
              <a:off x="1802023" y="6194521"/>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4 h 46969"/>
                <a:gd name="connsiteX4" fmla="*/ 26293 w 42119"/>
                <a:gd name="connsiteY4" fmla="*/ 10338 h 46969"/>
                <a:gd name="connsiteX5" fmla="*/ 22081 w 42119"/>
                <a:gd name="connsiteY5" fmla="*/ 9190 h 46969"/>
                <a:gd name="connsiteX6" fmla="*/ 16465 w 42119"/>
                <a:gd name="connsiteY6" fmla="*/ 10976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4"/>
                  </a:cubicBezTo>
                  <a:cubicBezTo>
                    <a:pt x="28335" y="12381"/>
                    <a:pt x="27441" y="11232"/>
                    <a:pt x="26293" y="10338"/>
                  </a:cubicBezTo>
                  <a:cubicBezTo>
                    <a:pt x="25144" y="9573"/>
                    <a:pt x="23740" y="9190"/>
                    <a:pt x="22081" y="9190"/>
                  </a:cubicBezTo>
                  <a:cubicBezTo>
                    <a:pt x="19911" y="9190"/>
                    <a:pt x="18124" y="9828"/>
                    <a:pt x="16465" y="10976"/>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2" name="Freeform 61">
              <a:extLst>
                <a:ext uri="{FF2B5EF4-FFF2-40B4-BE49-F238E27FC236}">
                  <a16:creationId xmlns:a16="http://schemas.microsoft.com/office/drawing/2014/main" id="{895A4775-7E23-9A1D-28AB-A8D1AF297BBE}"/>
                </a:ext>
              </a:extLst>
            </p:cNvPr>
            <p:cNvSpPr/>
            <p:nvPr userDrawn="1"/>
          </p:nvSpPr>
          <p:spPr>
            <a:xfrm>
              <a:off x="1889294" y="6166082"/>
              <a:ext cx="76413" cy="109847"/>
            </a:xfrm>
            <a:custGeom>
              <a:avLst/>
              <a:gdLst>
                <a:gd name="connsiteX0" fmla="*/ 44927 w 44926"/>
                <a:gd name="connsiteY0" fmla="*/ 63562 h 64583"/>
                <a:gd name="connsiteX1" fmla="*/ 33567 w 44926"/>
                <a:gd name="connsiteY1" fmla="*/ 63562 h 64583"/>
                <a:gd name="connsiteX2" fmla="*/ 33567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799 w 44926"/>
                <a:gd name="connsiteY11" fmla="*/ 0 h 64583"/>
                <a:gd name="connsiteX12" fmla="*/ 44799 w 44926"/>
                <a:gd name="connsiteY12" fmla="*/ 63435 h 64583"/>
                <a:gd name="connsiteX13" fmla="*/ 12508 w 44926"/>
                <a:gd name="connsiteY13" fmla="*/ 39567 h 64583"/>
                <a:gd name="connsiteX14" fmla="*/ 14550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7" y="63562"/>
                  </a:lnTo>
                  <a:lnTo>
                    <a:pt x="33567" y="56797"/>
                  </a:lnTo>
                  <a:cubicBezTo>
                    <a:pt x="31653" y="59478"/>
                    <a:pt x="29484" y="61392"/>
                    <a:pt x="26931" y="62669"/>
                  </a:cubicBezTo>
                  <a:cubicBezTo>
                    <a:pt x="24378" y="63945"/>
                    <a:pt x="21825" y="64583"/>
                    <a:pt x="19145" y="64583"/>
                  </a:cubicBezTo>
                  <a:cubicBezTo>
                    <a:pt x="13912" y="64583"/>
                    <a:pt x="9317" y="62413"/>
                    <a:pt x="5616" y="58202"/>
                  </a:cubicBezTo>
                  <a:cubicBezTo>
                    <a:pt x="1786" y="53990"/>
                    <a:pt x="0" y="47991"/>
                    <a:pt x="0" y="40333"/>
                  </a:cubicBezTo>
                  <a:cubicBezTo>
                    <a:pt x="0" y="32675"/>
                    <a:pt x="1786" y="26676"/>
                    <a:pt x="5488" y="22591"/>
                  </a:cubicBezTo>
                  <a:cubicBezTo>
                    <a:pt x="9189" y="18507"/>
                    <a:pt x="13784" y="16465"/>
                    <a:pt x="19400" y="16465"/>
                  </a:cubicBezTo>
                  <a:cubicBezTo>
                    <a:pt x="24506" y="16465"/>
                    <a:pt x="28973" y="18635"/>
                    <a:pt x="32675" y="22847"/>
                  </a:cubicBezTo>
                  <a:lnTo>
                    <a:pt x="32675" y="0"/>
                  </a:lnTo>
                  <a:lnTo>
                    <a:pt x="44799" y="0"/>
                  </a:lnTo>
                  <a:lnTo>
                    <a:pt x="44799" y="63435"/>
                  </a:lnTo>
                  <a:close/>
                  <a:moveTo>
                    <a:pt x="12508" y="39567"/>
                  </a:moveTo>
                  <a:cubicBezTo>
                    <a:pt x="12508" y="44417"/>
                    <a:pt x="13146" y="47991"/>
                    <a:pt x="14550" y="50160"/>
                  </a:cubicBezTo>
                  <a:cubicBezTo>
                    <a:pt x="16465" y="53351"/>
                    <a:pt x="19272"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79" y="26931"/>
                    <a:pt x="25654"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3" name="Freeform 62">
              <a:extLst>
                <a:ext uri="{FF2B5EF4-FFF2-40B4-BE49-F238E27FC236}">
                  <a16:creationId xmlns:a16="http://schemas.microsoft.com/office/drawing/2014/main" id="{27A82F51-5B50-BAED-9464-585796972011}"/>
                </a:ext>
              </a:extLst>
            </p:cNvPr>
            <p:cNvSpPr/>
            <p:nvPr userDrawn="1"/>
          </p:nvSpPr>
          <p:spPr>
            <a:xfrm>
              <a:off x="1980037" y="6194303"/>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4" name="Freeform 63">
              <a:extLst>
                <a:ext uri="{FF2B5EF4-FFF2-40B4-BE49-F238E27FC236}">
                  <a16:creationId xmlns:a16="http://schemas.microsoft.com/office/drawing/2014/main" id="{E31E5CD6-43D5-301D-A674-558075C199E8}"/>
                </a:ext>
              </a:extLst>
            </p:cNvPr>
            <p:cNvSpPr/>
            <p:nvPr userDrawn="1"/>
          </p:nvSpPr>
          <p:spPr>
            <a:xfrm>
              <a:off x="2065354" y="6166082"/>
              <a:ext cx="76413" cy="109847"/>
            </a:xfrm>
            <a:custGeom>
              <a:avLst/>
              <a:gdLst>
                <a:gd name="connsiteX0" fmla="*/ 44927 w 44926"/>
                <a:gd name="connsiteY0" fmla="*/ 63562 h 64583"/>
                <a:gd name="connsiteX1" fmla="*/ 33568 w 44926"/>
                <a:gd name="connsiteY1" fmla="*/ 63562 h 64583"/>
                <a:gd name="connsiteX2" fmla="*/ 33568 w 44926"/>
                <a:gd name="connsiteY2" fmla="*/ 56797 h 64583"/>
                <a:gd name="connsiteX3" fmla="*/ 26931 w 44926"/>
                <a:gd name="connsiteY3" fmla="*/ 62669 h 64583"/>
                <a:gd name="connsiteX4" fmla="*/ 19145 w 44926"/>
                <a:gd name="connsiteY4" fmla="*/ 64583 h 64583"/>
                <a:gd name="connsiteX5" fmla="*/ 5616 w 44926"/>
                <a:gd name="connsiteY5" fmla="*/ 58202 h 64583"/>
                <a:gd name="connsiteX6" fmla="*/ 0 w 44926"/>
                <a:gd name="connsiteY6" fmla="*/ 40333 h 64583"/>
                <a:gd name="connsiteX7" fmla="*/ 5488 w 44926"/>
                <a:gd name="connsiteY7" fmla="*/ 22591 h 64583"/>
                <a:gd name="connsiteX8" fmla="*/ 19400 w 44926"/>
                <a:gd name="connsiteY8" fmla="*/ 16465 h 64583"/>
                <a:gd name="connsiteX9" fmla="*/ 32675 w 44926"/>
                <a:gd name="connsiteY9" fmla="*/ 22847 h 64583"/>
                <a:gd name="connsiteX10" fmla="*/ 32675 w 44926"/>
                <a:gd name="connsiteY10" fmla="*/ 0 h 64583"/>
                <a:gd name="connsiteX11" fmla="*/ 44800 w 44926"/>
                <a:gd name="connsiteY11" fmla="*/ 0 h 64583"/>
                <a:gd name="connsiteX12" fmla="*/ 44800 w 44926"/>
                <a:gd name="connsiteY12" fmla="*/ 63435 h 64583"/>
                <a:gd name="connsiteX13" fmla="*/ 12508 w 44926"/>
                <a:gd name="connsiteY13" fmla="*/ 39567 h 64583"/>
                <a:gd name="connsiteX14" fmla="*/ 14551 w 44926"/>
                <a:gd name="connsiteY14" fmla="*/ 50160 h 64583"/>
                <a:gd name="connsiteX15" fmla="*/ 22719 w 44926"/>
                <a:gd name="connsiteY15" fmla="*/ 54883 h 64583"/>
                <a:gd name="connsiteX16" fmla="*/ 29866 w 44926"/>
                <a:gd name="connsiteY16" fmla="*/ 51309 h 64583"/>
                <a:gd name="connsiteX17" fmla="*/ 32802 w 44926"/>
                <a:gd name="connsiteY17" fmla="*/ 40588 h 64583"/>
                <a:gd name="connsiteX18" fmla="*/ 29994 w 44926"/>
                <a:gd name="connsiteY18" fmla="*/ 29229 h 64583"/>
                <a:gd name="connsiteX19" fmla="*/ 22719 w 44926"/>
                <a:gd name="connsiteY19" fmla="*/ 25782 h 64583"/>
                <a:gd name="connsiteX20" fmla="*/ 15443 w 44926"/>
                <a:gd name="connsiteY20" fmla="*/ 29229 h 64583"/>
                <a:gd name="connsiteX21" fmla="*/ 12508 w 44926"/>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926" h="64583">
                  <a:moveTo>
                    <a:pt x="44927" y="63562"/>
                  </a:moveTo>
                  <a:lnTo>
                    <a:pt x="33568" y="63562"/>
                  </a:lnTo>
                  <a:lnTo>
                    <a:pt x="33568" y="56797"/>
                  </a:lnTo>
                  <a:cubicBezTo>
                    <a:pt x="31653" y="59478"/>
                    <a:pt x="29484" y="61392"/>
                    <a:pt x="26931" y="62669"/>
                  </a:cubicBezTo>
                  <a:cubicBezTo>
                    <a:pt x="24378" y="63945"/>
                    <a:pt x="21825" y="64583"/>
                    <a:pt x="19145" y="64583"/>
                  </a:cubicBezTo>
                  <a:cubicBezTo>
                    <a:pt x="13912" y="64583"/>
                    <a:pt x="9317" y="62413"/>
                    <a:pt x="5616" y="58202"/>
                  </a:cubicBezTo>
                  <a:cubicBezTo>
                    <a:pt x="1914" y="53990"/>
                    <a:pt x="0" y="47991"/>
                    <a:pt x="0" y="40333"/>
                  </a:cubicBezTo>
                  <a:cubicBezTo>
                    <a:pt x="0" y="32675"/>
                    <a:pt x="1787" y="26676"/>
                    <a:pt x="5488" y="22591"/>
                  </a:cubicBezTo>
                  <a:cubicBezTo>
                    <a:pt x="9189" y="18507"/>
                    <a:pt x="13785" y="16465"/>
                    <a:pt x="19400" y="16465"/>
                  </a:cubicBezTo>
                  <a:cubicBezTo>
                    <a:pt x="24506" y="16465"/>
                    <a:pt x="28973" y="18635"/>
                    <a:pt x="32675" y="22847"/>
                  </a:cubicBezTo>
                  <a:lnTo>
                    <a:pt x="32675" y="0"/>
                  </a:lnTo>
                  <a:lnTo>
                    <a:pt x="44800" y="0"/>
                  </a:lnTo>
                  <a:lnTo>
                    <a:pt x="44800" y="63435"/>
                  </a:lnTo>
                  <a:close/>
                  <a:moveTo>
                    <a:pt x="12508" y="39567"/>
                  </a:moveTo>
                  <a:cubicBezTo>
                    <a:pt x="12508" y="44417"/>
                    <a:pt x="13146" y="47991"/>
                    <a:pt x="14551" y="50160"/>
                  </a:cubicBezTo>
                  <a:cubicBezTo>
                    <a:pt x="16465" y="53351"/>
                    <a:pt x="19273" y="54883"/>
                    <a:pt x="22719" y="54883"/>
                  </a:cubicBezTo>
                  <a:cubicBezTo>
                    <a:pt x="25527" y="54883"/>
                    <a:pt x="27952" y="53734"/>
                    <a:pt x="29866" y="51309"/>
                  </a:cubicBezTo>
                  <a:cubicBezTo>
                    <a:pt x="31781" y="48884"/>
                    <a:pt x="32802" y="45310"/>
                    <a:pt x="32802" y="40588"/>
                  </a:cubicBezTo>
                  <a:cubicBezTo>
                    <a:pt x="32802" y="35355"/>
                    <a:pt x="31909" y="31526"/>
                    <a:pt x="29994" y="29229"/>
                  </a:cubicBezTo>
                  <a:cubicBezTo>
                    <a:pt x="28080" y="26931"/>
                    <a:pt x="25655" y="25782"/>
                    <a:pt x="22719" y="25782"/>
                  </a:cubicBezTo>
                  <a:cubicBezTo>
                    <a:pt x="19783" y="25782"/>
                    <a:pt x="17358" y="26931"/>
                    <a:pt x="15443" y="29229"/>
                  </a:cubicBezTo>
                  <a:cubicBezTo>
                    <a:pt x="13529" y="31526"/>
                    <a:pt x="12508" y="34972"/>
                    <a:pt x="12508"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5" name="Freeform 64">
              <a:extLst>
                <a:ext uri="{FF2B5EF4-FFF2-40B4-BE49-F238E27FC236}">
                  <a16:creationId xmlns:a16="http://schemas.microsoft.com/office/drawing/2014/main" id="{5ED83076-E4D7-40FD-BEB6-EE3BA378F6C5}"/>
                </a:ext>
              </a:extLst>
            </p:cNvPr>
            <p:cNvSpPr/>
            <p:nvPr userDrawn="1"/>
          </p:nvSpPr>
          <p:spPr>
            <a:xfrm>
              <a:off x="2202772" y="6166298"/>
              <a:ext cx="76631" cy="109847"/>
            </a:xfrm>
            <a:custGeom>
              <a:avLst/>
              <a:gdLst>
                <a:gd name="connsiteX0" fmla="*/ 255 w 45054"/>
                <a:gd name="connsiteY0" fmla="*/ 63435 h 64583"/>
                <a:gd name="connsiteX1" fmla="*/ 255 w 45054"/>
                <a:gd name="connsiteY1" fmla="*/ 0 h 64583"/>
                <a:gd name="connsiteX2" fmla="*/ 12380 w 45054"/>
                <a:gd name="connsiteY2" fmla="*/ 0 h 64583"/>
                <a:gd name="connsiteX3" fmla="*/ 12380 w 45054"/>
                <a:gd name="connsiteY3" fmla="*/ 22846 h 64583"/>
                <a:gd name="connsiteX4" fmla="*/ 25654 w 45054"/>
                <a:gd name="connsiteY4" fmla="*/ 16465 h 64583"/>
                <a:gd name="connsiteX5" fmla="*/ 39567 w 45054"/>
                <a:gd name="connsiteY5" fmla="*/ 22591 h 64583"/>
                <a:gd name="connsiteX6" fmla="*/ 45055 w 45054"/>
                <a:gd name="connsiteY6" fmla="*/ 40077 h 64583"/>
                <a:gd name="connsiteX7" fmla="*/ 39439 w 45054"/>
                <a:gd name="connsiteY7" fmla="*/ 58202 h 64583"/>
                <a:gd name="connsiteX8" fmla="*/ 25782 w 45054"/>
                <a:gd name="connsiteY8" fmla="*/ 64583 h 64583"/>
                <a:gd name="connsiteX9" fmla="*/ 17996 w 45054"/>
                <a:gd name="connsiteY9" fmla="*/ 62668 h 64583"/>
                <a:gd name="connsiteX10" fmla="*/ 11359 w 45054"/>
                <a:gd name="connsiteY10" fmla="*/ 56797 h 64583"/>
                <a:gd name="connsiteX11" fmla="*/ 11359 w 45054"/>
                <a:gd name="connsiteY11" fmla="*/ 63562 h 64583"/>
                <a:gd name="connsiteX12" fmla="*/ 0 w 45054"/>
                <a:gd name="connsiteY12" fmla="*/ 63562 h 64583"/>
                <a:gd name="connsiteX13" fmla="*/ 12252 w 45054"/>
                <a:gd name="connsiteY13" fmla="*/ 39439 h 64583"/>
                <a:gd name="connsiteX14" fmla="*/ 14550 w 45054"/>
                <a:gd name="connsiteY14" fmla="*/ 50033 h 64583"/>
                <a:gd name="connsiteX15" fmla="*/ 22974 w 45054"/>
                <a:gd name="connsiteY15" fmla="*/ 54883 h 64583"/>
                <a:gd name="connsiteX16" fmla="*/ 29866 w 45054"/>
                <a:gd name="connsiteY16" fmla="*/ 51437 h 64583"/>
                <a:gd name="connsiteX17" fmla="*/ 32675 w 45054"/>
                <a:gd name="connsiteY17" fmla="*/ 40588 h 64583"/>
                <a:gd name="connsiteX18" fmla="*/ 29866 w 45054"/>
                <a:gd name="connsiteY18" fmla="*/ 29228 h 64583"/>
                <a:gd name="connsiteX19" fmla="*/ 22591 w 45054"/>
                <a:gd name="connsiteY19" fmla="*/ 25782 h 64583"/>
                <a:gd name="connsiteX20" fmla="*/ 15316 w 45054"/>
                <a:gd name="connsiteY20" fmla="*/ 29228 h 64583"/>
                <a:gd name="connsiteX21" fmla="*/ 12380 w 45054"/>
                <a:gd name="connsiteY21" fmla="*/ 39567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5054" h="64583">
                  <a:moveTo>
                    <a:pt x="255" y="63435"/>
                  </a:moveTo>
                  <a:lnTo>
                    <a:pt x="255" y="0"/>
                  </a:lnTo>
                  <a:lnTo>
                    <a:pt x="12380" y="0"/>
                  </a:lnTo>
                  <a:lnTo>
                    <a:pt x="12380" y="22846"/>
                  </a:lnTo>
                  <a:cubicBezTo>
                    <a:pt x="16081" y="18635"/>
                    <a:pt x="20549" y="16465"/>
                    <a:pt x="25654" y="16465"/>
                  </a:cubicBezTo>
                  <a:cubicBezTo>
                    <a:pt x="31270" y="16465"/>
                    <a:pt x="35865" y="18507"/>
                    <a:pt x="39567" y="22591"/>
                  </a:cubicBezTo>
                  <a:cubicBezTo>
                    <a:pt x="43268" y="26676"/>
                    <a:pt x="45055" y="32419"/>
                    <a:pt x="45055" y="40077"/>
                  </a:cubicBezTo>
                  <a:cubicBezTo>
                    <a:pt x="45055" y="47735"/>
                    <a:pt x="43140" y="53989"/>
                    <a:pt x="39439" y="58202"/>
                  </a:cubicBezTo>
                  <a:cubicBezTo>
                    <a:pt x="35738" y="62413"/>
                    <a:pt x="31142" y="64583"/>
                    <a:pt x="25782" y="64583"/>
                  </a:cubicBezTo>
                  <a:cubicBezTo>
                    <a:pt x="23102" y="64583"/>
                    <a:pt x="20549" y="63945"/>
                    <a:pt x="17996" y="62668"/>
                  </a:cubicBezTo>
                  <a:cubicBezTo>
                    <a:pt x="15443" y="61392"/>
                    <a:pt x="13274" y="59478"/>
                    <a:pt x="11359" y="56797"/>
                  </a:cubicBezTo>
                  <a:lnTo>
                    <a:pt x="11359" y="63562"/>
                  </a:lnTo>
                  <a:lnTo>
                    <a:pt x="0" y="63562"/>
                  </a:lnTo>
                  <a:close/>
                  <a:moveTo>
                    <a:pt x="12252" y="39439"/>
                  </a:moveTo>
                  <a:cubicBezTo>
                    <a:pt x="12252" y="44162"/>
                    <a:pt x="13018" y="47735"/>
                    <a:pt x="14550" y="50033"/>
                  </a:cubicBezTo>
                  <a:cubicBezTo>
                    <a:pt x="16720" y="53224"/>
                    <a:pt x="19400" y="54883"/>
                    <a:pt x="22974" y="54883"/>
                  </a:cubicBezTo>
                  <a:cubicBezTo>
                    <a:pt x="25654" y="54883"/>
                    <a:pt x="27951" y="53734"/>
                    <a:pt x="29866" y="51437"/>
                  </a:cubicBezTo>
                  <a:cubicBezTo>
                    <a:pt x="31781" y="49139"/>
                    <a:pt x="32675" y="45565"/>
                    <a:pt x="32675" y="40588"/>
                  </a:cubicBezTo>
                  <a:cubicBezTo>
                    <a:pt x="32675" y="35355"/>
                    <a:pt x="31781" y="31526"/>
                    <a:pt x="29866" y="29228"/>
                  </a:cubicBezTo>
                  <a:cubicBezTo>
                    <a:pt x="27951" y="26931"/>
                    <a:pt x="25527" y="25782"/>
                    <a:pt x="22591" y="25782"/>
                  </a:cubicBezTo>
                  <a:cubicBezTo>
                    <a:pt x="19656" y="25782"/>
                    <a:pt x="17230" y="26931"/>
                    <a:pt x="15316" y="29228"/>
                  </a:cubicBezTo>
                  <a:cubicBezTo>
                    <a:pt x="13402" y="31526"/>
                    <a:pt x="12380" y="34972"/>
                    <a:pt x="12380" y="3956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6" name="Freeform 65">
              <a:extLst>
                <a:ext uri="{FF2B5EF4-FFF2-40B4-BE49-F238E27FC236}">
                  <a16:creationId xmlns:a16="http://schemas.microsoft.com/office/drawing/2014/main" id="{BD143FBC-77E5-2CB2-4628-13E4EEE449E1}"/>
                </a:ext>
              </a:extLst>
            </p:cNvPr>
            <p:cNvSpPr/>
            <p:nvPr userDrawn="1"/>
          </p:nvSpPr>
          <p:spPr>
            <a:xfrm>
              <a:off x="2286134" y="6195823"/>
              <a:ext cx="80539" cy="110281"/>
            </a:xfrm>
            <a:custGeom>
              <a:avLst/>
              <a:gdLst>
                <a:gd name="connsiteX0" fmla="*/ 128 w 47352"/>
                <a:gd name="connsiteY0" fmla="*/ 128 h 64838"/>
                <a:gd name="connsiteX1" fmla="*/ 13019 w 47352"/>
                <a:gd name="connsiteY1" fmla="*/ 128 h 64838"/>
                <a:gd name="connsiteX2" fmla="*/ 23995 w 47352"/>
                <a:gd name="connsiteY2" fmla="*/ 32802 h 64838"/>
                <a:gd name="connsiteX3" fmla="*/ 34717 w 47352"/>
                <a:gd name="connsiteY3" fmla="*/ 128 h 64838"/>
                <a:gd name="connsiteX4" fmla="*/ 47353 w 47352"/>
                <a:gd name="connsiteY4" fmla="*/ 128 h 64838"/>
                <a:gd name="connsiteX5" fmla="*/ 31143 w 47352"/>
                <a:gd name="connsiteY5" fmla="*/ 44417 h 64838"/>
                <a:gd name="connsiteX6" fmla="*/ 28208 w 47352"/>
                <a:gd name="connsiteY6" fmla="*/ 52458 h 64838"/>
                <a:gd name="connsiteX7" fmla="*/ 25145 w 47352"/>
                <a:gd name="connsiteY7" fmla="*/ 58584 h 64838"/>
                <a:gd name="connsiteX8" fmla="*/ 21826 w 47352"/>
                <a:gd name="connsiteY8" fmla="*/ 62031 h 64838"/>
                <a:gd name="connsiteX9" fmla="*/ 17230 w 47352"/>
                <a:gd name="connsiteY9" fmla="*/ 64073 h 64838"/>
                <a:gd name="connsiteX10" fmla="*/ 10976 w 47352"/>
                <a:gd name="connsiteY10" fmla="*/ 64838 h 64838"/>
                <a:gd name="connsiteX11" fmla="*/ 4084 w 47352"/>
                <a:gd name="connsiteY11" fmla="*/ 64073 h 64838"/>
                <a:gd name="connsiteX12" fmla="*/ 3063 w 47352"/>
                <a:gd name="connsiteY12" fmla="*/ 54500 h 64838"/>
                <a:gd name="connsiteX13" fmla="*/ 8169 w 47352"/>
                <a:gd name="connsiteY13" fmla="*/ 55011 h 64838"/>
                <a:gd name="connsiteX14" fmla="*/ 14423 w 47352"/>
                <a:gd name="connsiteY14" fmla="*/ 52458 h 64838"/>
                <a:gd name="connsiteX15" fmla="*/ 17486 w 47352"/>
                <a:gd name="connsiteY15" fmla="*/ 46076 h 64838"/>
                <a:gd name="connsiteX16" fmla="*/ 0 w 47352"/>
                <a:gd name="connsiteY16" fmla="*/ 0 h 64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52" h="64838">
                  <a:moveTo>
                    <a:pt x="128" y="128"/>
                  </a:moveTo>
                  <a:lnTo>
                    <a:pt x="13019" y="128"/>
                  </a:lnTo>
                  <a:lnTo>
                    <a:pt x="23995" y="32802"/>
                  </a:lnTo>
                  <a:lnTo>
                    <a:pt x="34717" y="128"/>
                  </a:lnTo>
                  <a:lnTo>
                    <a:pt x="47353" y="128"/>
                  </a:lnTo>
                  <a:lnTo>
                    <a:pt x="31143" y="44417"/>
                  </a:lnTo>
                  <a:lnTo>
                    <a:pt x="28208" y="52458"/>
                  </a:lnTo>
                  <a:cubicBezTo>
                    <a:pt x="27186" y="55138"/>
                    <a:pt x="26165" y="57181"/>
                    <a:pt x="25145" y="58584"/>
                  </a:cubicBezTo>
                  <a:cubicBezTo>
                    <a:pt x="24123" y="59989"/>
                    <a:pt x="23102" y="61137"/>
                    <a:pt x="21826" y="62031"/>
                  </a:cubicBezTo>
                  <a:cubicBezTo>
                    <a:pt x="20549" y="62924"/>
                    <a:pt x="19017" y="63562"/>
                    <a:pt x="17230" y="64073"/>
                  </a:cubicBezTo>
                  <a:cubicBezTo>
                    <a:pt x="15444" y="64583"/>
                    <a:pt x="13274" y="64838"/>
                    <a:pt x="10976" y="64838"/>
                  </a:cubicBezTo>
                  <a:cubicBezTo>
                    <a:pt x="8679" y="64838"/>
                    <a:pt x="6382" y="64583"/>
                    <a:pt x="4084" y="64073"/>
                  </a:cubicBezTo>
                  <a:lnTo>
                    <a:pt x="3063" y="54500"/>
                  </a:lnTo>
                  <a:cubicBezTo>
                    <a:pt x="4978" y="54883"/>
                    <a:pt x="6637" y="55011"/>
                    <a:pt x="8169" y="55011"/>
                  </a:cubicBezTo>
                  <a:cubicBezTo>
                    <a:pt x="10976" y="55011"/>
                    <a:pt x="13147" y="54117"/>
                    <a:pt x="14423" y="52458"/>
                  </a:cubicBezTo>
                  <a:cubicBezTo>
                    <a:pt x="15827" y="50799"/>
                    <a:pt x="16848" y="48629"/>
                    <a:pt x="17486" y="46076"/>
                  </a:cubicBezTo>
                  <a:lnTo>
                    <a:pt x="0" y="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7" name="Freeform 66">
              <a:extLst>
                <a:ext uri="{FF2B5EF4-FFF2-40B4-BE49-F238E27FC236}">
                  <a16:creationId xmlns:a16="http://schemas.microsoft.com/office/drawing/2014/main" id="{A09DCE4F-4768-472D-39D1-62A61F625D15}"/>
                </a:ext>
              </a:extLst>
            </p:cNvPr>
            <p:cNvSpPr/>
            <p:nvPr userDrawn="1"/>
          </p:nvSpPr>
          <p:spPr>
            <a:xfrm>
              <a:off x="1399972" y="6349089"/>
              <a:ext cx="45804" cy="107675"/>
            </a:xfrm>
            <a:custGeom>
              <a:avLst/>
              <a:gdLst>
                <a:gd name="connsiteX0" fmla="*/ 26038 w 26930"/>
                <a:gd name="connsiteY0" fmla="*/ 16337 h 63306"/>
                <a:gd name="connsiteX1" fmla="*/ 26038 w 26930"/>
                <a:gd name="connsiteY1" fmla="*/ 26038 h 63306"/>
                <a:gd name="connsiteX2" fmla="*/ 17741 w 26930"/>
                <a:gd name="connsiteY2" fmla="*/ 26038 h 63306"/>
                <a:gd name="connsiteX3" fmla="*/ 17741 w 26930"/>
                <a:gd name="connsiteY3" fmla="*/ 44544 h 63306"/>
                <a:gd name="connsiteX4" fmla="*/ 17997 w 26930"/>
                <a:gd name="connsiteY4" fmla="*/ 51054 h 63306"/>
                <a:gd name="connsiteX5" fmla="*/ 19017 w 26930"/>
                <a:gd name="connsiteY5" fmla="*/ 52586 h 63306"/>
                <a:gd name="connsiteX6" fmla="*/ 21060 w 26930"/>
                <a:gd name="connsiteY6" fmla="*/ 53224 h 63306"/>
                <a:gd name="connsiteX7" fmla="*/ 25910 w 26930"/>
                <a:gd name="connsiteY7" fmla="*/ 52075 h 63306"/>
                <a:gd name="connsiteX8" fmla="*/ 26931 w 26930"/>
                <a:gd name="connsiteY8" fmla="*/ 61520 h 63306"/>
                <a:gd name="connsiteX9" fmla="*/ 17358 w 26930"/>
                <a:gd name="connsiteY9" fmla="*/ 63307 h 63306"/>
                <a:gd name="connsiteX10" fmla="*/ 11487 w 26930"/>
                <a:gd name="connsiteY10" fmla="*/ 62158 h 63306"/>
                <a:gd name="connsiteX11" fmla="*/ 7659 w 26930"/>
                <a:gd name="connsiteY11" fmla="*/ 59350 h 63306"/>
                <a:gd name="connsiteX12" fmla="*/ 5999 w 26930"/>
                <a:gd name="connsiteY12" fmla="*/ 54628 h 63306"/>
                <a:gd name="connsiteX13" fmla="*/ 5616 w 26930"/>
                <a:gd name="connsiteY13" fmla="*/ 46076 h 63306"/>
                <a:gd name="connsiteX14" fmla="*/ 5616 w 26930"/>
                <a:gd name="connsiteY14" fmla="*/ 26038 h 63306"/>
                <a:gd name="connsiteX15" fmla="*/ 0 w 26930"/>
                <a:gd name="connsiteY15" fmla="*/ 26038 h 63306"/>
                <a:gd name="connsiteX16" fmla="*/ 0 w 26930"/>
                <a:gd name="connsiteY16" fmla="*/ 16337 h 63306"/>
                <a:gd name="connsiteX17" fmla="*/ 5616 w 26930"/>
                <a:gd name="connsiteY17" fmla="*/ 16337 h 63306"/>
                <a:gd name="connsiteX18" fmla="*/ 5616 w 26930"/>
                <a:gd name="connsiteY18" fmla="*/ 7148 h 63306"/>
                <a:gd name="connsiteX19" fmla="*/ 17869 w 26930"/>
                <a:gd name="connsiteY19" fmla="*/ 0 h 63306"/>
                <a:gd name="connsiteX20" fmla="*/ 17869 w 26930"/>
                <a:gd name="connsiteY20" fmla="*/ 16210 h 63306"/>
                <a:gd name="connsiteX21" fmla="*/ 26165 w 26930"/>
                <a:gd name="connsiteY21" fmla="*/ 16210 h 6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930" h="63306">
                  <a:moveTo>
                    <a:pt x="26038" y="16337"/>
                  </a:moveTo>
                  <a:lnTo>
                    <a:pt x="26038" y="26038"/>
                  </a:lnTo>
                  <a:lnTo>
                    <a:pt x="17741" y="26038"/>
                  </a:lnTo>
                  <a:lnTo>
                    <a:pt x="17741" y="44544"/>
                  </a:lnTo>
                  <a:cubicBezTo>
                    <a:pt x="17741" y="48246"/>
                    <a:pt x="17741" y="50543"/>
                    <a:pt x="17997" y="51054"/>
                  </a:cubicBezTo>
                  <a:cubicBezTo>
                    <a:pt x="18252" y="51565"/>
                    <a:pt x="18507" y="52203"/>
                    <a:pt x="19017" y="52586"/>
                  </a:cubicBezTo>
                  <a:cubicBezTo>
                    <a:pt x="19529" y="52968"/>
                    <a:pt x="20294" y="53224"/>
                    <a:pt x="21060" y="53224"/>
                  </a:cubicBezTo>
                  <a:cubicBezTo>
                    <a:pt x="22208" y="53224"/>
                    <a:pt x="23868" y="52841"/>
                    <a:pt x="25910" y="52075"/>
                  </a:cubicBezTo>
                  <a:lnTo>
                    <a:pt x="26931" y="61520"/>
                  </a:lnTo>
                  <a:cubicBezTo>
                    <a:pt x="24123" y="62669"/>
                    <a:pt x="20932" y="63307"/>
                    <a:pt x="17358" y="63307"/>
                  </a:cubicBezTo>
                  <a:cubicBezTo>
                    <a:pt x="15189" y="63307"/>
                    <a:pt x="13147" y="62924"/>
                    <a:pt x="11487" y="62158"/>
                  </a:cubicBezTo>
                  <a:cubicBezTo>
                    <a:pt x="9700" y="61392"/>
                    <a:pt x="8424" y="60499"/>
                    <a:pt x="7659" y="59350"/>
                  </a:cubicBezTo>
                  <a:cubicBezTo>
                    <a:pt x="6893" y="58202"/>
                    <a:pt x="6254" y="56542"/>
                    <a:pt x="5999" y="54628"/>
                  </a:cubicBezTo>
                  <a:cubicBezTo>
                    <a:pt x="5744" y="53224"/>
                    <a:pt x="5616" y="50416"/>
                    <a:pt x="5616" y="46076"/>
                  </a:cubicBezTo>
                  <a:lnTo>
                    <a:pt x="5616" y="26038"/>
                  </a:lnTo>
                  <a:lnTo>
                    <a:pt x="0" y="26038"/>
                  </a:lnTo>
                  <a:lnTo>
                    <a:pt x="0" y="16337"/>
                  </a:lnTo>
                  <a:lnTo>
                    <a:pt x="5616" y="16337"/>
                  </a:lnTo>
                  <a:lnTo>
                    <a:pt x="5616" y="7148"/>
                  </a:lnTo>
                  <a:lnTo>
                    <a:pt x="17869" y="0"/>
                  </a:lnTo>
                  <a:lnTo>
                    <a:pt x="17869" y="16210"/>
                  </a:lnTo>
                  <a:lnTo>
                    <a:pt x="26165" y="1621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8" name="Freeform 67">
              <a:extLst>
                <a:ext uri="{FF2B5EF4-FFF2-40B4-BE49-F238E27FC236}">
                  <a16:creationId xmlns:a16="http://schemas.microsoft.com/office/drawing/2014/main" id="{1F722442-1C4A-D4C1-D62E-F4367296ED10}"/>
                </a:ext>
              </a:extLst>
            </p:cNvPr>
            <p:cNvSpPr/>
            <p:nvPr userDrawn="1"/>
          </p:nvSpPr>
          <p:spPr>
            <a:xfrm>
              <a:off x="1458805" y="6347134"/>
              <a:ext cx="70771" cy="108111"/>
            </a:xfrm>
            <a:custGeom>
              <a:avLst/>
              <a:gdLst>
                <a:gd name="connsiteX0" fmla="*/ 11998 w 41609"/>
                <a:gd name="connsiteY0" fmla="*/ 0 h 63562"/>
                <a:gd name="connsiteX1" fmla="*/ 11998 w 41609"/>
                <a:gd name="connsiteY1" fmla="*/ 23357 h 63562"/>
                <a:gd name="connsiteX2" fmla="*/ 26037 w 41609"/>
                <a:gd name="connsiteY2" fmla="*/ 16465 h 63562"/>
                <a:gd name="connsiteX3" fmla="*/ 33568 w 41609"/>
                <a:gd name="connsiteY3" fmla="*/ 17997 h 63562"/>
                <a:gd name="connsiteX4" fmla="*/ 38673 w 41609"/>
                <a:gd name="connsiteY4" fmla="*/ 21953 h 63562"/>
                <a:gd name="connsiteX5" fmla="*/ 40970 w 41609"/>
                <a:gd name="connsiteY5" fmla="*/ 27314 h 63562"/>
                <a:gd name="connsiteX6" fmla="*/ 41609 w 41609"/>
                <a:gd name="connsiteY6" fmla="*/ 36503 h 63562"/>
                <a:gd name="connsiteX7" fmla="*/ 41609 w 41609"/>
                <a:gd name="connsiteY7" fmla="*/ 63435 h 63562"/>
                <a:gd name="connsiteX8" fmla="*/ 29484 w 41609"/>
                <a:gd name="connsiteY8" fmla="*/ 63435 h 63562"/>
                <a:gd name="connsiteX9" fmla="*/ 29484 w 41609"/>
                <a:gd name="connsiteY9" fmla="*/ 39184 h 63562"/>
                <a:gd name="connsiteX10" fmla="*/ 28846 w 41609"/>
                <a:gd name="connsiteY10" fmla="*/ 29994 h 63562"/>
                <a:gd name="connsiteX11" fmla="*/ 26421 w 41609"/>
                <a:gd name="connsiteY11" fmla="*/ 26931 h 63562"/>
                <a:gd name="connsiteX12" fmla="*/ 22081 w 41609"/>
                <a:gd name="connsiteY12" fmla="*/ 25782 h 63562"/>
                <a:gd name="connsiteX13" fmla="*/ 16720 w 41609"/>
                <a:gd name="connsiteY13" fmla="*/ 27314 h 63562"/>
                <a:gd name="connsiteX14" fmla="*/ 13274 w 41609"/>
                <a:gd name="connsiteY14" fmla="*/ 31781 h 63562"/>
                <a:gd name="connsiteX15" fmla="*/ 12125 w 41609"/>
                <a:gd name="connsiteY15" fmla="*/ 40588 h 63562"/>
                <a:gd name="connsiteX16" fmla="*/ 12125 w 41609"/>
                <a:gd name="connsiteY16" fmla="*/ 63562 h 63562"/>
                <a:gd name="connsiteX17" fmla="*/ 0 w 41609"/>
                <a:gd name="connsiteY17" fmla="*/ 63562 h 63562"/>
                <a:gd name="connsiteX18" fmla="*/ 0 w 41609"/>
                <a:gd name="connsiteY18" fmla="*/ 128 h 63562"/>
                <a:gd name="connsiteX19" fmla="*/ 12125 w 41609"/>
                <a:gd name="connsiteY19" fmla="*/ 128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63562">
                  <a:moveTo>
                    <a:pt x="11998" y="0"/>
                  </a:moveTo>
                  <a:lnTo>
                    <a:pt x="11998" y="23357"/>
                  </a:lnTo>
                  <a:cubicBezTo>
                    <a:pt x="15954" y="18762"/>
                    <a:pt x="20549" y="16465"/>
                    <a:pt x="26037" y="16465"/>
                  </a:cubicBezTo>
                  <a:cubicBezTo>
                    <a:pt x="28846" y="16465"/>
                    <a:pt x="31398" y="16975"/>
                    <a:pt x="33568" y="17997"/>
                  </a:cubicBezTo>
                  <a:cubicBezTo>
                    <a:pt x="35738" y="19017"/>
                    <a:pt x="37525" y="20422"/>
                    <a:pt x="38673" y="21953"/>
                  </a:cubicBezTo>
                  <a:cubicBezTo>
                    <a:pt x="39822" y="23613"/>
                    <a:pt x="40588" y="25399"/>
                    <a:pt x="40970" y="27314"/>
                  </a:cubicBezTo>
                  <a:cubicBezTo>
                    <a:pt x="41354" y="29229"/>
                    <a:pt x="41609" y="32292"/>
                    <a:pt x="41609" y="36503"/>
                  </a:cubicBezTo>
                  <a:lnTo>
                    <a:pt x="41609" y="63435"/>
                  </a:lnTo>
                  <a:lnTo>
                    <a:pt x="29484" y="63435"/>
                  </a:lnTo>
                  <a:lnTo>
                    <a:pt x="29484" y="39184"/>
                  </a:lnTo>
                  <a:cubicBezTo>
                    <a:pt x="29484" y="34334"/>
                    <a:pt x="29228" y="31271"/>
                    <a:pt x="28846" y="29994"/>
                  </a:cubicBezTo>
                  <a:cubicBezTo>
                    <a:pt x="28335" y="28718"/>
                    <a:pt x="27569" y="27697"/>
                    <a:pt x="26421" y="26931"/>
                  </a:cubicBezTo>
                  <a:cubicBezTo>
                    <a:pt x="25271" y="26165"/>
                    <a:pt x="23740" y="25782"/>
                    <a:pt x="22081" y="25782"/>
                  </a:cubicBezTo>
                  <a:cubicBezTo>
                    <a:pt x="20039" y="25782"/>
                    <a:pt x="18252" y="26293"/>
                    <a:pt x="16720" y="27314"/>
                  </a:cubicBezTo>
                  <a:cubicBezTo>
                    <a:pt x="15189" y="28335"/>
                    <a:pt x="13912" y="29739"/>
                    <a:pt x="13274" y="31781"/>
                  </a:cubicBezTo>
                  <a:cubicBezTo>
                    <a:pt x="12636" y="33823"/>
                    <a:pt x="12125" y="36631"/>
                    <a:pt x="12125" y="40588"/>
                  </a:cubicBezTo>
                  <a:lnTo>
                    <a:pt x="12125" y="63562"/>
                  </a:lnTo>
                  <a:lnTo>
                    <a:pt x="0" y="63562"/>
                  </a:lnTo>
                  <a:lnTo>
                    <a:pt x="0" y="128"/>
                  </a:lnTo>
                  <a:lnTo>
                    <a:pt x="12125"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69" name="Freeform 68">
              <a:extLst>
                <a:ext uri="{FF2B5EF4-FFF2-40B4-BE49-F238E27FC236}">
                  <a16:creationId xmlns:a16="http://schemas.microsoft.com/office/drawing/2014/main" id="{3E04F4F6-52F0-2FFE-DEBB-02CAD7B250CB}"/>
                </a:ext>
              </a:extLst>
            </p:cNvPr>
            <p:cNvSpPr/>
            <p:nvPr userDrawn="1"/>
          </p:nvSpPr>
          <p:spPr>
            <a:xfrm>
              <a:off x="1544554"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7 w 42907"/>
                <a:gd name="connsiteY16" fmla="*/ 11998 h 47990"/>
                <a:gd name="connsiteX17" fmla="*/ 21825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7"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2" y="38546"/>
                    <a:pt x="27186" y="37525"/>
                  </a:cubicBezTo>
                  <a:cubicBezTo>
                    <a:pt x="28462" y="36504"/>
                    <a:pt x="29484" y="34844"/>
                    <a:pt x="30122" y="32547"/>
                  </a:cubicBezTo>
                  <a:close/>
                  <a:moveTo>
                    <a:pt x="30887" y="20039"/>
                  </a:moveTo>
                  <a:cubicBezTo>
                    <a:pt x="30887" y="16465"/>
                    <a:pt x="29866" y="13785"/>
                    <a:pt x="28207" y="11998"/>
                  </a:cubicBezTo>
                  <a:cubicBezTo>
                    <a:pt x="26421" y="10211"/>
                    <a:pt x="24378" y="9190"/>
                    <a:pt x="21825" y="9190"/>
                  </a:cubicBezTo>
                  <a:cubicBezTo>
                    <a:pt x="19145" y="9190"/>
                    <a:pt x="16975"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0" name="Freeform 69">
              <a:extLst>
                <a:ext uri="{FF2B5EF4-FFF2-40B4-BE49-F238E27FC236}">
                  <a16:creationId xmlns:a16="http://schemas.microsoft.com/office/drawing/2014/main" id="{891FAA04-4564-FEE0-E99B-103D99FF34DF}"/>
                </a:ext>
              </a:extLst>
            </p:cNvPr>
            <p:cNvSpPr/>
            <p:nvPr userDrawn="1"/>
          </p:nvSpPr>
          <p:spPr>
            <a:xfrm>
              <a:off x="1676544" y="6347352"/>
              <a:ext cx="82278" cy="107893"/>
            </a:xfrm>
            <a:custGeom>
              <a:avLst/>
              <a:gdLst>
                <a:gd name="connsiteX0" fmla="*/ 0 w 48374"/>
                <a:gd name="connsiteY0" fmla="*/ 63435 h 63434"/>
                <a:gd name="connsiteX1" fmla="*/ 0 w 48374"/>
                <a:gd name="connsiteY1" fmla="*/ 0 h 63434"/>
                <a:gd name="connsiteX2" fmla="*/ 47097 w 48374"/>
                <a:gd name="connsiteY2" fmla="*/ 0 h 63434"/>
                <a:gd name="connsiteX3" fmla="*/ 47097 w 48374"/>
                <a:gd name="connsiteY3" fmla="*/ 10721 h 63434"/>
                <a:gd name="connsiteX4" fmla="*/ 12891 w 48374"/>
                <a:gd name="connsiteY4" fmla="*/ 10721 h 63434"/>
                <a:gd name="connsiteX5" fmla="*/ 12891 w 48374"/>
                <a:gd name="connsiteY5" fmla="*/ 24761 h 63434"/>
                <a:gd name="connsiteX6" fmla="*/ 44800 w 48374"/>
                <a:gd name="connsiteY6" fmla="*/ 24761 h 63434"/>
                <a:gd name="connsiteX7" fmla="*/ 44800 w 48374"/>
                <a:gd name="connsiteY7" fmla="*/ 35483 h 63434"/>
                <a:gd name="connsiteX8" fmla="*/ 12891 w 48374"/>
                <a:gd name="connsiteY8" fmla="*/ 35483 h 63434"/>
                <a:gd name="connsiteX9" fmla="*/ 12891 w 48374"/>
                <a:gd name="connsiteY9" fmla="*/ 52713 h 63434"/>
                <a:gd name="connsiteX10" fmla="*/ 48374 w 48374"/>
                <a:gd name="connsiteY10" fmla="*/ 52713 h 63434"/>
                <a:gd name="connsiteX11" fmla="*/ 48374 w 48374"/>
                <a:gd name="connsiteY11" fmla="*/ 63435 h 63434"/>
                <a:gd name="connsiteX12" fmla="*/ 128 w 48374"/>
                <a:gd name="connsiteY12" fmla="*/ 63435 h 63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374" h="63434">
                  <a:moveTo>
                    <a:pt x="0" y="63435"/>
                  </a:moveTo>
                  <a:lnTo>
                    <a:pt x="0" y="0"/>
                  </a:lnTo>
                  <a:lnTo>
                    <a:pt x="47097" y="0"/>
                  </a:lnTo>
                  <a:lnTo>
                    <a:pt x="47097" y="10721"/>
                  </a:lnTo>
                  <a:lnTo>
                    <a:pt x="12891" y="10721"/>
                  </a:lnTo>
                  <a:lnTo>
                    <a:pt x="12891" y="24761"/>
                  </a:lnTo>
                  <a:lnTo>
                    <a:pt x="44800" y="24761"/>
                  </a:lnTo>
                  <a:lnTo>
                    <a:pt x="44800" y="35483"/>
                  </a:lnTo>
                  <a:lnTo>
                    <a:pt x="12891" y="35483"/>
                  </a:lnTo>
                  <a:lnTo>
                    <a:pt x="12891" y="52713"/>
                  </a:lnTo>
                  <a:lnTo>
                    <a:pt x="48374" y="52713"/>
                  </a:lnTo>
                  <a:lnTo>
                    <a:pt x="48374" y="63435"/>
                  </a:lnTo>
                  <a:lnTo>
                    <a:pt x="128" y="63435"/>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1" name="Freeform 70">
              <a:extLst>
                <a:ext uri="{FF2B5EF4-FFF2-40B4-BE49-F238E27FC236}">
                  <a16:creationId xmlns:a16="http://schemas.microsoft.com/office/drawing/2014/main" id="{19279B10-185A-1685-3291-B6962DDE5E91}"/>
                </a:ext>
              </a:extLst>
            </p:cNvPr>
            <p:cNvSpPr/>
            <p:nvPr userDrawn="1"/>
          </p:nvSpPr>
          <p:spPr>
            <a:xfrm>
              <a:off x="1776408" y="6376876"/>
              <a:ext cx="70771" cy="80106"/>
            </a:xfrm>
            <a:custGeom>
              <a:avLst/>
              <a:gdLst>
                <a:gd name="connsiteX0" fmla="*/ 30632 w 41609"/>
                <a:gd name="connsiteY0" fmla="*/ 46076 h 47097"/>
                <a:gd name="connsiteX1" fmla="*/ 30632 w 41609"/>
                <a:gd name="connsiteY1" fmla="*/ 39184 h 47097"/>
                <a:gd name="connsiteX2" fmla="*/ 23995 w 41609"/>
                <a:gd name="connsiteY2" fmla="*/ 44928 h 47097"/>
                <a:gd name="connsiteX3" fmla="*/ 15316 w 41609"/>
                <a:gd name="connsiteY3" fmla="*/ 47097 h 47097"/>
                <a:gd name="connsiteX4" fmla="*/ 7020 w 41609"/>
                <a:gd name="connsiteY4" fmla="*/ 45055 h 47097"/>
                <a:gd name="connsiteX5" fmla="*/ 1659 w 41609"/>
                <a:gd name="connsiteY5" fmla="*/ 39312 h 47097"/>
                <a:gd name="connsiteX6" fmla="*/ 0 w 41609"/>
                <a:gd name="connsiteY6" fmla="*/ 29101 h 47097"/>
                <a:gd name="connsiteX7" fmla="*/ 0 w 41609"/>
                <a:gd name="connsiteY7" fmla="*/ 0 h 47097"/>
                <a:gd name="connsiteX8" fmla="*/ 12125 w 41609"/>
                <a:gd name="connsiteY8" fmla="*/ 0 h 47097"/>
                <a:gd name="connsiteX9" fmla="*/ 12125 w 41609"/>
                <a:gd name="connsiteY9" fmla="*/ 21187 h 47097"/>
                <a:gd name="connsiteX10" fmla="*/ 12764 w 41609"/>
                <a:gd name="connsiteY10" fmla="*/ 33057 h 47097"/>
                <a:gd name="connsiteX11" fmla="*/ 15189 w 41609"/>
                <a:gd name="connsiteY11" fmla="*/ 36504 h 47097"/>
                <a:gd name="connsiteX12" fmla="*/ 19656 w 41609"/>
                <a:gd name="connsiteY12" fmla="*/ 37780 h 47097"/>
                <a:gd name="connsiteX13" fmla="*/ 25271 w 41609"/>
                <a:gd name="connsiteY13" fmla="*/ 36121 h 47097"/>
                <a:gd name="connsiteX14" fmla="*/ 28590 w 41609"/>
                <a:gd name="connsiteY14" fmla="*/ 31909 h 47097"/>
                <a:gd name="connsiteX15" fmla="*/ 29484 w 41609"/>
                <a:gd name="connsiteY15" fmla="*/ 19528 h 47097"/>
                <a:gd name="connsiteX16" fmla="*/ 29484 w 41609"/>
                <a:gd name="connsiteY16" fmla="*/ 128 h 47097"/>
                <a:gd name="connsiteX17" fmla="*/ 41609 w 41609"/>
                <a:gd name="connsiteY17" fmla="*/ 128 h 47097"/>
                <a:gd name="connsiteX18" fmla="*/ 41609 w 41609"/>
                <a:gd name="connsiteY18" fmla="*/ 46076 h 47097"/>
                <a:gd name="connsiteX19" fmla="*/ 30249 w 41609"/>
                <a:gd name="connsiteY19" fmla="*/ 46076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609" h="47097">
                  <a:moveTo>
                    <a:pt x="30632" y="46076"/>
                  </a:moveTo>
                  <a:lnTo>
                    <a:pt x="30632" y="39184"/>
                  </a:lnTo>
                  <a:cubicBezTo>
                    <a:pt x="28973" y="41609"/>
                    <a:pt x="26803" y="43524"/>
                    <a:pt x="23995" y="44928"/>
                  </a:cubicBezTo>
                  <a:cubicBezTo>
                    <a:pt x="21315" y="46332"/>
                    <a:pt x="18379" y="47097"/>
                    <a:pt x="15316" y="47097"/>
                  </a:cubicBezTo>
                  <a:cubicBezTo>
                    <a:pt x="12252" y="47097"/>
                    <a:pt x="9445" y="46459"/>
                    <a:pt x="7020" y="45055"/>
                  </a:cubicBezTo>
                  <a:cubicBezTo>
                    <a:pt x="4595" y="43651"/>
                    <a:pt x="2808" y="41737"/>
                    <a:pt x="1659" y="39312"/>
                  </a:cubicBezTo>
                  <a:cubicBezTo>
                    <a:pt x="510" y="36887"/>
                    <a:pt x="0" y="33440"/>
                    <a:pt x="0" y="29101"/>
                  </a:cubicBezTo>
                  <a:lnTo>
                    <a:pt x="0" y="0"/>
                  </a:lnTo>
                  <a:lnTo>
                    <a:pt x="12125" y="0"/>
                  </a:lnTo>
                  <a:lnTo>
                    <a:pt x="12125" y="21187"/>
                  </a:lnTo>
                  <a:cubicBezTo>
                    <a:pt x="12125" y="27697"/>
                    <a:pt x="12380" y="31654"/>
                    <a:pt x="12764" y="33057"/>
                  </a:cubicBezTo>
                  <a:cubicBezTo>
                    <a:pt x="13146" y="34462"/>
                    <a:pt x="14040" y="35610"/>
                    <a:pt x="15189" y="36504"/>
                  </a:cubicBezTo>
                  <a:cubicBezTo>
                    <a:pt x="16337" y="37397"/>
                    <a:pt x="17868" y="37780"/>
                    <a:pt x="19656" y="37780"/>
                  </a:cubicBezTo>
                  <a:cubicBezTo>
                    <a:pt x="21698" y="37780"/>
                    <a:pt x="23612" y="37270"/>
                    <a:pt x="25271" y="36121"/>
                  </a:cubicBezTo>
                  <a:cubicBezTo>
                    <a:pt x="26931" y="34972"/>
                    <a:pt x="28080" y="33568"/>
                    <a:pt x="28590" y="31909"/>
                  </a:cubicBezTo>
                  <a:cubicBezTo>
                    <a:pt x="29228" y="30249"/>
                    <a:pt x="29484" y="26038"/>
                    <a:pt x="29484" y="19528"/>
                  </a:cubicBezTo>
                  <a:lnTo>
                    <a:pt x="29484" y="128"/>
                  </a:lnTo>
                  <a:lnTo>
                    <a:pt x="41609" y="128"/>
                  </a:lnTo>
                  <a:lnTo>
                    <a:pt x="41609" y="46076"/>
                  </a:lnTo>
                  <a:lnTo>
                    <a:pt x="30249" y="46076"/>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2" name="Freeform 71">
              <a:extLst>
                <a:ext uri="{FF2B5EF4-FFF2-40B4-BE49-F238E27FC236}">
                  <a16:creationId xmlns:a16="http://schemas.microsoft.com/office/drawing/2014/main" id="{662A990C-B824-C245-1861-F90155730F75}"/>
                </a:ext>
              </a:extLst>
            </p:cNvPr>
            <p:cNvSpPr/>
            <p:nvPr userDrawn="1"/>
          </p:nvSpPr>
          <p:spPr>
            <a:xfrm>
              <a:off x="1868236" y="6375139"/>
              <a:ext cx="50798" cy="80106"/>
            </a:xfrm>
            <a:custGeom>
              <a:avLst/>
              <a:gdLst>
                <a:gd name="connsiteX0" fmla="*/ 12125 w 29866"/>
                <a:gd name="connsiteY0" fmla="*/ 47097 h 47097"/>
                <a:gd name="connsiteX1" fmla="*/ 0 w 29866"/>
                <a:gd name="connsiteY1" fmla="*/ 47097 h 47097"/>
                <a:gd name="connsiteX2" fmla="*/ 0 w 29866"/>
                <a:gd name="connsiteY2" fmla="*/ 1149 h 47097"/>
                <a:gd name="connsiteX3" fmla="*/ 11360 w 29866"/>
                <a:gd name="connsiteY3" fmla="*/ 1149 h 47097"/>
                <a:gd name="connsiteX4" fmla="*/ 11360 w 29866"/>
                <a:gd name="connsiteY4" fmla="*/ 7658 h 47097"/>
                <a:gd name="connsiteX5" fmla="*/ 16592 w 29866"/>
                <a:gd name="connsiteY5" fmla="*/ 1532 h 47097"/>
                <a:gd name="connsiteX6" fmla="*/ 21826 w 29866"/>
                <a:gd name="connsiteY6" fmla="*/ 0 h 47097"/>
                <a:gd name="connsiteX7" fmla="*/ 29867 w 29866"/>
                <a:gd name="connsiteY7" fmla="*/ 2297 h 47097"/>
                <a:gd name="connsiteX8" fmla="*/ 26037 w 29866"/>
                <a:gd name="connsiteY8" fmla="*/ 12891 h 47097"/>
                <a:gd name="connsiteX9" fmla="*/ 20294 w 29866"/>
                <a:gd name="connsiteY9" fmla="*/ 10849 h 47097"/>
                <a:gd name="connsiteX10" fmla="*/ 15954 w 29866"/>
                <a:gd name="connsiteY10" fmla="*/ 12253 h 47097"/>
                <a:gd name="connsiteX11" fmla="*/ 13147 w 29866"/>
                <a:gd name="connsiteY11" fmla="*/ 17358 h 47097"/>
                <a:gd name="connsiteX12" fmla="*/ 12125 w 29866"/>
                <a:gd name="connsiteY12" fmla="*/ 32802 h 47097"/>
                <a:gd name="connsiteX13" fmla="*/ 12125 w 29866"/>
                <a:gd name="connsiteY13" fmla="*/ 46970 h 47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866" h="47097">
                  <a:moveTo>
                    <a:pt x="12125" y="47097"/>
                  </a:moveTo>
                  <a:lnTo>
                    <a:pt x="0" y="47097"/>
                  </a:lnTo>
                  <a:lnTo>
                    <a:pt x="0" y="1149"/>
                  </a:lnTo>
                  <a:lnTo>
                    <a:pt x="11360" y="1149"/>
                  </a:lnTo>
                  <a:lnTo>
                    <a:pt x="11360" y="7658"/>
                  </a:lnTo>
                  <a:cubicBezTo>
                    <a:pt x="13274" y="4595"/>
                    <a:pt x="15061" y="2552"/>
                    <a:pt x="16592" y="1532"/>
                  </a:cubicBezTo>
                  <a:cubicBezTo>
                    <a:pt x="18124" y="510"/>
                    <a:pt x="19911" y="0"/>
                    <a:pt x="21826" y="0"/>
                  </a:cubicBezTo>
                  <a:cubicBezTo>
                    <a:pt x="24633" y="0"/>
                    <a:pt x="27314" y="766"/>
                    <a:pt x="29867" y="2297"/>
                  </a:cubicBezTo>
                  <a:lnTo>
                    <a:pt x="26037" y="12891"/>
                  </a:lnTo>
                  <a:cubicBezTo>
                    <a:pt x="23995" y="11615"/>
                    <a:pt x="22081" y="10849"/>
                    <a:pt x="20294" y="10849"/>
                  </a:cubicBezTo>
                  <a:cubicBezTo>
                    <a:pt x="18507" y="10849"/>
                    <a:pt x="17103" y="11359"/>
                    <a:pt x="15954" y="12253"/>
                  </a:cubicBezTo>
                  <a:cubicBezTo>
                    <a:pt x="14806" y="13146"/>
                    <a:pt x="13785" y="14933"/>
                    <a:pt x="13147" y="17358"/>
                  </a:cubicBezTo>
                  <a:cubicBezTo>
                    <a:pt x="12508" y="19783"/>
                    <a:pt x="12125" y="24889"/>
                    <a:pt x="12125" y="32802"/>
                  </a:cubicBezTo>
                  <a:lnTo>
                    <a:pt x="12125"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3" name="Freeform 72">
              <a:extLst>
                <a:ext uri="{FF2B5EF4-FFF2-40B4-BE49-F238E27FC236}">
                  <a16:creationId xmlns:a16="http://schemas.microsoft.com/office/drawing/2014/main" id="{C41F00B6-A35F-016C-2479-CF2233923E80}"/>
                </a:ext>
              </a:extLst>
            </p:cNvPr>
            <p:cNvSpPr/>
            <p:nvPr userDrawn="1"/>
          </p:nvSpPr>
          <p:spPr>
            <a:xfrm>
              <a:off x="1923160" y="6375139"/>
              <a:ext cx="80539" cy="81842"/>
            </a:xfrm>
            <a:custGeom>
              <a:avLst/>
              <a:gdLst>
                <a:gd name="connsiteX0" fmla="*/ 0 w 47352"/>
                <a:gd name="connsiteY0" fmla="*/ 23357 h 48118"/>
                <a:gd name="connsiteX1" fmla="*/ 2935 w 47352"/>
                <a:gd name="connsiteY1" fmla="*/ 11615 h 48118"/>
                <a:gd name="connsiteX2" fmla="*/ 11359 w 47352"/>
                <a:gd name="connsiteY2" fmla="*/ 2935 h 48118"/>
                <a:gd name="connsiteX3" fmla="*/ 23612 w 47352"/>
                <a:gd name="connsiteY3" fmla="*/ 0 h 48118"/>
                <a:gd name="connsiteX4" fmla="*/ 40716 w 47352"/>
                <a:gd name="connsiteY4" fmla="*/ 6765 h 48118"/>
                <a:gd name="connsiteX5" fmla="*/ 47352 w 47352"/>
                <a:gd name="connsiteY5" fmla="*/ 23868 h 48118"/>
                <a:gd name="connsiteX6" fmla="*/ 40588 w 47352"/>
                <a:gd name="connsiteY6" fmla="*/ 41226 h 48118"/>
                <a:gd name="connsiteX7" fmla="*/ 23612 w 47352"/>
                <a:gd name="connsiteY7" fmla="*/ 48118 h 48118"/>
                <a:gd name="connsiteX8" fmla="*/ 11614 w 47352"/>
                <a:gd name="connsiteY8" fmla="*/ 45310 h 48118"/>
                <a:gd name="connsiteX9" fmla="*/ 2935 w 47352"/>
                <a:gd name="connsiteY9" fmla="*/ 36886 h 48118"/>
                <a:gd name="connsiteX10" fmla="*/ 0 w 47352"/>
                <a:gd name="connsiteY10" fmla="*/ 23485 h 48118"/>
                <a:gd name="connsiteX11" fmla="*/ 12380 w 47352"/>
                <a:gd name="connsiteY11" fmla="*/ 23995 h 48118"/>
                <a:gd name="connsiteX12" fmla="*/ 15571 w 47352"/>
                <a:gd name="connsiteY12" fmla="*/ 34461 h 48118"/>
                <a:gd name="connsiteX13" fmla="*/ 23612 w 47352"/>
                <a:gd name="connsiteY13" fmla="*/ 38035 h 48118"/>
                <a:gd name="connsiteX14" fmla="*/ 31653 w 47352"/>
                <a:gd name="connsiteY14" fmla="*/ 34461 h 48118"/>
                <a:gd name="connsiteX15" fmla="*/ 34844 w 47352"/>
                <a:gd name="connsiteY15" fmla="*/ 23868 h 48118"/>
                <a:gd name="connsiteX16" fmla="*/ 31653 w 47352"/>
                <a:gd name="connsiteY16" fmla="*/ 13529 h 48118"/>
                <a:gd name="connsiteX17" fmla="*/ 23612 w 47352"/>
                <a:gd name="connsiteY17" fmla="*/ 9956 h 48118"/>
                <a:gd name="connsiteX18" fmla="*/ 15571 w 47352"/>
                <a:gd name="connsiteY18" fmla="*/ 13529 h 48118"/>
                <a:gd name="connsiteX19" fmla="*/ 12380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5" y="11615"/>
                  </a:cubicBezTo>
                  <a:cubicBezTo>
                    <a:pt x="4977" y="7786"/>
                    <a:pt x="7786" y="4978"/>
                    <a:pt x="11359" y="2935"/>
                  </a:cubicBezTo>
                  <a:cubicBezTo>
                    <a:pt x="15061" y="893"/>
                    <a:pt x="19145" y="0"/>
                    <a:pt x="23612" y="0"/>
                  </a:cubicBezTo>
                  <a:cubicBezTo>
                    <a:pt x="30632" y="0"/>
                    <a:pt x="36248" y="2297"/>
                    <a:pt x="40716" y="6765"/>
                  </a:cubicBezTo>
                  <a:cubicBezTo>
                    <a:pt x="45183" y="11232"/>
                    <a:pt x="47352" y="16975"/>
                    <a:pt x="47352" y="23868"/>
                  </a:cubicBezTo>
                  <a:cubicBezTo>
                    <a:pt x="47352" y="30760"/>
                    <a:pt x="45055" y="36631"/>
                    <a:pt x="40588" y="41226"/>
                  </a:cubicBezTo>
                  <a:cubicBezTo>
                    <a:pt x="36120" y="45821"/>
                    <a:pt x="30504" y="48118"/>
                    <a:pt x="23612" y="48118"/>
                  </a:cubicBezTo>
                  <a:cubicBezTo>
                    <a:pt x="19400" y="48118"/>
                    <a:pt x="15316" y="47225"/>
                    <a:pt x="11614" y="45310"/>
                  </a:cubicBezTo>
                  <a:cubicBezTo>
                    <a:pt x="7786" y="43396"/>
                    <a:pt x="4850" y="40588"/>
                    <a:pt x="2935" y="36886"/>
                  </a:cubicBezTo>
                  <a:cubicBezTo>
                    <a:pt x="893" y="33185"/>
                    <a:pt x="0" y="28718"/>
                    <a:pt x="0" y="23485"/>
                  </a:cubicBezTo>
                  <a:close/>
                  <a:moveTo>
                    <a:pt x="12380" y="23995"/>
                  </a:moveTo>
                  <a:cubicBezTo>
                    <a:pt x="12380" y="28590"/>
                    <a:pt x="13402" y="32036"/>
                    <a:pt x="15571" y="34461"/>
                  </a:cubicBezTo>
                  <a:cubicBezTo>
                    <a:pt x="17741" y="36886"/>
                    <a:pt x="20421" y="38035"/>
                    <a:pt x="23612" y="38035"/>
                  </a:cubicBezTo>
                  <a:cubicBezTo>
                    <a:pt x="26803" y="38035"/>
                    <a:pt x="29484" y="36886"/>
                    <a:pt x="31653" y="34461"/>
                  </a:cubicBezTo>
                  <a:cubicBezTo>
                    <a:pt x="33823" y="32036"/>
                    <a:pt x="34844" y="28462"/>
                    <a:pt x="34844" y="23868"/>
                  </a:cubicBezTo>
                  <a:cubicBezTo>
                    <a:pt x="34844" y="19273"/>
                    <a:pt x="33823" y="15954"/>
                    <a:pt x="31653" y="13529"/>
                  </a:cubicBezTo>
                  <a:cubicBezTo>
                    <a:pt x="29484" y="11104"/>
                    <a:pt x="26803" y="9956"/>
                    <a:pt x="23612" y="9956"/>
                  </a:cubicBezTo>
                  <a:cubicBezTo>
                    <a:pt x="20421" y="9956"/>
                    <a:pt x="17741" y="11104"/>
                    <a:pt x="15571" y="13529"/>
                  </a:cubicBezTo>
                  <a:cubicBezTo>
                    <a:pt x="13402" y="15954"/>
                    <a:pt x="12380" y="19400"/>
                    <a:pt x="12380"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4" name="Freeform 73">
              <a:extLst>
                <a:ext uri="{FF2B5EF4-FFF2-40B4-BE49-F238E27FC236}">
                  <a16:creationId xmlns:a16="http://schemas.microsoft.com/office/drawing/2014/main" id="{414ABAA0-6383-1D28-D266-95012F526592}"/>
                </a:ext>
              </a:extLst>
            </p:cNvPr>
            <p:cNvSpPr/>
            <p:nvPr userDrawn="1"/>
          </p:nvSpPr>
          <p:spPr>
            <a:xfrm>
              <a:off x="2019330" y="6375139"/>
              <a:ext cx="76413" cy="109412"/>
            </a:xfrm>
            <a:custGeom>
              <a:avLst/>
              <a:gdLst>
                <a:gd name="connsiteX0" fmla="*/ 0 w 44926"/>
                <a:gd name="connsiteY0" fmla="*/ 1021 h 64327"/>
                <a:gd name="connsiteX1" fmla="*/ 11359 w 44926"/>
                <a:gd name="connsiteY1" fmla="*/ 1021 h 64327"/>
                <a:gd name="connsiteX2" fmla="*/ 11359 w 44926"/>
                <a:gd name="connsiteY2" fmla="*/ 7786 h 64327"/>
                <a:gd name="connsiteX3" fmla="*/ 17358 w 44926"/>
                <a:gd name="connsiteY3" fmla="*/ 2170 h 64327"/>
                <a:gd name="connsiteX4" fmla="*/ 25655 w 44926"/>
                <a:gd name="connsiteY4" fmla="*/ 0 h 64327"/>
                <a:gd name="connsiteX5" fmla="*/ 39311 w 44926"/>
                <a:gd name="connsiteY5" fmla="*/ 6254 h 64327"/>
                <a:gd name="connsiteX6" fmla="*/ 44927 w 44926"/>
                <a:gd name="connsiteY6" fmla="*/ 23740 h 64327"/>
                <a:gd name="connsiteX7" fmla="*/ 39311 w 44926"/>
                <a:gd name="connsiteY7" fmla="*/ 41609 h 64327"/>
                <a:gd name="connsiteX8" fmla="*/ 25655 w 44926"/>
                <a:gd name="connsiteY8" fmla="*/ 47990 h 64327"/>
                <a:gd name="connsiteX9" fmla="*/ 18762 w 44926"/>
                <a:gd name="connsiteY9" fmla="*/ 46459 h 64327"/>
                <a:gd name="connsiteX10" fmla="*/ 12252 w 44926"/>
                <a:gd name="connsiteY10" fmla="*/ 41226 h 64327"/>
                <a:gd name="connsiteX11" fmla="*/ 12252 w 44926"/>
                <a:gd name="connsiteY11" fmla="*/ 64328 h 64327"/>
                <a:gd name="connsiteX12" fmla="*/ 128 w 44926"/>
                <a:gd name="connsiteY12" fmla="*/ 64328 h 64327"/>
                <a:gd name="connsiteX13" fmla="*/ 128 w 44926"/>
                <a:gd name="connsiteY13" fmla="*/ 893 h 64327"/>
                <a:gd name="connsiteX14" fmla="*/ 12125 w 44926"/>
                <a:gd name="connsiteY14" fmla="*/ 23229 h 64327"/>
                <a:gd name="connsiteX15" fmla="*/ 15189 w 44926"/>
                <a:gd name="connsiteY15" fmla="*/ 34717 h 64327"/>
                <a:gd name="connsiteX16" fmla="*/ 22719 w 44926"/>
                <a:gd name="connsiteY16" fmla="*/ 38418 h 64327"/>
                <a:gd name="connsiteX17" fmla="*/ 29738 w 44926"/>
                <a:gd name="connsiteY17" fmla="*/ 34972 h 64327"/>
                <a:gd name="connsiteX18" fmla="*/ 32547 w 44926"/>
                <a:gd name="connsiteY18" fmla="*/ 23868 h 64327"/>
                <a:gd name="connsiteX19" fmla="*/ 29611 w 44926"/>
                <a:gd name="connsiteY19" fmla="*/ 13146 h 64327"/>
                <a:gd name="connsiteX20" fmla="*/ 22464 w 44926"/>
                <a:gd name="connsiteY20" fmla="*/ 9700 h 64327"/>
                <a:gd name="connsiteX21" fmla="*/ 15061 w 44926"/>
                <a:gd name="connsiteY21" fmla="*/ 13146 h 64327"/>
                <a:gd name="connsiteX22" fmla="*/ 12125 w 44926"/>
                <a:gd name="connsiteY22" fmla="*/ 23357 h 64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926" h="64327">
                  <a:moveTo>
                    <a:pt x="0" y="1021"/>
                  </a:moveTo>
                  <a:lnTo>
                    <a:pt x="11359" y="1021"/>
                  </a:lnTo>
                  <a:lnTo>
                    <a:pt x="11359" y="7786"/>
                  </a:lnTo>
                  <a:cubicBezTo>
                    <a:pt x="12891" y="5488"/>
                    <a:pt x="14805" y="3574"/>
                    <a:pt x="17358" y="2170"/>
                  </a:cubicBezTo>
                  <a:cubicBezTo>
                    <a:pt x="19911" y="766"/>
                    <a:pt x="22591" y="0"/>
                    <a:pt x="25655" y="0"/>
                  </a:cubicBezTo>
                  <a:cubicBezTo>
                    <a:pt x="31015" y="0"/>
                    <a:pt x="35482" y="2042"/>
                    <a:pt x="39311" y="6254"/>
                  </a:cubicBezTo>
                  <a:cubicBezTo>
                    <a:pt x="43013" y="10466"/>
                    <a:pt x="44927" y="16210"/>
                    <a:pt x="44927" y="23740"/>
                  </a:cubicBezTo>
                  <a:cubicBezTo>
                    <a:pt x="44927" y="31270"/>
                    <a:pt x="43013" y="37397"/>
                    <a:pt x="39311" y="41609"/>
                  </a:cubicBezTo>
                  <a:cubicBezTo>
                    <a:pt x="35610" y="45821"/>
                    <a:pt x="31015" y="47990"/>
                    <a:pt x="25655" y="47990"/>
                  </a:cubicBezTo>
                  <a:cubicBezTo>
                    <a:pt x="23102" y="47990"/>
                    <a:pt x="20805" y="47480"/>
                    <a:pt x="18762" y="46459"/>
                  </a:cubicBezTo>
                  <a:cubicBezTo>
                    <a:pt x="16720" y="45438"/>
                    <a:pt x="14550" y="43779"/>
                    <a:pt x="12252" y="41226"/>
                  </a:cubicBezTo>
                  <a:lnTo>
                    <a:pt x="12252" y="64328"/>
                  </a:lnTo>
                  <a:lnTo>
                    <a:pt x="128" y="64328"/>
                  </a:lnTo>
                  <a:lnTo>
                    <a:pt x="128" y="893"/>
                  </a:lnTo>
                  <a:close/>
                  <a:moveTo>
                    <a:pt x="12125" y="23229"/>
                  </a:moveTo>
                  <a:cubicBezTo>
                    <a:pt x="12125" y="28335"/>
                    <a:pt x="13146" y="32164"/>
                    <a:pt x="15189" y="34717"/>
                  </a:cubicBezTo>
                  <a:cubicBezTo>
                    <a:pt x="17230" y="37142"/>
                    <a:pt x="19783" y="38418"/>
                    <a:pt x="22719" y="38418"/>
                  </a:cubicBezTo>
                  <a:cubicBezTo>
                    <a:pt x="25655" y="38418"/>
                    <a:pt x="27952" y="37269"/>
                    <a:pt x="29738" y="34972"/>
                  </a:cubicBezTo>
                  <a:cubicBezTo>
                    <a:pt x="31653" y="32675"/>
                    <a:pt x="32547" y="28973"/>
                    <a:pt x="32547" y="23868"/>
                  </a:cubicBezTo>
                  <a:cubicBezTo>
                    <a:pt x="32547" y="19017"/>
                    <a:pt x="31525" y="15444"/>
                    <a:pt x="29611" y="13146"/>
                  </a:cubicBezTo>
                  <a:cubicBezTo>
                    <a:pt x="27697" y="10849"/>
                    <a:pt x="25271" y="9700"/>
                    <a:pt x="22464" y="9700"/>
                  </a:cubicBezTo>
                  <a:cubicBezTo>
                    <a:pt x="19656" y="9700"/>
                    <a:pt x="16975" y="10849"/>
                    <a:pt x="15061" y="13146"/>
                  </a:cubicBezTo>
                  <a:cubicBezTo>
                    <a:pt x="13146" y="15444"/>
                    <a:pt x="12125" y="18890"/>
                    <a:pt x="12125" y="23357"/>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5" name="Freeform 74">
              <a:extLst>
                <a:ext uri="{FF2B5EF4-FFF2-40B4-BE49-F238E27FC236}">
                  <a16:creationId xmlns:a16="http://schemas.microsoft.com/office/drawing/2014/main" id="{4670B8D6-FEC9-E771-F7DF-915F7AB917EA}"/>
                </a:ext>
              </a:extLst>
            </p:cNvPr>
            <p:cNvSpPr/>
            <p:nvPr userDrawn="1"/>
          </p:nvSpPr>
          <p:spPr>
            <a:xfrm>
              <a:off x="2105949" y="6375357"/>
              <a:ext cx="72979" cy="81625"/>
            </a:xfrm>
            <a:custGeom>
              <a:avLst/>
              <a:gdLst>
                <a:gd name="connsiteX0" fmla="*/ 30249 w 42907"/>
                <a:gd name="connsiteY0" fmla="*/ 32292 h 47990"/>
                <a:gd name="connsiteX1" fmla="*/ 42375 w 42907"/>
                <a:gd name="connsiteY1" fmla="*/ 34334 h 47990"/>
                <a:gd name="connsiteX2" fmla="*/ 34972 w 42907"/>
                <a:gd name="connsiteY2" fmla="*/ 44545 h 47990"/>
                <a:gd name="connsiteX3" fmla="*/ 22336 w 42907"/>
                <a:gd name="connsiteY3" fmla="*/ 47991 h 47990"/>
                <a:gd name="connsiteX4" fmla="*/ 4595 w 42907"/>
                <a:gd name="connsiteY4" fmla="*/ 40205 h 47990"/>
                <a:gd name="connsiteX5" fmla="*/ 0 w 42907"/>
                <a:gd name="connsiteY5" fmla="*/ 24378 h 47990"/>
                <a:gd name="connsiteX6" fmla="*/ 5998 w 42907"/>
                <a:gd name="connsiteY6" fmla="*/ 6510 h 47990"/>
                <a:gd name="connsiteX7" fmla="*/ 21059 w 42907"/>
                <a:gd name="connsiteY7" fmla="*/ 0 h 47990"/>
                <a:gd name="connsiteX8" fmla="*/ 37269 w 42907"/>
                <a:gd name="connsiteY8" fmla="*/ 6765 h 47990"/>
                <a:gd name="connsiteX9" fmla="*/ 42885 w 42907"/>
                <a:gd name="connsiteY9" fmla="*/ 27569 h 47990"/>
                <a:gd name="connsiteX10" fmla="*/ 12380 w 42907"/>
                <a:gd name="connsiteY10" fmla="*/ 27569 h 47990"/>
                <a:gd name="connsiteX11" fmla="*/ 15316 w 42907"/>
                <a:gd name="connsiteY11" fmla="*/ 35993 h 47990"/>
                <a:gd name="connsiteX12" fmla="*/ 22336 w 42907"/>
                <a:gd name="connsiteY12" fmla="*/ 39056 h 47990"/>
                <a:gd name="connsiteX13" fmla="*/ 27186 w 42907"/>
                <a:gd name="connsiteY13" fmla="*/ 37525 h 47990"/>
                <a:gd name="connsiteX14" fmla="*/ 30122 w 42907"/>
                <a:gd name="connsiteY14" fmla="*/ 32547 h 47990"/>
                <a:gd name="connsiteX15" fmla="*/ 30887 w 42907"/>
                <a:gd name="connsiteY15" fmla="*/ 20039 h 47990"/>
                <a:gd name="connsiteX16" fmla="*/ 28208 w 42907"/>
                <a:gd name="connsiteY16" fmla="*/ 11998 h 47990"/>
                <a:gd name="connsiteX17" fmla="*/ 21826 w 42907"/>
                <a:gd name="connsiteY17" fmla="*/ 9190 h 47990"/>
                <a:gd name="connsiteX18" fmla="*/ 15189 w 42907"/>
                <a:gd name="connsiteY18" fmla="*/ 12125 h 47990"/>
                <a:gd name="connsiteX19" fmla="*/ 12636 w 42907"/>
                <a:gd name="connsiteY19" fmla="*/ 20039 h 47990"/>
                <a:gd name="connsiteX20" fmla="*/ 30760 w 42907"/>
                <a:gd name="connsiteY20" fmla="*/ 20039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907" h="47990">
                  <a:moveTo>
                    <a:pt x="30249" y="32292"/>
                  </a:moveTo>
                  <a:lnTo>
                    <a:pt x="42375" y="34334"/>
                  </a:lnTo>
                  <a:cubicBezTo>
                    <a:pt x="40843" y="38801"/>
                    <a:pt x="38418" y="42120"/>
                    <a:pt x="34972" y="44545"/>
                  </a:cubicBezTo>
                  <a:cubicBezTo>
                    <a:pt x="31525" y="46970"/>
                    <a:pt x="27441" y="47991"/>
                    <a:pt x="22336" y="47991"/>
                  </a:cubicBezTo>
                  <a:cubicBezTo>
                    <a:pt x="14295" y="47991"/>
                    <a:pt x="8424" y="45438"/>
                    <a:pt x="4595" y="40205"/>
                  </a:cubicBezTo>
                  <a:cubicBezTo>
                    <a:pt x="1532" y="35993"/>
                    <a:pt x="0" y="30760"/>
                    <a:pt x="0" y="24378"/>
                  </a:cubicBezTo>
                  <a:cubicBezTo>
                    <a:pt x="0" y="16720"/>
                    <a:pt x="2042" y="10849"/>
                    <a:pt x="5998" y="6510"/>
                  </a:cubicBezTo>
                  <a:cubicBezTo>
                    <a:pt x="9955" y="2170"/>
                    <a:pt x="15061" y="0"/>
                    <a:pt x="21059" y="0"/>
                  </a:cubicBezTo>
                  <a:cubicBezTo>
                    <a:pt x="27952" y="0"/>
                    <a:pt x="33313" y="2298"/>
                    <a:pt x="37269" y="6765"/>
                  </a:cubicBezTo>
                  <a:cubicBezTo>
                    <a:pt x="41226" y="11232"/>
                    <a:pt x="43141" y="18252"/>
                    <a:pt x="42885" y="27569"/>
                  </a:cubicBezTo>
                  <a:lnTo>
                    <a:pt x="12380" y="27569"/>
                  </a:lnTo>
                  <a:cubicBezTo>
                    <a:pt x="12380" y="31143"/>
                    <a:pt x="13402" y="33951"/>
                    <a:pt x="15316" y="35993"/>
                  </a:cubicBezTo>
                  <a:cubicBezTo>
                    <a:pt x="17230" y="38035"/>
                    <a:pt x="19528" y="39056"/>
                    <a:pt x="22336" y="39056"/>
                  </a:cubicBezTo>
                  <a:cubicBezTo>
                    <a:pt x="24250" y="39056"/>
                    <a:pt x="25783" y="38546"/>
                    <a:pt x="27186" y="37525"/>
                  </a:cubicBezTo>
                  <a:cubicBezTo>
                    <a:pt x="28462" y="36504"/>
                    <a:pt x="29484" y="34844"/>
                    <a:pt x="30122" y="32547"/>
                  </a:cubicBezTo>
                  <a:close/>
                  <a:moveTo>
                    <a:pt x="30887" y="20039"/>
                  </a:moveTo>
                  <a:cubicBezTo>
                    <a:pt x="30887" y="16465"/>
                    <a:pt x="29866" y="13785"/>
                    <a:pt x="28208" y="11998"/>
                  </a:cubicBezTo>
                  <a:cubicBezTo>
                    <a:pt x="26421" y="10211"/>
                    <a:pt x="24378" y="9190"/>
                    <a:pt x="21826" y="9190"/>
                  </a:cubicBezTo>
                  <a:cubicBezTo>
                    <a:pt x="19145" y="9190"/>
                    <a:pt x="16976" y="10211"/>
                    <a:pt x="15189" y="12125"/>
                  </a:cubicBezTo>
                  <a:cubicBezTo>
                    <a:pt x="13402" y="14040"/>
                    <a:pt x="12636" y="16720"/>
                    <a:pt x="12636" y="20039"/>
                  </a:cubicBezTo>
                  <a:lnTo>
                    <a:pt x="30760" y="20039"/>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6" name="Freeform 75">
              <a:extLst>
                <a:ext uri="{FF2B5EF4-FFF2-40B4-BE49-F238E27FC236}">
                  <a16:creationId xmlns:a16="http://schemas.microsoft.com/office/drawing/2014/main" id="{5B878AC7-C101-4362-FE5A-4CAD3E2CCC65}"/>
                </a:ext>
              </a:extLst>
            </p:cNvPr>
            <p:cNvSpPr/>
            <p:nvPr userDrawn="1"/>
          </p:nvSpPr>
          <p:spPr>
            <a:xfrm>
              <a:off x="2191048" y="6375139"/>
              <a:ext cx="73158" cy="81625"/>
            </a:xfrm>
            <a:custGeom>
              <a:avLst/>
              <a:gdLst>
                <a:gd name="connsiteX0" fmla="*/ 11998 w 43012"/>
                <a:gd name="connsiteY0" fmla="*/ 15061 h 47990"/>
                <a:gd name="connsiteX1" fmla="*/ 1021 w 43012"/>
                <a:gd name="connsiteY1" fmla="*/ 13019 h 47990"/>
                <a:gd name="connsiteX2" fmla="*/ 7403 w 43012"/>
                <a:gd name="connsiteY2" fmla="*/ 3191 h 47990"/>
                <a:gd name="connsiteX3" fmla="*/ 20932 w 43012"/>
                <a:gd name="connsiteY3" fmla="*/ 0 h 47990"/>
                <a:gd name="connsiteX4" fmla="*/ 33058 w 43012"/>
                <a:gd name="connsiteY4" fmla="*/ 1914 h 47990"/>
                <a:gd name="connsiteX5" fmla="*/ 38674 w 43012"/>
                <a:gd name="connsiteY5" fmla="*/ 6765 h 47990"/>
                <a:gd name="connsiteX6" fmla="*/ 40333 w 43012"/>
                <a:gd name="connsiteY6" fmla="*/ 17614 h 47990"/>
                <a:gd name="connsiteX7" fmla="*/ 40333 w 43012"/>
                <a:gd name="connsiteY7" fmla="*/ 31781 h 47990"/>
                <a:gd name="connsiteX8" fmla="*/ 40843 w 43012"/>
                <a:gd name="connsiteY8" fmla="*/ 40716 h 47990"/>
                <a:gd name="connsiteX9" fmla="*/ 43013 w 43012"/>
                <a:gd name="connsiteY9" fmla="*/ 46842 h 47990"/>
                <a:gd name="connsiteX10" fmla="*/ 31015 w 43012"/>
                <a:gd name="connsiteY10" fmla="*/ 46842 h 47990"/>
                <a:gd name="connsiteX11" fmla="*/ 29867 w 43012"/>
                <a:gd name="connsiteY11" fmla="*/ 43268 h 47990"/>
                <a:gd name="connsiteX12" fmla="*/ 29484 w 43012"/>
                <a:gd name="connsiteY12" fmla="*/ 41864 h 47990"/>
                <a:gd name="connsiteX13" fmla="*/ 22847 w 43012"/>
                <a:gd name="connsiteY13" fmla="*/ 46459 h 47990"/>
                <a:gd name="connsiteX14" fmla="*/ 15316 w 43012"/>
                <a:gd name="connsiteY14" fmla="*/ 47990 h 47990"/>
                <a:gd name="connsiteX15" fmla="*/ 4084 w 43012"/>
                <a:gd name="connsiteY15" fmla="*/ 44162 h 47990"/>
                <a:gd name="connsiteX16" fmla="*/ 0 w 43012"/>
                <a:gd name="connsiteY16" fmla="*/ 34461 h 47990"/>
                <a:gd name="connsiteX17" fmla="*/ 1915 w 43012"/>
                <a:gd name="connsiteY17" fmla="*/ 27569 h 47990"/>
                <a:gd name="connsiteX18" fmla="*/ 7148 w 43012"/>
                <a:gd name="connsiteY18" fmla="*/ 22846 h 47990"/>
                <a:gd name="connsiteX19" fmla="*/ 16848 w 43012"/>
                <a:gd name="connsiteY19" fmla="*/ 20038 h 47990"/>
                <a:gd name="connsiteX20" fmla="*/ 28718 w 43012"/>
                <a:gd name="connsiteY20" fmla="*/ 17103 h 47990"/>
                <a:gd name="connsiteX21" fmla="*/ 28718 w 43012"/>
                <a:gd name="connsiteY21" fmla="*/ 15954 h 47990"/>
                <a:gd name="connsiteX22" fmla="*/ 26931 w 43012"/>
                <a:gd name="connsiteY22" fmla="*/ 10976 h 47990"/>
                <a:gd name="connsiteX23" fmla="*/ 20422 w 43012"/>
                <a:gd name="connsiteY23" fmla="*/ 9445 h 47990"/>
                <a:gd name="connsiteX24" fmla="*/ 15316 w 43012"/>
                <a:gd name="connsiteY24" fmla="*/ 10721 h 47990"/>
                <a:gd name="connsiteX25" fmla="*/ 12381 w 43012"/>
                <a:gd name="connsiteY25" fmla="*/ 15189 h 47990"/>
                <a:gd name="connsiteX26" fmla="*/ 28208 w 43012"/>
                <a:gd name="connsiteY26" fmla="*/ 25016 h 47990"/>
                <a:gd name="connsiteX27" fmla="*/ 20805 w 43012"/>
                <a:gd name="connsiteY27" fmla="*/ 26931 h 47990"/>
                <a:gd name="connsiteX28" fmla="*/ 14167 w 43012"/>
                <a:gd name="connsiteY28" fmla="*/ 29101 h 47990"/>
                <a:gd name="connsiteX29" fmla="*/ 11742 w 43012"/>
                <a:gd name="connsiteY29" fmla="*/ 33440 h 47990"/>
                <a:gd name="connsiteX30" fmla="*/ 13657 w 43012"/>
                <a:gd name="connsiteY30" fmla="*/ 37908 h 47990"/>
                <a:gd name="connsiteX31" fmla="*/ 18507 w 43012"/>
                <a:gd name="connsiteY31" fmla="*/ 39822 h 47990"/>
                <a:gd name="connsiteX32" fmla="*/ 24761 w 43012"/>
                <a:gd name="connsiteY32" fmla="*/ 37652 h 47990"/>
                <a:gd name="connsiteX33" fmla="*/ 27697 w 43012"/>
                <a:gd name="connsiteY33" fmla="*/ 33568 h 47990"/>
                <a:gd name="connsiteX34" fmla="*/ 28208 w 43012"/>
                <a:gd name="connsiteY34" fmla="*/ 27697 h 47990"/>
                <a:gd name="connsiteX35" fmla="*/ 28208 w 43012"/>
                <a:gd name="connsiteY35" fmla="*/ 25271 h 4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3012" h="47990">
                  <a:moveTo>
                    <a:pt x="11998" y="15061"/>
                  </a:moveTo>
                  <a:lnTo>
                    <a:pt x="1021" y="13019"/>
                  </a:lnTo>
                  <a:cubicBezTo>
                    <a:pt x="2297" y="8551"/>
                    <a:pt x="4340" y="5233"/>
                    <a:pt x="7403" y="3191"/>
                  </a:cubicBezTo>
                  <a:cubicBezTo>
                    <a:pt x="10466" y="1021"/>
                    <a:pt x="14933" y="0"/>
                    <a:pt x="20932" y="0"/>
                  </a:cubicBezTo>
                  <a:cubicBezTo>
                    <a:pt x="26293" y="0"/>
                    <a:pt x="30377" y="638"/>
                    <a:pt x="33058" y="1914"/>
                  </a:cubicBezTo>
                  <a:cubicBezTo>
                    <a:pt x="35738" y="3191"/>
                    <a:pt x="37525" y="4850"/>
                    <a:pt x="38674" y="6765"/>
                  </a:cubicBezTo>
                  <a:cubicBezTo>
                    <a:pt x="39822" y="8679"/>
                    <a:pt x="40333" y="12381"/>
                    <a:pt x="40333" y="17614"/>
                  </a:cubicBezTo>
                  <a:lnTo>
                    <a:pt x="40333" y="31781"/>
                  </a:lnTo>
                  <a:cubicBezTo>
                    <a:pt x="40205" y="35865"/>
                    <a:pt x="40333" y="38801"/>
                    <a:pt x="40843" y="40716"/>
                  </a:cubicBezTo>
                  <a:cubicBezTo>
                    <a:pt x="41354" y="42630"/>
                    <a:pt x="41992" y="44672"/>
                    <a:pt x="43013" y="46842"/>
                  </a:cubicBezTo>
                  <a:lnTo>
                    <a:pt x="31015" y="46842"/>
                  </a:lnTo>
                  <a:cubicBezTo>
                    <a:pt x="30760" y="46076"/>
                    <a:pt x="30249" y="44800"/>
                    <a:pt x="29867" y="43268"/>
                  </a:cubicBezTo>
                  <a:cubicBezTo>
                    <a:pt x="29611" y="42502"/>
                    <a:pt x="29484" y="42119"/>
                    <a:pt x="29484" y="41864"/>
                  </a:cubicBezTo>
                  <a:cubicBezTo>
                    <a:pt x="27442" y="43906"/>
                    <a:pt x="25145" y="45438"/>
                    <a:pt x="22847" y="46459"/>
                  </a:cubicBezTo>
                  <a:cubicBezTo>
                    <a:pt x="20422" y="47480"/>
                    <a:pt x="17997" y="47990"/>
                    <a:pt x="15316" y="47990"/>
                  </a:cubicBezTo>
                  <a:cubicBezTo>
                    <a:pt x="10594" y="47990"/>
                    <a:pt x="6893" y="46714"/>
                    <a:pt x="4084" y="44162"/>
                  </a:cubicBezTo>
                  <a:cubicBezTo>
                    <a:pt x="1404" y="41609"/>
                    <a:pt x="0" y="38291"/>
                    <a:pt x="0" y="34461"/>
                  </a:cubicBezTo>
                  <a:cubicBezTo>
                    <a:pt x="0" y="31909"/>
                    <a:pt x="638" y="29484"/>
                    <a:pt x="1915" y="27569"/>
                  </a:cubicBezTo>
                  <a:cubicBezTo>
                    <a:pt x="3191" y="25527"/>
                    <a:pt x="4850" y="23995"/>
                    <a:pt x="7148" y="22846"/>
                  </a:cubicBezTo>
                  <a:cubicBezTo>
                    <a:pt x="9445" y="21825"/>
                    <a:pt x="12636" y="20805"/>
                    <a:pt x="16848" y="20038"/>
                  </a:cubicBezTo>
                  <a:cubicBezTo>
                    <a:pt x="22592" y="19017"/>
                    <a:pt x="26421" y="17997"/>
                    <a:pt x="28718" y="17103"/>
                  </a:cubicBezTo>
                  <a:lnTo>
                    <a:pt x="28718" y="15954"/>
                  </a:lnTo>
                  <a:cubicBezTo>
                    <a:pt x="28718" y="13657"/>
                    <a:pt x="28080" y="11998"/>
                    <a:pt x="26931" y="10976"/>
                  </a:cubicBezTo>
                  <a:cubicBezTo>
                    <a:pt x="25783" y="9956"/>
                    <a:pt x="23613" y="9445"/>
                    <a:pt x="20422" y="9445"/>
                  </a:cubicBezTo>
                  <a:cubicBezTo>
                    <a:pt x="18252" y="9445"/>
                    <a:pt x="16592" y="9828"/>
                    <a:pt x="15316" y="10721"/>
                  </a:cubicBezTo>
                  <a:cubicBezTo>
                    <a:pt x="14167" y="11615"/>
                    <a:pt x="13147" y="13019"/>
                    <a:pt x="12381" y="15189"/>
                  </a:cubicBezTo>
                  <a:close/>
                  <a:moveTo>
                    <a:pt x="28208" y="25016"/>
                  </a:moveTo>
                  <a:cubicBezTo>
                    <a:pt x="26676" y="25527"/>
                    <a:pt x="24123" y="26165"/>
                    <a:pt x="20805" y="26931"/>
                  </a:cubicBezTo>
                  <a:cubicBezTo>
                    <a:pt x="17486" y="27697"/>
                    <a:pt x="15189" y="28335"/>
                    <a:pt x="14167" y="29101"/>
                  </a:cubicBezTo>
                  <a:cubicBezTo>
                    <a:pt x="12636" y="30249"/>
                    <a:pt x="11742" y="31653"/>
                    <a:pt x="11742" y="33440"/>
                  </a:cubicBezTo>
                  <a:cubicBezTo>
                    <a:pt x="11742" y="35227"/>
                    <a:pt x="12381" y="36631"/>
                    <a:pt x="13657" y="37908"/>
                  </a:cubicBezTo>
                  <a:cubicBezTo>
                    <a:pt x="14933" y="39184"/>
                    <a:pt x="16592" y="39822"/>
                    <a:pt x="18507" y="39822"/>
                  </a:cubicBezTo>
                  <a:cubicBezTo>
                    <a:pt x="20677" y="39822"/>
                    <a:pt x="22847" y="39056"/>
                    <a:pt x="24761" y="37652"/>
                  </a:cubicBezTo>
                  <a:cubicBezTo>
                    <a:pt x="26293" y="36503"/>
                    <a:pt x="27186" y="35227"/>
                    <a:pt x="27697" y="33568"/>
                  </a:cubicBezTo>
                  <a:cubicBezTo>
                    <a:pt x="27952" y="32547"/>
                    <a:pt x="28208" y="30505"/>
                    <a:pt x="28208" y="27697"/>
                  </a:cubicBezTo>
                  <a:lnTo>
                    <a:pt x="28208" y="25271"/>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7" name="Freeform 76">
              <a:extLst>
                <a:ext uri="{FF2B5EF4-FFF2-40B4-BE49-F238E27FC236}">
                  <a16:creationId xmlns:a16="http://schemas.microsoft.com/office/drawing/2014/main" id="{28BD29D6-7835-CB84-ED51-04077CD911EE}"/>
                </a:ext>
              </a:extLst>
            </p:cNvPr>
            <p:cNvSpPr/>
            <p:nvPr userDrawn="1"/>
          </p:nvSpPr>
          <p:spPr>
            <a:xfrm>
              <a:off x="2280056"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120" y="2425"/>
                    <a:pt x="37907" y="3574"/>
                    <a:pt x="39056" y="5105"/>
                  </a:cubicBezTo>
                  <a:cubicBezTo>
                    <a:pt x="40205" y="6637"/>
                    <a:pt x="40970"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8" name="Freeform 77">
              <a:extLst>
                <a:ext uri="{FF2B5EF4-FFF2-40B4-BE49-F238E27FC236}">
                  <a16:creationId xmlns:a16="http://schemas.microsoft.com/office/drawing/2014/main" id="{72F229C7-EB4F-A2AA-A226-987636CA0DEC}"/>
                </a:ext>
              </a:extLst>
            </p:cNvPr>
            <p:cNvSpPr/>
            <p:nvPr userDrawn="1"/>
          </p:nvSpPr>
          <p:spPr>
            <a:xfrm>
              <a:off x="2413348" y="6347134"/>
              <a:ext cx="86185" cy="109847"/>
            </a:xfrm>
            <a:custGeom>
              <a:avLst/>
              <a:gdLst>
                <a:gd name="connsiteX0" fmla="*/ 256 w 50671"/>
                <a:gd name="connsiteY0" fmla="*/ 0 h 64583"/>
                <a:gd name="connsiteX1" fmla="*/ 13019 w 50671"/>
                <a:gd name="connsiteY1" fmla="*/ 0 h 64583"/>
                <a:gd name="connsiteX2" fmla="*/ 13019 w 50671"/>
                <a:gd name="connsiteY2" fmla="*/ 34334 h 64583"/>
                <a:gd name="connsiteX3" fmla="*/ 13529 w 50671"/>
                <a:gd name="connsiteY3" fmla="*/ 44927 h 64583"/>
                <a:gd name="connsiteX4" fmla="*/ 17486 w 50671"/>
                <a:gd name="connsiteY4" fmla="*/ 51182 h 64583"/>
                <a:gd name="connsiteX5" fmla="*/ 25910 w 50671"/>
                <a:gd name="connsiteY5" fmla="*/ 53479 h 64583"/>
                <a:gd name="connsiteX6" fmla="*/ 34079 w 50671"/>
                <a:gd name="connsiteY6" fmla="*/ 51309 h 64583"/>
                <a:gd name="connsiteX7" fmla="*/ 37397 w 50671"/>
                <a:gd name="connsiteY7" fmla="*/ 45821 h 64583"/>
                <a:gd name="connsiteX8" fmla="*/ 37908 w 50671"/>
                <a:gd name="connsiteY8" fmla="*/ 35100 h 64583"/>
                <a:gd name="connsiteX9" fmla="*/ 37908 w 50671"/>
                <a:gd name="connsiteY9" fmla="*/ 0 h 64583"/>
                <a:gd name="connsiteX10" fmla="*/ 50672 w 50671"/>
                <a:gd name="connsiteY10" fmla="*/ 0 h 64583"/>
                <a:gd name="connsiteX11" fmla="*/ 50672 w 50671"/>
                <a:gd name="connsiteY11" fmla="*/ 33313 h 64583"/>
                <a:gd name="connsiteX12" fmla="*/ 49650 w 50671"/>
                <a:gd name="connsiteY12" fmla="*/ 49522 h 64583"/>
                <a:gd name="connsiteX13" fmla="*/ 45821 w 50671"/>
                <a:gd name="connsiteY13" fmla="*/ 57436 h 64583"/>
                <a:gd name="connsiteX14" fmla="*/ 38291 w 50671"/>
                <a:gd name="connsiteY14" fmla="*/ 62669 h 64583"/>
                <a:gd name="connsiteX15" fmla="*/ 26038 w 50671"/>
                <a:gd name="connsiteY15" fmla="*/ 64583 h 64583"/>
                <a:gd name="connsiteX16" fmla="*/ 12253 w 50671"/>
                <a:gd name="connsiteY16" fmla="*/ 62541 h 64583"/>
                <a:gd name="connsiteX17" fmla="*/ 4850 w 50671"/>
                <a:gd name="connsiteY17" fmla="*/ 57053 h 64583"/>
                <a:gd name="connsiteX18" fmla="*/ 1277 w 50671"/>
                <a:gd name="connsiteY18" fmla="*/ 50033 h 64583"/>
                <a:gd name="connsiteX19" fmla="*/ 0 w 50671"/>
                <a:gd name="connsiteY19" fmla="*/ 33951 h 64583"/>
                <a:gd name="connsiteX20" fmla="*/ 0 w 50671"/>
                <a:gd name="connsiteY20" fmla="*/ 128 h 64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64583">
                  <a:moveTo>
                    <a:pt x="256" y="0"/>
                  </a:moveTo>
                  <a:lnTo>
                    <a:pt x="13019" y="0"/>
                  </a:lnTo>
                  <a:lnTo>
                    <a:pt x="13019" y="34334"/>
                  </a:lnTo>
                  <a:cubicBezTo>
                    <a:pt x="13019" y="39822"/>
                    <a:pt x="13147" y="43268"/>
                    <a:pt x="13529" y="44927"/>
                  </a:cubicBezTo>
                  <a:cubicBezTo>
                    <a:pt x="14040" y="47480"/>
                    <a:pt x="15444" y="49650"/>
                    <a:pt x="17486" y="51182"/>
                  </a:cubicBezTo>
                  <a:cubicBezTo>
                    <a:pt x="19529" y="52713"/>
                    <a:pt x="22336" y="53479"/>
                    <a:pt x="25910" y="53479"/>
                  </a:cubicBezTo>
                  <a:cubicBezTo>
                    <a:pt x="29484" y="53479"/>
                    <a:pt x="32292" y="52713"/>
                    <a:pt x="34079" y="51309"/>
                  </a:cubicBezTo>
                  <a:cubicBezTo>
                    <a:pt x="35865" y="49778"/>
                    <a:pt x="37014" y="47991"/>
                    <a:pt x="37397" y="45821"/>
                  </a:cubicBezTo>
                  <a:cubicBezTo>
                    <a:pt x="37780" y="43651"/>
                    <a:pt x="37908" y="40078"/>
                    <a:pt x="37908" y="35100"/>
                  </a:cubicBezTo>
                  <a:lnTo>
                    <a:pt x="37908" y="0"/>
                  </a:lnTo>
                  <a:lnTo>
                    <a:pt x="50672" y="0"/>
                  </a:lnTo>
                  <a:lnTo>
                    <a:pt x="50672" y="33313"/>
                  </a:lnTo>
                  <a:cubicBezTo>
                    <a:pt x="50672" y="40971"/>
                    <a:pt x="50288" y="46332"/>
                    <a:pt x="49650" y="49522"/>
                  </a:cubicBezTo>
                  <a:cubicBezTo>
                    <a:pt x="49012" y="52713"/>
                    <a:pt x="47735" y="55266"/>
                    <a:pt x="45821" y="57436"/>
                  </a:cubicBezTo>
                  <a:cubicBezTo>
                    <a:pt x="43906" y="59606"/>
                    <a:pt x="41481" y="61265"/>
                    <a:pt x="38291" y="62669"/>
                  </a:cubicBezTo>
                  <a:cubicBezTo>
                    <a:pt x="35100" y="64073"/>
                    <a:pt x="31143" y="64583"/>
                    <a:pt x="26038" y="64583"/>
                  </a:cubicBezTo>
                  <a:cubicBezTo>
                    <a:pt x="20039" y="64583"/>
                    <a:pt x="15444" y="63945"/>
                    <a:pt x="12253" y="62541"/>
                  </a:cubicBezTo>
                  <a:cubicBezTo>
                    <a:pt x="9062" y="61137"/>
                    <a:pt x="6637" y="59350"/>
                    <a:pt x="4850" y="57053"/>
                  </a:cubicBezTo>
                  <a:cubicBezTo>
                    <a:pt x="3063" y="54756"/>
                    <a:pt x="1787" y="52458"/>
                    <a:pt x="1277" y="50033"/>
                  </a:cubicBezTo>
                  <a:cubicBezTo>
                    <a:pt x="383" y="46459"/>
                    <a:pt x="0" y="40971"/>
                    <a:pt x="0" y="33951"/>
                  </a:cubicBezTo>
                  <a:lnTo>
                    <a:pt x="0" y="1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79" name="Freeform 78">
              <a:extLst>
                <a:ext uri="{FF2B5EF4-FFF2-40B4-BE49-F238E27FC236}">
                  <a16:creationId xmlns:a16="http://schemas.microsoft.com/office/drawing/2014/main" id="{C58A94F5-8CE3-75AD-2527-22736555FF99}"/>
                </a:ext>
              </a:extLst>
            </p:cNvPr>
            <p:cNvSpPr/>
            <p:nvPr userDrawn="1"/>
          </p:nvSpPr>
          <p:spPr>
            <a:xfrm>
              <a:off x="2522981" y="6375573"/>
              <a:ext cx="71639" cy="79888"/>
            </a:xfrm>
            <a:custGeom>
              <a:avLst/>
              <a:gdLst>
                <a:gd name="connsiteX0" fmla="*/ 41736 w 42119"/>
                <a:gd name="connsiteY0" fmla="*/ 46842 h 46969"/>
                <a:gd name="connsiteX1" fmla="*/ 29611 w 42119"/>
                <a:gd name="connsiteY1" fmla="*/ 46842 h 46969"/>
                <a:gd name="connsiteX2" fmla="*/ 29611 w 42119"/>
                <a:gd name="connsiteY2" fmla="*/ 23357 h 46969"/>
                <a:gd name="connsiteX3" fmla="*/ 28845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8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59 w 42119"/>
                <a:gd name="connsiteY12" fmla="*/ 1021 h 46969"/>
                <a:gd name="connsiteX13" fmla="*/ 11359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6" y="46842"/>
                  </a:moveTo>
                  <a:lnTo>
                    <a:pt x="29611" y="46842"/>
                  </a:lnTo>
                  <a:lnTo>
                    <a:pt x="29611" y="23357"/>
                  </a:lnTo>
                  <a:cubicBezTo>
                    <a:pt x="29611" y="18379"/>
                    <a:pt x="29356" y="15189"/>
                    <a:pt x="28845" y="13785"/>
                  </a:cubicBezTo>
                  <a:cubicBezTo>
                    <a:pt x="28335" y="12381"/>
                    <a:pt x="27441" y="11232"/>
                    <a:pt x="26293" y="10338"/>
                  </a:cubicBezTo>
                  <a:cubicBezTo>
                    <a:pt x="25144" y="9573"/>
                    <a:pt x="23740" y="9190"/>
                    <a:pt x="22081" y="9190"/>
                  </a:cubicBezTo>
                  <a:cubicBezTo>
                    <a:pt x="19911" y="9190"/>
                    <a:pt x="18124" y="9828"/>
                    <a:pt x="16465" y="10977"/>
                  </a:cubicBezTo>
                  <a:cubicBezTo>
                    <a:pt x="14805" y="12125"/>
                    <a:pt x="13656" y="13657"/>
                    <a:pt x="13018" y="15571"/>
                  </a:cubicBezTo>
                  <a:cubicBezTo>
                    <a:pt x="12380" y="17486"/>
                    <a:pt x="12125" y="21060"/>
                    <a:pt x="12125" y="26165"/>
                  </a:cubicBezTo>
                  <a:lnTo>
                    <a:pt x="12125" y="46970"/>
                  </a:lnTo>
                  <a:lnTo>
                    <a:pt x="0" y="46970"/>
                  </a:lnTo>
                  <a:lnTo>
                    <a:pt x="0" y="1021"/>
                  </a:lnTo>
                  <a:lnTo>
                    <a:pt x="11359" y="1021"/>
                  </a:lnTo>
                  <a:lnTo>
                    <a:pt x="11359" y="7786"/>
                  </a:lnTo>
                  <a:cubicBezTo>
                    <a:pt x="15316" y="2553"/>
                    <a:pt x="20421" y="0"/>
                    <a:pt x="26548" y="0"/>
                  </a:cubicBezTo>
                  <a:cubicBezTo>
                    <a:pt x="29228" y="0"/>
                    <a:pt x="31653" y="511"/>
                    <a:pt x="33951" y="1404"/>
                  </a:cubicBezTo>
                  <a:cubicBezTo>
                    <a:pt x="36248" y="2297"/>
                    <a:pt x="37907" y="3574"/>
                    <a:pt x="39056" y="5105"/>
                  </a:cubicBezTo>
                  <a:cubicBezTo>
                    <a:pt x="40205" y="6637"/>
                    <a:pt x="40970" y="8296"/>
                    <a:pt x="41481" y="10211"/>
                  </a:cubicBezTo>
                  <a:cubicBezTo>
                    <a:pt x="41992"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0" name="Freeform 79">
              <a:extLst>
                <a:ext uri="{FF2B5EF4-FFF2-40B4-BE49-F238E27FC236}">
                  <a16:creationId xmlns:a16="http://schemas.microsoft.com/office/drawing/2014/main" id="{98C3FA90-C5AB-9939-E219-2DFFD70C5957}"/>
                </a:ext>
              </a:extLst>
            </p:cNvPr>
            <p:cNvSpPr/>
            <p:nvPr userDrawn="1"/>
          </p:nvSpPr>
          <p:spPr>
            <a:xfrm>
              <a:off x="2614809" y="6347134"/>
              <a:ext cx="20623" cy="108111"/>
            </a:xfrm>
            <a:custGeom>
              <a:avLst/>
              <a:gdLst>
                <a:gd name="connsiteX0" fmla="*/ 0 w 12125"/>
                <a:gd name="connsiteY0" fmla="*/ 11232 h 63562"/>
                <a:gd name="connsiteX1" fmla="*/ 0 w 12125"/>
                <a:gd name="connsiteY1" fmla="*/ 0 h 63562"/>
                <a:gd name="connsiteX2" fmla="*/ 12125 w 12125"/>
                <a:gd name="connsiteY2" fmla="*/ 0 h 63562"/>
                <a:gd name="connsiteX3" fmla="*/ 12125 w 12125"/>
                <a:gd name="connsiteY3" fmla="*/ 11232 h 63562"/>
                <a:gd name="connsiteX4" fmla="*/ 0 w 12125"/>
                <a:gd name="connsiteY4" fmla="*/ 11232 h 63562"/>
                <a:gd name="connsiteX5" fmla="*/ 0 w 12125"/>
                <a:gd name="connsiteY5" fmla="*/ 63562 h 63562"/>
                <a:gd name="connsiteX6" fmla="*/ 0 w 12125"/>
                <a:gd name="connsiteY6" fmla="*/ 17614 h 63562"/>
                <a:gd name="connsiteX7" fmla="*/ 12125 w 12125"/>
                <a:gd name="connsiteY7" fmla="*/ 17614 h 63562"/>
                <a:gd name="connsiteX8" fmla="*/ 12125 w 12125"/>
                <a:gd name="connsiteY8" fmla="*/ 63562 h 63562"/>
                <a:gd name="connsiteX9" fmla="*/ 0 w 12125"/>
                <a:gd name="connsiteY9" fmla="*/ 63562 h 6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25" h="63562">
                  <a:moveTo>
                    <a:pt x="0" y="11232"/>
                  </a:moveTo>
                  <a:lnTo>
                    <a:pt x="0" y="0"/>
                  </a:lnTo>
                  <a:lnTo>
                    <a:pt x="12125" y="0"/>
                  </a:lnTo>
                  <a:lnTo>
                    <a:pt x="12125" y="11232"/>
                  </a:lnTo>
                  <a:lnTo>
                    <a:pt x="0" y="11232"/>
                  </a:lnTo>
                  <a:close/>
                  <a:moveTo>
                    <a:pt x="0" y="63562"/>
                  </a:moveTo>
                  <a:lnTo>
                    <a:pt x="0" y="17614"/>
                  </a:lnTo>
                  <a:lnTo>
                    <a:pt x="12125" y="17614"/>
                  </a:lnTo>
                  <a:lnTo>
                    <a:pt x="12125" y="63562"/>
                  </a:lnTo>
                  <a:lnTo>
                    <a:pt x="0" y="63562"/>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1" name="Freeform 80">
              <a:extLst>
                <a:ext uri="{FF2B5EF4-FFF2-40B4-BE49-F238E27FC236}">
                  <a16:creationId xmlns:a16="http://schemas.microsoft.com/office/drawing/2014/main" id="{41750FC5-4437-BC11-7647-C3786D5908C9}"/>
                </a:ext>
              </a:extLst>
            </p:cNvPr>
            <p:cNvSpPr/>
            <p:nvPr userDrawn="1"/>
          </p:nvSpPr>
          <p:spPr>
            <a:xfrm>
              <a:off x="2651931" y="6375139"/>
              <a:ext cx="80539" cy="81842"/>
            </a:xfrm>
            <a:custGeom>
              <a:avLst/>
              <a:gdLst>
                <a:gd name="connsiteX0" fmla="*/ 0 w 47352"/>
                <a:gd name="connsiteY0" fmla="*/ 23357 h 48118"/>
                <a:gd name="connsiteX1" fmla="*/ 2936 w 47352"/>
                <a:gd name="connsiteY1" fmla="*/ 11615 h 48118"/>
                <a:gd name="connsiteX2" fmla="*/ 11360 w 47352"/>
                <a:gd name="connsiteY2" fmla="*/ 2935 h 48118"/>
                <a:gd name="connsiteX3" fmla="*/ 23613 w 47352"/>
                <a:gd name="connsiteY3" fmla="*/ 0 h 48118"/>
                <a:gd name="connsiteX4" fmla="*/ 40716 w 47352"/>
                <a:gd name="connsiteY4" fmla="*/ 6765 h 48118"/>
                <a:gd name="connsiteX5" fmla="*/ 47353 w 47352"/>
                <a:gd name="connsiteY5" fmla="*/ 23868 h 48118"/>
                <a:gd name="connsiteX6" fmla="*/ 40589 w 47352"/>
                <a:gd name="connsiteY6" fmla="*/ 41226 h 48118"/>
                <a:gd name="connsiteX7" fmla="*/ 23613 w 47352"/>
                <a:gd name="connsiteY7" fmla="*/ 48118 h 48118"/>
                <a:gd name="connsiteX8" fmla="*/ 11615 w 47352"/>
                <a:gd name="connsiteY8" fmla="*/ 45310 h 48118"/>
                <a:gd name="connsiteX9" fmla="*/ 2936 w 47352"/>
                <a:gd name="connsiteY9" fmla="*/ 36886 h 48118"/>
                <a:gd name="connsiteX10" fmla="*/ 0 w 47352"/>
                <a:gd name="connsiteY10" fmla="*/ 23485 h 48118"/>
                <a:gd name="connsiteX11" fmla="*/ 12509 w 47352"/>
                <a:gd name="connsiteY11" fmla="*/ 23995 h 48118"/>
                <a:gd name="connsiteX12" fmla="*/ 15700 w 47352"/>
                <a:gd name="connsiteY12" fmla="*/ 34461 h 48118"/>
                <a:gd name="connsiteX13" fmla="*/ 23741 w 47352"/>
                <a:gd name="connsiteY13" fmla="*/ 38035 h 48118"/>
                <a:gd name="connsiteX14" fmla="*/ 31782 w 47352"/>
                <a:gd name="connsiteY14" fmla="*/ 34461 h 48118"/>
                <a:gd name="connsiteX15" fmla="*/ 34973 w 47352"/>
                <a:gd name="connsiteY15" fmla="*/ 23868 h 48118"/>
                <a:gd name="connsiteX16" fmla="*/ 31782 w 47352"/>
                <a:gd name="connsiteY16" fmla="*/ 13529 h 48118"/>
                <a:gd name="connsiteX17" fmla="*/ 23741 w 47352"/>
                <a:gd name="connsiteY17" fmla="*/ 9956 h 48118"/>
                <a:gd name="connsiteX18" fmla="*/ 15700 w 47352"/>
                <a:gd name="connsiteY18" fmla="*/ 13529 h 48118"/>
                <a:gd name="connsiteX19" fmla="*/ 12509 w 47352"/>
                <a:gd name="connsiteY19" fmla="*/ 23995 h 4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7352" h="48118">
                  <a:moveTo>
                    <a:pt x="0" y="23357"/>
                  </a:moveTo>
                  <a:cubicBezTo>
                    <a:pt x="0" y="19273"/>
                    <a:pt x="1021" y="15444"/>
                    <a:pt x="2936" y="11615"/>
                  </a:cubicBezTo>
                  <a:cubicBezTo>
                    <a:pt x="4978" y="7786"/>
                    <a:pt x="7786" y="4978"/>
                    <a:pt x="11360" y="2935"/>
                  </a:cubicBezTo>
                  <a:cubicBezTo>
                    <a:pt x="15062" y="893"/>
                    <a:pt x="19145" y="0"/>
                    <a:pt x="23613" y="0"/>
                  </a:cubicBezTo>
                  <a:cubicBezTo>
                    <a:pt x="30633" y="0"/>
                    <a:pt x="36249" y="2297"/>
                    <a:pt x="40716" y="6765"/>
                  </a:cubicBezTo>
                  <a:cubicBezTo>
                    <a:pt x="45183" y="11232"/>
                    <a:pt x="47353" y="16975"/>
                    <a:pt x="47353" y="23868"/>
                  </a:cubicBezTo>
                  <a:cubicBezTo>
                    <a:pt x="47353" y="30760"/>
                    <a:pt x="45056" y="36631"/>
                    <a:pt x="40589" y="41226"/>
                  </a:cubicBezTo>
                  <a:cubicBezTo>
                    <a:pt x="36121" y="45821"/>
                    <a:pt x="30505" y="48118"/>
                    <a:pt x="23613" y="48118"/>
                  </a:cubicBezTo>
                  <a:cubicBezTo>
                    <a:pt x="19401" y="48118"/>
                    <a:pt x="15316" y="47225"/>
                    <a:pt x="11615" y="45310"/>
                  </a:cubicBezTo>
                  <a:cubicBezTo>
                    <a:pt x="7786" y="43396"/>
                    <a:pt x="4850" y="40588"/>
                    <a:pt x="2936" y="36886"/>
                  </a:cubicBezTo>
                  <a:cubicBezTo>
                    <a:pt x="894" y="33185"/>
                    <a:pt x="0" y="28718"/>
                    <a:pt x="0" y="23485"/>
                  </a:cubicBezTo>
                  <a:close/>
                  <a:moveTo>
                    <a:pt x="12509" y="23995"/>
                  </a:moveTo>
                  <a:cubicBezTo>
                    <a:pt x="12509" y="28590"/>
                    <a:pt x="13530" y="32036"/>
                    <a:pt x="15700" y="34461"/>
                  </a:cubicBezTo>
                  <a:cubicBezTo>
                    <a:pt x="17869" y="36886"/>
                    <a:pt x="20550" y="38035"/>
                    <a:pt x="23741" y="38035"/>
                  </a:cubicBezTo>
                  <a:cubicBezTo>
                    <a:pt x="26932" y="38035"/>
                    <a:pt x="29611" y="36886"/>
                    <a:pt x="31782" y="34461"/>
                  </a:cubicBezTo>
                  <a:cubicBezTo>
                    <a:pt x="33951" y="32036"/>
                    <a:pt x="34973" y="28462"/>
                    <a:pt x="34973" y="23868"/>
                  </a:cubicBezTo>
                  <a:cubicBezTo>
                    <a:pt x="34973" y="19273"/>
                    <a:pt x="33951" y="15954"/>
                    <a:pt x="31782" y="13529"/>
                  </a:cubicBezTo>
                  <a:cubicBezTo>
                    <a:pt x="29611" y="11104"/>
                    <a:pt x="26932" y="9956"/>
                    <a:pt x="23741" y="9956"/>
                  </a:cubicBezTo>
                  <a:cubicBezTo>
                    <a:pt x="20550" y="9956"/>
                    <a:pt x="17869" y="11104"/>
                    <a:pt x="15700" y="13529"/>
                  </a:cubicBezTo>
                  <a:cubicBezTo>
                    <a:pt x="13530" y="15954"/>
                    <a:pt x="12509" y="19400"/>
                    <a:pt x="12509" y="23995"/>
                  </a:cubicBez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2" name="Freeform 81">
              <a:extLst>
                <a:ext uri="{FF2B5EF4-FFF2-40B4-BE49-F238E27FC236}">
                  <a16:creationId xmlns:a16="http://schemas.microsoft.com/office/drawing/2014/main" id="{04D38A65-8385-1B3C-D1F7-EEDAF23DA92B}"/>
                </a:ext>
              </a:extLst>
            </p:cNvPr>
            <p:cNvSpPr/>
            <p:nvPr userDrawn="1"/>
          </p:nvSpPr>
          <p:spPr>
            <a:xfrm>
              <a:off x="2748970" y="6375573"/>
              <a:ext cx="71639" cy="79888"/>
            </a:xfrm>
            <a:custGeom>
              <a:avLst/>
              <a:gdLst>
                <a:gd name="connsiteX0" fmla="*/ 41737 w 42119"/>
                <a:gd name="connsiteY0" fmla="*/ 46842 h 46969"/>
                <a:gd name="connsiteX1" fmla="*/ 29611 w 42119"/>
                <a:gd name="connsiteY1" fmla="*/ 46842 h 46969"/>
                <a:gd name="connsiteX2" fmla="*/ 29611 w 42119"/>
                <a:gd name="connsiteY2" fmla="*/ 23357 h 46969"/>
                <a:gd name="connsiteX3" fmla="*/ 28846 w 42119"/>
                <a:gd name="connsiteY3" fmla="*/ 13785 h 46969"/>
                <a:gd name="connsiteX4" fmla="*/ 26293 w 42119"/>
                <a:gd name="connsiteY4" fmla="*/ 10338 h 46969"/>
                <a:gd name="connsiteX5" fmla="*/ 22081 w 42119"/>
                <a:gd name="connsiteY5" fmla="*/ 9190 h 46969"/>
                <a:gd name="connsiteX6" fmla="*/ 16465 w 42119"/>
                <a:gd name="connsiteY6" fmla="*/ 10977 h 46969"/>
                <a:gd name="connsiteX7" fmla="*/ 13019 w 42119"/>
                <a:gd name="connsiteY7" fmla="*/ 15571 h 46969"/>
                <a:gd name="connsiteX8" fmla="*/ 12125 w 42119"/>
                <a:gd name="connsiteY8" fmla="*/ 26165 h 46969"/>
                <a:gd name="connsiteX9" fmla="*/ 12125 w 42119"/>
                <a:gd name="connsiteY9" fmla="*/ 46970 h 46969"/>
                <a:gd name="connsiteX10" fmla="*/ 0 w 42119"/>
                <a:gd name="connsiteY10" fmla="*/ 46970 h 46969"/>
                <a:gd name="connsiteX11" fmla="*/ 0 w 42119"/>
                <a:gd name="connsiteY11" fmla="*/ 1021 h 46969"/>
                <a:gd name="connsiteX12" fmla="*/ 11360 w 42119"/>
                <a:gd name="connsiteY12" fmla="*/ 1021 h 46969"/>
                <a:gd name="connsiteX13" fmla="*/ 11360 w 42119"/>
                <a:gd name="connsiteY13" fmla="*/ 7786 h 46969"/>
                <a:gd name="connsiteX14" fmla="*/ 26548 w 42119"/>
                <a:gd name="connsiteY14" fmla="*/ 0 h 46969"/>
                <a:gd name="connsiteX15" fmla="*/ 33951 w 42119"/>
                <a:gd name="connsiteY15" fmla="*/ 1404 h 46969"/>
                <a:gd name="connsiteX16" fmla="*/ 39056 w 42119"/>
                <a:gd name="connsiteY16" fmla="*/ 5105 h 46969"/>
                <a:gd name="connsiteX17" fmla="*/ 41481 w 42119"/>
                <a:gd name="connsiteY17" fmla="*/ 10211 h 46969"/>
                <a:gd name="connsiteX18" fmla="*/ 42119 w 42119"/>
                <a:gd name="connsiteY18" fmla="*/ 18379 h 46969"/>
                <a:gd name="connsiteX19" fmla="*/ 42119 w 42119"/>
                <a:gd name="connsiteY19" fmla="*/ 46970 h 46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2119" h="46969">
                  <a:moveTo>
                    <a:pt x="41737" y="46842"/>
                  </a:moveTo>
                  <a:lnTo>
                    <a:pt x="29611" y="46842"/>
                  </a:lnTo>
                  <a:lnTo>
                    <a:pt x="29611" y="23357"/>
                  </a:lnTo>
                  <a:cubicBezTo>
                    <a:pt x="29611" y="18379"/>
                    <a:pt x="29356" y="15189"/>
                    <a:pt x="28846" y="13785"/>
                  </a:cubicBezTo>
                  <a:cubicBezTo>
                    <a:pt x="28335" y="12381"/>
                    <a:pt x="27442" y="11232"/>
                    <a:pt x="26293" y="10338"/>
                  </a:cubicBezTo>
                  <a:cubicBezTo>
                    <a:pt x="25144" y="9573"/>
                    <a:pt x="23740" y="9190"/>
                    <a:pt x="22081" y="9190"/>
                  </a:cubicBezTo>
                  <a:cubicBezTo>
                    <a:pt x="19911" y="9190"/>
                    <a:pt x="18124" y="9828"/>
                    <a:pt x="16465" y="10977"/>
                  </a:cubicBezTo>
                  <a:cubicBezTo>
                    <a:pt x="14805" y="12125"/>
                    <a:pt x="13657" y="13657"/>
                    <a:pt x="13019" y="15571"/>
                  </a:cubicBezTo>
                  <a:cubicBezTo>
                    <a:pt x="12380" y="17486"/>
                    <a:pt x="12125" y="21060"/>
                    <a:pt x="12125" y="26165"/>
                  </a:cubicBezTo>
                  <a:lnTo>
                    <a:pt x="12125" y="46970"/>
                  </a:lnTo>
                  <a:lnTo>
                    <a:pt x="0" y="46970"/>
                  </a:lnTo>
                  <a:lnTo>
                    <a:pt x="0" y="1021"/>
                  </a:lnTo>
                  <a:lnTo>
                    <a:pt x="11360" y="1021"/>
                  </a:lnTo>
                  <a:lnTo>
                    <a:pt x="11360" y="7786"/>
                  </a:lnTo>
                  <a:cubicBezTo>
                    <a:pt x="15316" y="2553"/>
                    <a:pt x="20421" y="0"/>
                    <a:pt x="26548" y="0"/>
                  </a:cubicBezTo>
                  <a:cubicBezTo>
                    <a:pt x="29228" y="0"/>
                    <a:pt x="31653" y="511"/>
                    <a:pt x="33951" y="1404"/>
                  </a:cubicBezTo>
                  <a:cubicBezTo>
                    <a:pt x="36121" y="2425"/>
                    <a:pt x="37907" y="3574"/>
                    <a:pt x="39056" y="5105"/>
                  </a:cubicBezTo>
                  <a:cubicBezTo>
                    <a:pt x="40205" y="6637"/>
                    <a:pt x="40971" y="8296"/>
                    <a:pt x="41481" y="10211"/>
                  </a:cubicBezTo>
                  <a:cubicBezTo>
                    <a:pt x="41864" y="12125"/>
                    <a:pt x="42119" y="14806"/>
                    <a:pt x="42119" y="18379"/>
                  </a:cubicBezTo>
                  <a:lnTo>
                    <a:pt x="42119" y="46970"/>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sp>
          <p:nvSpPr>
            <p:cNvPr id="83" name="Freeform 82">
              <a:extLst>
                <a:ext uri="{FF2B5EF4-FFF2-40B4-BE49-F238E27FC236}">
                  <a16:creationId xmlns:a16="http://schemas.microsoft.com/office/drawing/2014/main" id="{F20C3928-CB96-8CD2-FB87-5BCC2AB0AF54}"/>
                </a:ext>
              </a:extLst>
            </p:cNvPr>
            <p:cNvSpPr/>
            <p:nvPr userDrawn="1"/>
          </p:nvSpPr>
          <p:spPr>
            <a:xfrm>
              <a:off x="809487" y="6152839"/>
              <a:ext cx="348863" cy="346042"/>
            </a:xfrm>
            <a:custGeom>
              <a:avLst/>
              <a:gdLst>
                <a:gd name="connsiteX0" fmla="*/ 175753 w 205109"/>
                <a:gd name="connsiteY0" fmla="*/ 42375 h 203450"/>
                <a:gd name="connsiteX1" fmla="*/ 179965 w 205109"/>
                <a:gd name="connsiteY1" fmla="*/ 55649 h 203450"/>
                <a:gd name="connsiteX2" fmla="*/ 193750 w 205109"/>
                <a:gd name="connsiteY2" fmla="*/ 55649 h 203450"/>
                <a:gd name="connsiteX3" fmla="*/ 182518 w 205109"/>
                <a:gd name="connsiteY3" fmla="*/ 63690 h 203450"/>
                <a:gd name="connsiteX4" fmla="*/ 186730 w 205109"/>
                <a:gd name="connsiteY4" fmla="*/ 76709 h 203450"/>
                <a:gd name="connsiteX5" fmla="*/ 175626 w 205109"/>
                <a:gd name="connsiteY5" fmla="*/ 68668 h 203450"/>
                <a:gd name="connsiteX6" fmla="*/ 164521 w 205109"/>
                <a:gd name="connsiteY6" fmla="*/ 76709 h 203450"/>
                <a:gd name="connsiteX7" fmla="*/ 168733 w 205109"/>
                <a:gd name="connsiteY7" fmla="*/ 63690 h 203450"/>
                <a:gd name="connsiteX8" fmla="*/ 157502 w 205109"/>
                <a:gd name="connsiteY8" fmla="*/ 55649 h 203450"/>
                <a:gd name="connsiteX9" fmla="*/ 171286 w 205109"/>
                <a:gd name="connsiteY9" fmla="*/ 55649 h 203450"/>
                <a:gd name="connsiteX10" fmla="*/ 175498 w 205109"/>
                <a:gd name="connsiteY10" fmla="*/ 42503 h 203450"/>
                <a:gd name="connsiteX11" fmla="*/ 140654 w 205109"/>
                <a:gd name="connsiteY11" fmla="*/ 24634 h 203450"/>
                <a:gd name="connsiteX12" fmla="*/ 144866 w 205109"/>
                <a:gd name="connsiteY12" fmla="*/ 11360 h 203450"/>
                <a:gd name="connsiteX13" fmla="*/ 149078 w 205109"/>
                <a:gd name="connsiteY13" fmla="*/ 24634 h 203450"/>
                <a:gd name="connsiteX14" fmla="*/ 162862 w 205109"/>
                <a:gd name="connsiteY14" fmla="*/ 24634 h 203450"/>
                <a:gd name="connsiteX15" fmla="*/ 151630 w 205109"/>
                <a:gd name="connsiteY15" fmla="*/ 32675 h 203450"/>
                <a:gd name="connsiteX16" fmla="*/ 155842 w 205109"/>
                <a:gd name="connsiteY16" fmla="*/ 45694 h 203450"/>
                <a:gd name="connsiteX17" fmla="*/ 144866 w 205109"/>
                <a:gd name="connsiteY17" fmla="*/ 37652 h 203450"/>
                <a:gd name="connsiteX18" fmla="*/ 133762 w 205109"/>
                <a:gd name="connsiteY18" fmla="*/ 45694 h 203450"/>
                <a:gd name="connsiteX19" fmla="*/ 137973 w 205109"/>
                <a:gd name="connsiteY19" fmla="*/ 32675 h 203450"/>
                <a:gd name="connsiteX20" fmla="*/ 126742 w 205109"/>
                <a:gd name="connsiteY20" fmla="*/ 24634 h 203450"/>
                <a:gd name="connsiteX21" fmla="*/ 140526 w 205109"/>
                <a:gd name="connsiteY21" fmla="*/ 24634 h 203450"/>
                <a:gd name="connsiteX22" fmla="*/ 56159 w 205109"/>
                <a:gd name="connsiteY22" fmla="*/ 24634 h 203450"/>
                <a:gd name="connsiteX23" fmla="*/ 60371 w 205109"/>
                <a:gd name="connsiteY23" fmla="*/ 11360 h 203450"/>
                <a:gd name="connsiteX24" fmla="*/ 64583 w 205109"/>
                <a:gd name="connsiteY24" fmla="*/ 24634 h 203450"/>
                <a:gd name="connsiteX25" fmla="*/ 78368 w 205109"/>
                <a:gd name="connsiteY25" fmla="*/ 24634 h 203450"/>
                <a:gd name="connsiteX26" fmla="*/ 67136 w 205109"/>
                <a:gd name="connsiteY26" fmla="*/ 32675 h 203450"/>
                <a:gd name="connsiteX27" fmla="*/ 71348 w 205109"/>
                <a:gd name="connsiteY27" fmla="*/ 45694 h 203450"/>
                <a:gd name="connsiteX28" fmla="*/ 60371 w 205109"/>
                <a:gd name="connsiteY28" fmla="*/ 37652 h 203450"/>
                <a:gd name="connsiteX29" fmla="*/ 49394 w 205109"/>
                <a:gd name="connsiteY29" fmla="*/ 45694 h 203450"/>
                <a:gd name="connsiteX30" fmla="*/ 53606 w 205109"/>
                <a:gd name="connsiteY30" fmla="*/ 32675 h 203450"/>
                <a:gd name="connsiteX31" fmla="*/ 42375 w 205109"/>
                <a:gd name="connsiteY31" fmla="*/ 24634 h 203450"/>
                <a:gd name="connsiteX32" fmla="*/ 56159 w 205109"/>
                <a:gd name="connsiteY32" fmla="*/ 24634 h 203450"/>
                <a:gd name="connsiteX33" fmla="*/ 25272 w 205109"/>
                <a:gd name="connsiteY33" fmla="*/ 55649 h 203450"/>
                <a:gd name="connsiteX34" fmla="*/ 29483 w 205109"/>
                <a:gd name="connsiteY34" fmla="*/ 42375 h 203450"/>
                <a:gd name="connsiteX35" fmla="*/ 33695 w 205109"/>
                <a:gd name="connsiteY35" fmla="*/ 55649 h 203450"/>
                <a:gd name="connsiteX36" fmla="*/ 47480 w 205109"/>
                <a:gd name="connsiteY36" fmla="*/ 55649 h 203450"/>
                <a:gd name="connsiteX37" fmla="*/ 36248 w 205109"/>
                <a:gd name="connsiteY37" fmla="*/ 63690 h 203450"/>
                <a:gd name="connsiteX38" fmla="*/ 40460 w 205109"/>
                <a:gd name="connsiteY38" fmla="*/ 76709 h 203450"/>
                <a:gd name="connsiteX39" fmla="*/ 29483 w 205109"/>
                <a:gd name="connsiteY39" fmla="*/ 68668 h 203450"/>
                <a:gd name="connsiteX40" fmla="*/ 18507 w 205109"/>
                <a:gd name="connsiteY40" fmla="*/ 76709 h 203450"/>
                <a:gd name="connsiteX41" fmla="*/ 22719 w 205109"/>
                <a:gd name="connsiteY41" fmla="*/ 63690 h 203450"/>
                <a:gd name="connsiteX42" fmla="*/ 11487 w 205109"/>
                <a:gd name="connsiteY42" fmla="*/ 55649 h 203450"/>
                <a:gd name="connsiteX43" fmla="*/ 25272 w 205109"/>
                <a:gd name="connsiteY43" fmla="*/ 55649 h 203450"/>
                <a:gd name="connsiteX44" fmla="*/ 0 w 205109"/>
                <a:gd name="connsiteY44" fmla="*/ 97896 h 203450"/>
                <a:gd name="connsiteX45" fmla="*/ 13784 w 205109"/>
                <a:gd name="connsiteY45" fmla="*/ 97896 h 203450"/>
                <a:gd name="connsiteX46" fmla="*/ 17997 w 205109"/>
                <a:gd name="connsiteY46" fmla="*/ 84622 h 203450"/>
                <a:gd name="connsiteX47" fmla="*/ 22209 w 205109"/>
                <a:gd name="connsiteY47" fmla="*/ 97896 h 203450"/>
                <a:gd name="connsiteX48" fmla="*/ 35993 w 205109"/>
                <a:gd name="connsiteY48" fmla="*/ 97896 h 203450"/>
                <a:gd name="connsiteX49" fmla="*/ 24761 w 205109"/>
                <a:gd name="connsiteY49" fmla="*/ 105937 h 203450"/>
                <a:gd name="connsiteX50" fmla="*/ 28973 w 205109"/>
                <a:gd name="connsiteY50" fmla="*/ 118956 h 203450"/>
                <a:gd name="connsiteX51" fmla="*/ 17997 w 205109"/>
                <a:gd name="connsiteY51" fmla="*/ 110915 h 203450"/>
                <a:gd name="connsiteX52" fmla="*/ 7020 w 205109"/>
                <a:gd name="connsiteY52" fmla="*/ 118956 h 203450"/>
                <a:gd name="connsiteX53" fmla="*/ 11232 w 205109"/>
                <a:gd name="connsiteY53" fmla="*/ 105937 h 203450"/>
                <a:gd name="connsiteX54" fmla="*/ 0 w 205109"/>
                <a:gd name="connsiteY54" fmla="*/ 97896 h 203450"/>
                <a:gd name="connsiteX55" fmla="*/ 29483 w 205109"/>
                <a:gd name="connsiteY55" fmla="*/ 153162 h 203450"/>
                <a:gd name="connsiteX56" fmla="*/ 18379 w 205109"/>
                <a:gd name="connsiteY56" fmla="*/ 161203 h 203450"/>
                <a:gd name="connsiteX57" fmla="*/ 22591 w 205109"/>
                <a:gd name="connsiteY57" fmla="*/ 148184 h 203450"/>
                <a:gd name="connsiteX58" fmla="*/ 11359 w 205109"/>
                <a:gd name="connsiteY58" fmla="*/ 140143 h 203450"/>
                <a:gd name="connsiteX59" fmla="*/ 25144 w 205109"/>
                <a:gd name="connsiteY59" fmla="*/ 140143 h 203450"/>
                <a:gd name="connsiteX60" fmla="*/ 29356 w 205109"/>
                <a:gd name="connsiteY60" fmla="*/ 126869 h 203450"/>
                <a:gd name="connsiteX61" fmla="*/ 33568 w 205109"/>
                <a:gd name="connsiteY61" fmla="*/ 140143 h 203450"/>
                <a:gd name="connsiteX62" fmla="*/ 47352 w 205109"/>
                <a:gd name="connsiteY62" fmla="*/ 140143 h 203450"/>
                <a:gd name="connsiteX63" fmla="*/ 36121 w 205109"/>
                <a:gd name="connsiteY63" fmla="*/ 148184 h 203450"/>
                <a:gd name="connsiteX64" fmla="*/ 40333 w 205109"/>
                <a:gd name="connsiteY64" fmla="*/ 161203 h 203450"/>
                <a:gd name="connsiteX65" fmla="*/ 29229 w 205109"/>
                <a:gd name="connsiteY65" fmla="*/ 153162 h 203450"/>
                <a:gd name="connsiteX66" fmla="*/ 71476 w 205109"/>
                <a:gd name="connsiteY66" fmla="*/ 192218 h 203450"/>
                <a:gd name="connsiteX67" fmla="*/ 60499 w 205109"/>
                <a:gd name="connsiteY67" fmla="*/ 184178 h 203450"/>
                <a:gd name="connsiteX68" fmla="*/ 49522 w 205109"/>
                <a:gd name="connsiteY68" fmla="*/ 192218 h 203450"/>
                <a:gd name="connsiteX69" fmla="*/ 53734 w 205109"/>
                <a:gd name="connsiteY69" fmla="*/ 179200 h 203450"/>
                <a:gd name="connsiteX70" fmla="*/ 42502 w 205109"/>
                <a:gd name="connsiteY70" fmla="*/ 171159 h 203450"/>
                <a:gd name="connsiteX71" fmla="*/ 56287 w 205109"/>
                <a:gd name="connsiteY71" fmla="*/ 171159 h 203450"/>
                <a:gd name="connsiteX72" fmla="*/ 60499 w 205109"/>
                <a:gd name="connsiteY72" fmla="*/ 158012 h 203450"/>
                <a:gd name="connsiteX73" fmla="*/ 64711 w 205109"/>
                <a:gd name="connsiteY73" fmla="*/ 171159 h 203450"/>
                <a:gd name="connsiteX74" fmla="*/ 78495 w 205109"/>
                <a:gd name="connsiteY74" fmla="*/ 171159 h 203450"/>
                <a:gd name="connsiteX75" fmla="*/ 67264 w 205109"/>
                <a:gd name="connsiteY75" fmla="*/ 179200 h 203450"/>
                <a:gd name="connsiteX76" fmla="*/ 71476 w 205109"/>
                <a:gd name="connsiteY76" fmla="*/ 192218 h 203450"/>
                <a:gd name="connsiteX77" fmla="*/ 98406 w 205109"/>
                <a:gd name="connsiteY77" fmla="*/ 13274 h 203450"/>
                <a:gd name="connsiteX78" fmla="*/ 102619 w 205109"/>
                <a:gd name="connsiteY78" fmla="*/ 0 h 203450"/>
                <a:gd name="connsiteX79" fmla="*/ 106830 w 205109"/>
                <a:gd name="connsiteY79" fmla="*/ 13146 h 203450"/>
                <a:gd name="connsiteX80" fmla="*/ 120615 w 205109"/>
                <a:gd name="connsiteY80" fmla="*/ 13146 h 203450"/>
                <a:gd name="connsiteX81" fmla="*/ 109383 w 205109"/>
                <a:gd name="connsiteY81" fmla="*/ 21187 h 203450"/>
                <a:gd name="connsiteX82" fmla="*/ 113595 w 205109"/>
                <a:gd name="connsiteY82" fmla="*/ 34206 h 203450"/>
                <a:gd name="connsiteX83" fmla="*/ 102491 w 205109"/>
                <a:gd name="connsiteY83" fmla="*/ 26165 h 203450"/>
                <a:gd name="connsiteX84" fmla="*/ 91514 w 205109"/>
                <a:gd name="connsiteY84" fmla="*/ 34206 h 203450"/>
                <a:gd name="connsiteX85" fmla="*/ 95726 w 205109"/>
                <a:gd name="connsiteY85" fmla="*/ 21187 h 203450"/>
                <a:gd name="connsiteX86" fmla="*/ 84494 w 205109"/>
                <a:gd name="connsiteY86" fmla="*/ 13146 h 203450"/>
                <a:gd name="connsiteX87" fmla="*/ 98279 w 205109"/>
                <a:gd name="connsiteY87" fmla="*/ 13146 h 203450"/>
                <a:gd name="connsiteX88" fmla="*/ 113723 w 205109"/>
                <a:gd name="connsiteY88" fmla="*/ 203450 h 203450"/>
                <a:gd name="connsiteX89" fmla="*/ 102746 w 205109"/>
                <a:gd name="connsiteY89" fmla="*/ 195409 h 203450"/>
                <a:gd name="connsiteX90" fmla="*/ 91769 w 205109"/>
                <a:gd name="connsiteY90" fmla="*/ 203450 h 203450"/>
                <a:gd name="connsiteX91" fmla="*/ 95981 w 205109"/>
                <a:gd name="connsiteY91" fmla="*/ 190432 h 203450"/>
                <a:gd name="connsiteX92" fmla="*/ 84749 w 205109"/>
                <a:gd name="connsiteY92" fmla="*/ 182391 h 203450"/>
                <a:gd name="connsiteX93" fmla="*/ 98534 w 205109"/>
                <a:gd name="connsiteY93" fmla="*/ 182391 h 203450"/>
                <a:gd name="connsiteX94" fmla="*/ 102746 w 205109"/>
                <a:gd name="connsiteY94" fmla="*/ 169116 h 203450"/>
                <a:gd name="connsiteX95" fmla="*/ 106958 w 205109"/>
                <a:gd name="connsiteY95" fmla="*/ 182391 h 203450"/>
                <a:gd name="connsiteX96" fmla="*/ 120743 w 205109"/>
                <a:gd name="connsiteY96" fmla="*/ 182391 h 203450"/>
                <a:gd name="connsiteX97" fmla="*/ 109511 w 205109"/>
                <a:gd name="connsiteY97" fmla="*/ 190432 h 203450"/>
                <a:gd name="connsiteX98" fmla="*/ 113723 w 205109"/>
                <a:gd name="connsiteY98" fmla="*/ 203450 h 203450"/>
                <a:gd name="connsiteX99" fmla="*/ 155842 w 205109"/>
                <a:gd name="connsiteY99" fmla="*/ 192218 h 203450"/>
                <a:gd name="connsiteX100" fmla="*/ 144738 w 205109"/>
                <a:gd name="connsiteY100" fmla="*/ 184178 h 203450"/>
                <a:gd name="connsiteX101" fmla="*/ 133762 w 205109"/>
                <a:gd name="connsiteY101" fmla="*/ 192218 h 203450"/>
                <a:gd name="connsiteX102" fmla="*/ 137973 w 205109"/>
                <a:gd name="connsiteY102" fmla="*/ 179200 h 203450"/>
                <a:gd name="connsiteX103" fmla="*/ 126742 w 205109"/>
                <a:gd name="connsiteY103" fmla="*/ 171159 h 203450"/>
                <a:gd name="connsiteX104" fmla="*/ 140526 w 205109"/>
                <a:gd name="connsiteY104" fmla="*/ 171159 h 203450"/>
                <a:gd name="connsiteX105" fmla="*/ 144738 w 205109"/>
                <a:gd name="connsiteY105" fmla="*/ 158012 h 203450"/>
                <a:gd name="connsiteX106" fmla="*/ 148950 w 205109"/>
                <a:gd name="connsiteY106" fmla="*/ 171159 h 203450"/>
                <a:gd name="connsiteX107" fmla="*/ 162734 w 205109"/>
                <a:gd name="connsiteY107" fmla="*/ 171159 h 203450"/>
                <a:gd name="connsiteX108" fmla="*/ 151502 w 205109"/>
                <a:gd name="connsiteY108" fmla="*/ 179200 h 203450"/>
                <a:gd name="connsiteX109" fmla="*/ 155714 w 205109"/>
                <a:gd name="connsiteY109" fmla="*/ 192218 h 203450"/>
                <a:gd name="connsiteX110" fmla="*/ 186857 w 205109"/>
                <a:gd name="connsiteY110" fmla="*/ 161203 h 203450"/>
                <a:gd name="connsiteX111" fmla="*/ 175753 w 205109"/>
                <a:gd name="connsiteY111" fmla="*/ 153162 h 203450"/>
                <a:gd name="connsiteX112" fmla="*/ 164649 w 205109"/>
                <a:gd name="connsiteY112" fmla="*/ 161203 h 203450"/>
                <a:gd name="connsiteX113" fmla="*/ 168861 w 205109"/>
                <a:gd name="connsiteY113" fmla="*/ 148184 h 203450"/>
                <a:gd name="connsiteX114" fmla="*/ 157629 w 205109"/>
                <a:gd name="connsiteY114" fmla="*/ 140143 h 203450"/>
                <a:gd name="connsiteX115" fmla="*/ 171414 w 205109"/>
                <a:gd name="connsiteY115" fmla="*/ 140143 h 203450"/>
                <a:gd name="connsiteX116" fmla="*/ 175626 w 205109"/>
                <a:gd name="connsiteY116" fmla="*/ 126997 h 203450"/>
                <a:gd name="connsiteX117" fmla="*/ 179838 w 205109"/>
                <a:gd name="connsiteY117" fmla="*/ 140271 h 203450"/>
                <a:gd name="connsiteX118" fmla="*/ 193622 w 205109"/>
                <a:gd name="connsiteY118" fmla="*/ 140271 h 203450"/>
                <a:gd name="connsiteX119" fmla="*/ 182391 w 205109"/>
                <a:gd name="connsiteY119" fmla="*/ 148312 h 203450"/>
                <a:gd name="connsiteX120" fmla="*/ 186602 w 205109"/>
                <a:gd name="connsiteY120" fmla="*/ 161331 h 203450"/>
                <a:gd name="connsiteX121" fmla="*/ 198089 w 205109"/>
                <a:gd name="connsiteY121" fmla="*/ 118828 h 203450"/>
                <a:gd name="connsiteX122" fmla="*/ 187113 w 205109"/>
                <a:gd name="connsiteY122" fmla="*/ 110787 h 203450"/>
                <a:gd name="connsiteX123" fmla="*/ 176137 w 205109"/>
                <a:gd name="connsiteY123" fmla="*/ 118828 h 203450"/>
                <a:gd name="connsiteX124" fmla="*/ 180348 w 205109"/>
                <a:gd name="connsiteY124" fmla="*/ 105810 h 203450"/>
                <a:gd name="connsiteX125" fmla="*/ 169116 w 205109"/>
                <a:gd name="connsiteY125" fmla="*/ 97768 h 203450"/>
                <a:gd name="connsiteX126" fmla="*/ 182901 w 205109"/>
                <a:gd name="connsiteY126" fmla="*/ 97768 h 203450"/>
                <a:gd name="connsiteX127" fmla="*/ 187113 w 205109"/>
                <a:gd name="connsiteY127" fmla="*/ 84495 h 203450"/>
                <a:gd name="connsiteX128" fmla="*/ 191325 w 205109"/>
                <a:gd name="connsiteY128" fmla="*/ 97768 h 203450"/>
                <a:gd name="connsiteX129" fmla="*/ 205109 w 205109"/>
                <a:gd name="connsiteY129" fmla="*/ 97768 h 203450"/>
                <a:gd name="connsiteX130" fmla="*/ 193877 w 205109"/>
                <a:gd name="connsiteY130" fmla="*/ 105810 h 203450"/>
                <a:gd name="connsiteX131" fmla="*/ 198089 w 205109"/>
                <a:gd name="connsiteY131" fmla="*/ 118828 h 203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05109" h="203450">
                  <a:moveTo>
                    <a:pt x="175753" y="42375"/>
                  </a:moveTo>
                  <a:lnTo>
                    <a:pt x="179965" y="55649"/>
                  </a:lnTo>
                  <a:lnTo>
                    <a:pt x="193750" y="55649"/>
                  </a:lnTo>
                  <a:lnTo>
                    <a:pt x="182518" y="63690"/>
                  </a:lnTo>
                  <a:lnTo>
                    <a:pt x="186730" y="76709"/>
                  </a:lnTo>
                  <a:lnTo>
                    <a:pt x="175626" y="68668"/>
                  </a:lnTo>
                  <a:lnTo>
                    <a:pt x="164521" y="76709"/>
                  </a:lnTo>
                  <a:lnTo>
                    <a:pt x="168733" y="63690"/>
                  </a:lnTo>
                  <a:lnTo>
                    <a:pt x="157502" y="55649"/>
                  </a:lnTo>
                  <a:lnTo>
                    <a:pt x="171286" y="55649"/>
                  </a:lnTo>
                  <a:cubicBezTo>
                    <a:pt x="171286" y="55649"/>
                    <a:pt x="175498" y="42503"/>
                    <a:pt x="175498" y="42503"/>
                  </a:cubicBezTo>
                  <a:close/>
                  <a:moveTo>
                    <a:pt x="140654" y="24634"/>
                  </a:moveTo>
                  <a:lnTo>
                    <a:pt x="144866" y="11360"/>
                  </a:lnTo>
                  <a:lnTo>
                    <a:pt x="149078" y="24634"/>
                  </a:lnTo>
                  <a:lnTo>
                    <a:pt x="162862" y="24634"/>
                  </a:lnTo>
                  <a:lnTo>
                    <a:pt x="151630" y="32675"/>
                  </a:lnTo>
                  <a:lnTo>
                    <a:pt x="155842" y="45694"/>
                  </a:lnTo>
                  <a:lnTo>
                    <a:pt x="144866" y="37652"/>
                  </a:lnTo>
                  <a:lnTo>
                    <a:pt x="133762" y="45694"/>
                  </a:lnTo>
                  <a:lnTo>
                    <a:pt x="137973" y="32675"/>
                  </a:lnTo>
                  <a:lnTo>
                    <a:pt x="126742" y="24634"/>
                  </a:lnTo>
                  <a:lnTo>
                    <a:pt x="140526" y="24634"/>
                  </a:lnTo>
                  <a:close/>
                  <a:moveTo>
                    <a:pt x="56159" y="24634"/>
                  </a:moveTo>
                  <a:lnTo>
                    <a:pt x="60371" y="11360"/>
                  </a:lnTo>
                  <a:lnTo>
                    <a:pt x="64583" y="24634"/>
                  </a:lnTo>
                  <a:lnTo>
                    <a:pt x="78368" y="24634"/>
                  </a:lnTo>
                  <a:lnTo>
                    <a:pt x="67136" y="32675"/>
                  </a:lnTo>
                  <a:lnTo>
                    <a:pt x="71348" y="45694"/>
                  </a:lnTo>
                  <a:lnTo>
                    <a:pt x="60371" y="37652"/>
                  </a:lnTo>
                  <a:lnTo>
                    <a:pt x="49394" y="45694"/>
                  </a:lnTo>
                  <a:lnTo>
                    <a:pt x="53606" y="32675"/>
                  </a:lnTo>
                  <a:lnTo>
                    <a:pt x="42375" y="24634"/>
                  </a:lnTo>
                  <a:lnTo>
                    <a:pt x="56159" y="24634"/>
                  </a:lnTo>
                  <a:close/>
                  <a:moveTo>
                    <a:pt x="25272" y="55649"/>
                  </a:moveTo>
                  <a:lnTo>
                    <a:pt x="29483" y="42375"/>
                  </a:lnTo>
                  <a:lnTo>
                    <a:pt x="33695" y="55649"/>
                  </a:lnTo>
                  <a:lnTo>
                    <a:pt x="47480" y="55649"/>
                  </a:lnTo>
                  <a:lnTo>
                    <a:pt x="36248" y="63690"/>
                  </a:lnTo>
                  <a:lnTo>
                    <a:pt x="40460" y="76709"/>
                  </a:lnTo>
                  <a:lnTo>
                    <a:pt x="29483" y="68668"/>
                  </a:lnTo>
                  <a:lnTo>
                    <a:pt x="18507" y="76709"/>
                  </a:lnTo>
                  <a:lnTo>
                    <a:pt x="22719" y="63690"/>
                  </a:lnTo>
                  <a:lnTo>
                    <a:pt x="11487" y="55649"/>
                  </a:lnTo>
                  <a:lnTo>
                    <a:pt x="25272" y="55649"/>
                  </a:lnTo>
                  <a:close/>
                  <a:moveTo>
                    <a:pt x="0" y="97896"/>
                  </a:moveTo>
                  <a:lnTo>
                    <a:pt x="13784" y="97896"/>
                  </a:lnTo>
                  <a:cubicBezTo>
                    <a:pt x="13784" y="97896"/>
                    <a:pt x="17997" y="84622"/>
                    <a:pt x="17997" y="84622"/>
                  </a:cubicBezTo>
                  <a:lnTo>
                    <a:pt x="22209" y="97896"/>
                  </a:lnTo>
                  <a:lnTo>
                    <a:pt x="35993" y="97896"/>
                  </a:lnTo>
                  <a:lnTo>
                    <a:pt x="24761" y="105937"/>
                  </a:lnTo>
                  <a:lnTo>
                    <a:pt x="28973" y="118956"/>
                  </a:lnTo>
                  <a:lnTo>
                    <a:pt x="17997" y="110915"/>
                  </a:lnTo>
                  <a:lnTo>
                    <a:pt x="7020" y="118956"/>
                  </a:lnTo>
                  <a:lnTo>
                    <a:pt x="11232" y="105937"/>
                  </a:lnTo>
                  <a:lnTo>
                    <a:pt x="0" y="97896"/>
                  </a:lnTo>
                  <a:close/>
                  <a:moveTo>
                    <a:pt x="29483" y="153162"/>
                  </a:moveTo>
                  <a:lnTo>
                    <a:pt x="18379" y="161203"/>
                  </a:lnTo>
                  <a:lnTo>
                    <a:pt x="22591" y="148184"/>
                  </a:lnTo>
                  <a:lnTo>
                    <a:pt x="11359" y="140143"/>
                  </a:lnTo>
                  <a:lnTo>
                    <a:pt x="25144" y="140143"/>
                  </a:lnTo>
                  <a:cubicBezTo>
                    <a:pt x="25144" y="140143"/>
                    <a:pt x="29356" y="126869"/>
                    <a:pt x="29356" y="126869"/>
                  </a:cubicBezTo>
                  <a:lnTo>
                    <a:pt x="33568" y="140143"/>
                  </a:lnTo>
                  <a:lnTo>
                    <a:pt x="47352" y="140143"/>
                  </a:lnTo>
                  <a:lnTo>
                    <a:pt x="36121" y="148184"/>
                  </a:lnTo>
                  <a:lnTo>
                    <a:pt x="40333" y="161203"/>
                  </a:lnTo>
                  <a:lnTo>
                    <a:pt x="29229" y="153162"/>
                  </a:lnTo>
                  <a:close/>
                  <a:moveTo>
                    <a:pt x="71476" y="192218"/>
                  </a:moveTo>
                  <a:lnTo>
                    <a:pt x="60499" y="184178"/>
                  </a:lnTo>
                  <a:lnTo>
                    <a:pt x="49522" y="192218"/>
                  </a:lnTo>
                  <a:lnTo>
                    <a:pt x="53734" y="179200"/>
                  </a:lnTo>
                  <a:lnTo>
                    <a:pt x="42502" y="171159"/>
                  </a:lnTo>
                  <a:lnTo>
                    <a:pt x="56287" y="171159"/>
                  </a:lnTo>
                  <a:cubicBezTo>
                    <a:pt x="56287" y="171159"/>
                    <a:pt x="60499" y="158012"/>
                    <a:pt x="60499" y="158012"/>
                  </a:cubicBezTo>
                  <a:lnTo>
                    <a:pt x="64711" y="171159"/>
                  </a:lnTo>
                  <a:lnTo>
                    <a:pt x="78495" y="171159"/>
                  </a:lnTo>
                  <a:lnTo>
                    <a:pt x="67264" y="179200"/>
                  </a:lnTo>
                  <a:lnTo>
                    <a:pt x="71476" y="192218"/>
                  </a:lnTo>
                  <a:close/>
                  <a:moveTo>
                    <a:pt x="98406" y="13274"/>
                  </a:moveTo>
                  <a:lnTo>
                    <a:pt x="102619" y="0"/>
                  </a:lnTo>
                  <a:lnTo>
                    <a:pt x="106830" y="13146"/>
                  </a:lnTo>
                  <a:lnTo>
                    <a:pt x="120615" y="13146"/>
                  </a:lnTo>
                  <a:lnTo>
                    <a:pt x="109383" y="21187"/>
                  </a:lnTo>
                  <a:lnTo>
                    <a:pt x="113595" y="34206"/>
                  </a:lnTo>
                  <a:lnTo>
                    <a:pt x="102491" y="26165"/>
                  </a:lnTo>
                  <a:lnTo>
                    <a:pt x="91514" y="34206"/>
                  </a:lnTo>
                  <a:lnTo>
                    <a:pt x="95726" y="21187"/>
                  </a:lnTo>
                  <a:lnTo>
                    <a:pt x="84494" y="13146"/>
                  </a:lnTo>
                  <a:lnTo>
                    <a:pt x="98279" y="13146"/>
                  </a:lnTo>
                  <a:close/>
                  <a:moveTo>
                    <a:pt x="113723" y="203450"/>
                  </a:moveTo>
                  <a:lnTo>
                    <a:pt x="102746" y="195409"/>
                  </a:lnTo>
                  <a:lnTo>
                    <a:pt x="91769" y="203450"/>
                  </a:lnTo>
                  <a:lnTo>
                    <a:pt x="95981" y="190432"/>
                  </a:lnTo>
                  <a:lnTo>
                    <a:pt x="84749" y="182391"/>
                  </a:lnTo>
                  <a:lnTo>
                    <a:pt x="98534" y="182391"/>
                  </a:lnTo>
                  <a:cubicBezTo>
                    <a:pt x="98534" y="182391"/>
                    <a:pt x="102746" y="169116"/>
                    <a:pt x="102746" y="169116"/>
                  </a:cubicBezTo>
                  <a:lnTo>
                    <a:pt x="106958" y="182391"/>
                  </a:lnTo>
                  <a:lnTo>
                    <a:pt x="120743" y="182391"/>
                  </a:lnTo>
                  <a:lnTo>
                    <a:pt x="109511" y="190432"/>
                  </a:lnTo>
                  <a:lnTo>
                    <a:pt x="113723" y="203450"/>
                  </a:lnTo>
                  <a:close/>
                  <a:moveTo>
                    <a:pt x="155842" y="192218"/>
                  </a:moveTo>
                  <a:lnTo>
                    <a:pt x="144738" y="184178"/>
                  </a:lnTo>
                  <a:lnTo>
                    <a:pt x="133762" y="192218"/>
                  </a:lnTo>
                  <a:lnTo>
                    <a:pt x="137973" y="179200"/>
                  </a:lnTo>
                  <a:lnTo>
                    <a:pt x="126742" y="171159"/>
                  </a:lnTo>
                  <a:lnTo>
                    <a:pt x="140526" y="171159"/>
                  </a:lnTo>
                  <a:cubicBezTo>
                    <a:pt x="140526" y="171159"/>
                    <a:pt x="144738" y="158012"/>
                    <a:pt x="144738" y="158012"/>
                  </a:cubicBezTo>
                  <a:lnTo>
                    <a:pt x="148950" y="171159"/>
                  </a:lnTo>
                  <a:lnTo>
                    <a:pt x="162734" y="171159"/>
                  </a:lnTo>
                  <a:lnTo>
                    <a:pt x="151502" y="179200"/>
                  </a:lnTo>
                  <a:lnTo>
                    <a:pt x="155714" y="192218"/>
                  </a:lnTo>
                  <a:close/>
                  <a:moveTo>
                    <a:pt x="186857" y="161203"/>
                  </a:moveTo>
                  <a:lnTo>
                    <a:pt x="175753" y="153162"/>
                  </a:lnTo>
                  <a:lnTo>
                    <a:pt x="164649" y="161203"/>
                  </a:lnTo>
                  <a:lnTo>
                    <a:pt x="168861" y="148184"/>
                  </a:lnTo>
                  <a:lnTo>
                    <a:pt x="157629" y="140143"/>
                  </a:lnTo>
                  <a:lnTo>
                    <a:pt x="171414" y="140143"/>
                  </a:lnTo>
                  <a:cubicBezTo>
                    <a:pt x="171414" y="140143"/>
                    <a:pt x="175626" y="126997"/>
                    <a:pt x="175626" y="126997"/>
                  </a:cubicBezTo>
                  <a:lnTo>
                    <a:pt x="179838" y="140271"/>
                  </a:lnTo>
                  <a:lnTo>
                    <a:pt x="193622" y="140271"/>
                  </a:lnTo>
                  <a:lnTo>
                    <a:pt x="182391" y="148312"/>
                  </a:lnTo>
                  <a:lnTo>
                    <a:pt x="186602" y="161331"/>
                  </a:lnTo>
                  <a:close/>
                  <a:moveTo>
                    <a:pt x="198089" y="118828"/>
                  </a:moveTo>
                  <a:lnTo>
                    <a:pt x="187113" y="110787"/>
                  </a:lnTo>
                  <a:lnTo>
                    <a:pt x="176137" y="118828"/>
                  </a:lnTo>
                  <a:lnTo>
                    <a:pt x="180348" y="105810"/>
                  </a:lnTo>
                  <a:lnTo>
                    <a:pt x="169116" y="97768"/>
                  </a:lnTo>
                  <a:lnTo>
                    <a:pt x="182901" y="97768"/>
                  </a:lnTo>
                  <a:cubicBezTo>
                    <a:pt x="182901" y="97768"/>
                    <a:pt x="187113" y="84495"/>
                    <a:pt x="187113" y="84495"/>
                  </a:cubicBezTo>
                  <a:lnTo>
                    <a:pt x="191325" y="97768"/>
                  </a:lnTo>
                  <a:lnTo>
                    <a:pt x="205109" y="97768"/>
                  </a:lnTo>
                  <a:lnTo>
                    <a:pt x="193877" y="105810"/>
                  </a:lnTo>
                  <a:lnTo>
                    <a:pt x="198089" y="118828"/>
                  </a:lnTo>
                  <a:close/>
                </a:path>
              </a:pathLst>
            </a:custGeom>
            <a:solidFill>
              <a:schemeClr val="bg1"/>
            </a:solidFill>
            <a:ln w="0" cap="flat">
              <a:noFill/>
              <a:prstDash val="solid"/>
              <a:miter/>
            </a:ln>
          </p:spPr>
          <p:txBody>
            <a:bodyPr lIns="540000" tIns="0" rIns="0" bIns="0" rtlCol="0" anchor="ctr"/>
            <a:lstStyle/>
            <a:p>
              <a:endParaRPr lang="en-GB" sz="1621">
                <a:solidFill>
                  <a:schemeClr val="bg1"/>
                </a:solidFill>
              </a:endParaRPr>
            </a:p>
          </p:txBody>
        </p:sp>
      </p:grpSp>
      <p:sp>
        <p:nvSpPr>
          <p:cNvPr id="84" name="TextBox 83">
            <a:extLst>
              <a:ext uri="{FF2B5EF4-FFF2-40B4-BE49-F238E27FC236}">
                <a16:creationId xmlns:a16="http://schemas.microsoft.com/office/drawing/2014/main" id="{BFF1D851-C319-9FF6-E55F-F1C012DDCD6F}"/>
              </a:ext>
            </a:extLst>
          </p:cNvPr>
          <p:cNvSpPr txBox="1"/>
          <p:nvPr userDrawn="1"/>
        </p:nvSpPr>
        <p:spPr>
          <a:xfrm>
            <a:off x="5509420" y="6509286"/>
            <a:ext cx="8135240" cy="904928"/>
          </a:xfrm>
          <a:prstGeom prst="rect">
            <a:avLst/>
          </a:prstGeom>
          <a:noFill/>
        </p:spPr>
        <p:txBody>
          <a:bodyPr wrap="square" lIns="0" tIns="0" rIns="0" bIns="0" rtlCol="0">
            <a:spAutoFit/>
          </a:bodyPr>
          <a:lstStyle/>
          <a:p>
            <a:pPr>
              <a:lnSpc>
                <a:spcPts val="1760"/>
              </a:lnSpc>
            </a:pPr>
            <a:r>
              <a:rPr lang="en-GB" sz="1280">
                <a:solidFill>
                  <a:schemeClr val="bg1"/>
                </a:solidFill>
              </a:rPr>
              <a:t>ERDERA has received funding from the European Union’s Horizon Europe research and innovation programme under grant agreement N°101156595.</a:t>
            </a:r>
          </a:p>
          <a:p>
            <a:pPr>
              <a:lnSpc>
                <a:spcPts val="1760"/>
              </a:lnSpc>
            </a:pPr>
            <a:r>
              <a:rPr lang="en-GB" sz="1280">
                <a:solidFill>
                  <a:schemeClr val="bg1"/>
                </a:solidFill>
              </a:rPr>
              <a:t>Views and opinions expressed are those of the author(s) only and do not necessarily reflect those of the European Union or any other granting authority, who cannot be held responsible for them.</a:t>
            </a:r>
          </a:p>
        </p:txBody>
      </p:sp>
      <p:pic>
        <p:nvPicPr>
          <p:cNvPr id="134" name="Graphic 133">
            <a:extLst>
              <a:ext uri="{FF2B5EF4-FFF2-40B4-BE49-F238E27FC236}">
                <a16:creationId xmlns:a16="http://schemas.microsoft.com/office/drawing/2014/main" id="{54691526-C0EA-33B9-3C39-04147D70799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852657" y="5768588"/>
            <a:ext cx="1626376" cy="1626376"/>
          </a:xfrm>
          <a:prstGeom prst="rect">
            <a:avLst/>
          </a:prstGeom>
        </p:spPr>
      </p:pic>
      <p:pic>
        <p:nvPicPr>
          <p:cNvPr id="136" name="Graphic 135">
            <a:extLst>
              <a:ext uri="{FF2B5EF4-FFF2-40B4-BE49-F238E27FC236}">
                <a16:creationId xmlns:a16="http://schemas.microsoft.com/office/drawing/2014/main" id="{2B65C454-6A66-490A-CAA2-60A992623BCB}"/>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852658" y="1048131"/>
            <a:ext cx="3434080" cy="2438400"/>
          </a:xfrm>
          <a:prstGeom prst="rect">
            <a:avLst/>
          </a:prstGeom>
        </p:spPr>
      </p:pic>
      <p:cxnSp>
        <p:nvCxnSpPr>
          <p:cNvPr id="137" name="Straight Connector 136">
            <a:extLst>
              <a:ext uri="{FF2B5EF4-FFF2-40B4-BE49-F238E27FC236}">
                <a16:creationId xmlns:a16="http://schemas.microsoft.com/office/drawing/2014/main" id="{0102AD2D-0FCF-BD40-8B7A-099611C45B96}"/>
              </a:ext>
            </a:extLst>
          </p:cNvPr>
          <p:cNvCxnSpPr>
            <a:cxnSpLocks/>
          </p:cNvCxnSpPr>
          <p:nvPr userDrawn="1"/>
        </p:nvCxnSpPr>
        <p:spPr>
          <a:xfrm>
            <a:off x="4976130" y="843175"/>
            <a:ext cx="0" cy="6543253"/>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8346DC73-BC07-7288-DF5C-EB5BAD6EED72}"/>
              </a:ext>
            </a:extLst>
          </p:cNvPr>
          <p:cNvGrpSpPr/>
          <p:nvPr userDrawn="1"/>
        </p:nvGrpSpPr>
        <p:grpSpPr>
          <a:xfrm>
            <a:off x="6145200" y="4361431"/>
            <a:ext cx="489888" cy="482787"/>
            <a:chOff x="3840750" y="2725894"/>
            <a:chExt cx="306180" cy="301742"/>
          </a:xfrm>
        </p:grpSpPr>
        <p:sp>
          <p:nvSpPr>
            <p:cNvPr id="141" name="Freeform 140">
              <a:hlinkClick r:id="rId6"/>
              <a:extLst>
                <a:ext uri="{FF2B5EF4-FFF2-40B4-BE49-F238E27FC236}">
                  <a16:creationId xmlns:a16="http://schemas.microsoft.com/office/drawing/2014/main" id="{D930AC1B-BEB9-C9ED-505C-6FC32720FB60}"/>
                </a:ext>
              </a:extLst>
            </p:cNvPr>
            <p:cNvSpPr/>
            <p:nvPr/>
          </p:nvSpPr>
          <p:spPr>
            <a:xfrm>
              <a:off x="3840750" y="2725894"/>
              <a:ext cx="306180" cy="301742"/>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2" name="Freeform 141">
              <a:extLst>
                <a:ext uri="{FF2B5EF4-FFF2-40B4-BE49-F238E27FC236}">
                  <a16:creationId xmlns:a16="http://schemas.microsoft.com/office/drawing/2014/main" id="{A162518B-2161-F887-9221-DEE5F0776093}"/>
                </a:ext>
              </a:extLst>
            </p:cNvPr>
            <p:cNvSpPr/>
            <p:nvPr/>
          </p:nvSpPr>
          <p:spPr>
            <a:xfrm>
              <a:off x="3953204" y="2804862"/>
              <a:ext cx="72765" cy="143746"/>
            </a:xfrm>
            <a:custGeom>
              <a:avLst/>
              <a:gdLst>
                <a:gd name="connsiteX0" fmla="*/ 54945 w 72765"/>
                <a:gd name="connsiteY0" fmla="*/ 22144 h 143746"/>
                <a:gd name="connsiteX1" fmla="*/ 72765 w 72765"/>
                <a:gd name="connsiteY1" fmla="*/ 22144 h 143746"/>
                <a:gd name="connsiteX2" fmla="*/ 72765 w 72765"/>
                <a:gd name="connsiteY2" fmla="*/ 59 h 143746"/>
                <a:gd name="connsiteX3" fmla="*/ 54810 w 72765"/>
                <a:gd name="connsiteY3" fmla="*/ 59 h 143746"/>
                <a:gd name="connsiteX4" fmla="*/ 19440 w 72765"/>
                <a:gd name="connsiteY4" fmla="*/ 30127 h 143746"/>
                <a:gd name="connsiteX5" fmla="*/ 19440 w 72765"/>
                <a:gd name="connsiteY5" fmla="*/ 48886 h 143746"/>
                <a:gd name="connsiteX6" fmla="*/ 0 w 72765"/>
                <a:gd name="connsiteY6" fmla="*/ 48886 h 143746"/>
                <a:gd name="connsiteX7" fmla="*/ 0 w 72765"/>
                <a:gd name="connsiteY7" fmla="*/ 71903 h 143746"/>
                <a:gd name="connsiteX8" fmla="*/ 19440 w 72765"/>
                <a:gd name="connsiteY8" fmla="*/ 71903 h 143746"/>
                <a:gd name="connsiteX9" fmla="*/ 19440 w 72765"/>
                <a:gd name="connsiteY9" fmla="*/ 143746 h 143746"/>
                <a:gd name="connsiteX10" fmla="*/ 47250 w 72765"/>
                <a:gd name="connsiteY10" fmla="*/ 143746 h 143746"/>
                <a:gd name="connsiteX11" fmla="*/ 47250 w 72765"/>
                <a:gd name="connsiteY11" fmla="*/ 71903 h 143746"/>
                <a:gd name="connsiteX12" fmla="*/ 70065 w 72765"/>
                <a:gd name="connsiteY12" fmla="*/ 71903 h 143746"/>
                <a:gd name="connsiteX13" fmla="*/ 72765 w 72765"/>
                <a:gd name="connsiteY13" fmla="*/ 48886 h 143746"/>
                <a:gd name="connsiteX14" fmla="*/ 47250 w 72765"/>
                <a:gd name="connsiteY14" fmla="*/ 48886 h 143746"/>
                <a:gd name="connsiteX15" fmla="*/ 47250 w 72765"/>
                <a:gd name="connsiteY15" fmla="*/ 30127 h 143746"/>
                <a:gd name="connsiteX16" fmla="*/ 54945 w 72765"/>
                <a:gd name="connsiteY16" fmla="*/ 22011 h 14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765" h="143746">
                  <a:moveTo>
                    <a:pt x="54945" y="22144"/>
                  </a:moveTo>
                  <a:cubicBezTo>
                    <a:pt x="61560" y="22144"/>
                    <a:pt x="72765" y="22144"/>
                    <a:pt x="72765" y="22144"/>
                  </a:cubicBezTo>
                  <a:lnTo>
                    <a:pt x="72765" y="59"/>
                  </a:lnTo>
                  <a:cubicBezTo>
                    <a:pt x="72765" y="59"/>
                    <a:pt x="64935" y="-74"/>
                    <a:pt x="54810" y="59"/>
                  </a:cubicBezTo>
                  <a:cubicBezTo>
                    <a:pt x="44550" y="192"/>
                    <a:pt x="19440" y="990"/>
                    <a:pt x="19440" y="30127"/>
                  </a:cubicBezTo>
                  <a:lnTo>
                    <a:pt x="19440" y="48886"/>
                  </a:lnTo>
                  <a:lnTo>
                    <a:pt x="0" y="48886"/>
                  </a:lnTo>
                  <a:lnTo>
                    <a:pt x="0" y="71903"/>
                  </a:lnTo>
                  <a:lnTo>
                    <a:pt x="19440" y="71903"/>
                  </a:lnTo>
                  <a:lnTo>
                    <a:pt x="19440" y="143746"/>
                  </a:lnTo>
                  <a:lnTo>
                    <a:pt x="47250" y="143746"/>
                  </a:lnTo>
                  <a:lnTo>
                    <a:pt x="47250" y="71903"/>
                  </a:lnTo>
                  <a:lnTo>
                    <a:pt x="70065" y="71903"/>
                  </a:lnTo>
                  <a:lnTo>
                    <a:pt x="72765" y="48886"/>
                  </a:lnTo>
                  <a:lnTo>
                    <a:pt x="47250" y="48886"/>
                  </a:lnTo>
                  <a:lnTo>
                    <a:pt x="47250" y="30127"/>
                  </a:lnTo>
                  <a:cubicBezTo>
                    <a:pt x="47250" y="30127"/>
                    <a:pt x="48330" y="22011"/>
                    <a:pt x="54945" y="22011"/>
                  </a:cubicBezTo>
                  <a:close/>
                </a:path>
              </a:pathLst>
            </a:custGeom>
            <a:solidFill>
              <a:srgbClr val="14336A"/>
            </a:solidFill>
            <a:ln w="0" cap="flat">
              <a:noFill/>
              <a:prstDash val="solid"/>
              <a:miter/>
            </a:ln>
          </p:spPr>
          <p:txBody>
            <a:bodyPr rtlCol="0" anchor="ctr"/>
            <a:lstStyle/>
            <a:p>
              <a:endParaRPr lang="en-GB" sz="2880"/>
            </a:p>
          </p:txBody>
        </p:sp>
      </p:grpSp>
      <p:sp>
        <p:nvSpPr>
          <p:cNvPr id="143" name="Freeform 142">
            <a:hlinkClick r:id="rId7"/>
            <a:extLst>
              <a:ext uri="{FF2B5EF4-FFF2-40B4-BE49-F238E27FC236}">
                <a16:creationId xmlns:a16="http://schemas.microsoft.com/office/drawing/2014/main" id="{1D6D8B30-A9BE-ECE0-7C5D-8CC7C85CE870}"/>
              </a:ext>
            </a:extLst>
          </p:cNvPr>
          <p:cNvSpPr/>
          <p:nvPr/>
        </p:nvSpPr>
        <p:spPr>
          <a:xfrm>
            <a:off x="7369920" y="4361430"/>
            <a:ext cx="489888" cy="483840"/>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44" name="Freeform 143">
            <a:extLst>
              <a:ext uri="{FF2B5EF4-FFF2-40B4-BE49-F238E27FC236}">
                <a16:creationId xmlns:a16="http://schemas.microsoft.com/office/drawing/2014/main" id="{10476DDB-A74C-5F9B-E3DF-E04EB8F5BDDD}"/>
              </a:ext>
            </a:extLst>
          </p:cNvPr>
          <p:cNvSpPr/>
          <p:nvPr/>
        </p:nvSpPr>
        <p:spPr>
          <a:xfrm>
            <a:off x="7501897" y="4491707"/>
            <a:ext cx="226366" cy="222235"/>
          </a:xfrm>
          <a:custGeom>
            <a:avLst/>
            <a:gdLst>
              <a:gd name="connsiteX0" fmla="*/ 0 w 141479"/>
              <a:gd name="connsiteY0" fmla="*/ 42707 h 138897"/>
              <a:gd name="connsiteX1" fmla="*/ 6750 w 141479"/>
              <a:gd name="connsiteY1" fmla="*/ 17296 h 138897"/>
              <a:gd name="connsiteX2" fmla="*/ 26325 w 141479"/>
              <a:gd name="connsiteY2" fmla="*/ 2661 h 138897"/>
              <a:gd name="connsiteX3" fmla="*/ 51030 w 141479"/>
              <a:gd name="connsiteY3" fmla="*/ 0 h 138897"/>
              <a:gd name="connsiteX4" fmla="*/ 99090 w 141479"/>
              <a:gd name="connsiteY4" fmla="*/ 133 h 138897"/>
              <a:gd name="connsiteX5" fmla="*/ 124335 w 141479"/>
              <a:gd name="connsiteY5" fmla="*/ 7051 h 138897"/>
              <a:gd name="connsiteX6" fmla="*/ 139860 w 141479"/>
              <a:gd name="connsiteY6" fmla="*/ 30600 h 138897"/>
              <a:gd name="connsiteX7" fmla="*/ 141480 w 141479"/>
              <a:gd name="connsiteY7" fmla="*/ 48428 h 138897"/>
              <a:gd name="connsiteX8" fmla="*/ 141075 w 141479"/>
              <a:gd name="connsiteY8" fmla="*/ 99383 h 138897"/>
              <a:gd name="connsiteX9" fmla="*/ 135270 w 141479"/>
              <a:gd name="connsiteY9" fmla="*/ 120537 h 138897"/>
              <a:gd name="connsiteX10" fmla="*/ 114885 w 141479"/>
              <a:gd name="connsiteY10" fmla="*/ 136237 h 138897"/>
              <a:gd name="connsiteX11" fmla="*/ 90450 w 141479"/>
              <a:gd name="connsiteY11" fmla="*/ 138897 h 138897"/>
              <a:gd name="connsiteX12" fmla="*/ 43335 w 141479"/>
              <a:gd name="connsiteY12" fmla="*/ 138897 h 138897"/>
              <a:gd name="connsiteX13" fmla="*/ 19845 w 141479"/>
              <a:gd name="connsiteY13" fmla="*/ 133443 h 138897"/>
              <a:gd name="connsiteX14" fmla="*/ 2835 w 141479"/>
              <a:gd name="connsiteY14" fmla="*/ 112555 h 138897"/>
              <a:gd name="connsiteX15" fmla="*/ 135 w 141479"/>
              <a:gd name="connsiteY15" fmla="*/ 93530 h 138897"/>
              <a:gd name="connsiteX16" fmla="*/ 135 w 141479"/>
              <a:gd name="connsiteY16" fmla="*/ 42973 h 138897"/>
              <a:gd name="connsiteX17" fmla="*/ 13770 w 141479"/>
              <a:gd name="connsiteY17" fmla="*/ 103375 h 138897"/>
              <a:gd name="connsiteX18" fmla="*/ 23085 w 141479"/>
              <a:gd name="connsiteY18" fmla="*/ 120271 h 138897"/>
              <a:gd name="connsiteX19" fmla="*/ 41850 w 141479"/>
              <a:gd name="connsiteY19" fmla="*/ 125992 h 138897"/>
              <a:gd name="connsiteX20" fmla="*/ 105300 w 141479"/>
              <a:gd name="connsiteY20" fmla="*/ 125327 h 138897"/>
              <a:gd name="connsiteX21" fmla="*/ 118260 w 141479"/>
              <a:gd name="connsiteY21" fmla="*/ 120404 h 138897"/>
              <a:gd name="connsiteX22" fmla="*/ 128250 w 141479"/>
              <a:gd name="connsiteY22" fmla="*/ 98851 h 138897"/>
              <a:gd name="connsiteX23" fmla="*/ 128520 w 141479"/>
              <a:gd name="connsiteY23" fmla="*/ 52020 h 138897"/>
              <a:gd name="connsiteX24" fmla="*/ 127575 w 141479"/>
              <a:gd name="connsiteY24" fmla="*/ 35257 h 138897"/>
              <a:gd name="connsiteX25" fmla="*/ 119610 w 141479"/>
              <a:gd name="connsiteY25" fmla="*/ 19690 h 138897"/>
              <a:gd name="connsiteX26" fmla="*/ 101250 w 141479"/>
              <a:gd name="connsiteY26" fmla="*/ 13171 h 138897"/>
              <a:gd name="connsiteX27" fmla="*/ 49545 w 141479"/>
              <a:gd name="connsiteY27" fmla="*/ 12639 h 138897"/>
              <a:gd name="connsiteX28" fmla="*/ 30645 w 141479"/>
              <a:gd name="connsiteY28" fmla="*/ 14635 h 138897"/>
              <a:gd name="connsiteX29" fmla="*/ 13635 w 141479"/>
              <a:gd name="connsiteY29" fmla="*/ 35523 h 138897"/>
              <a:gd name="connsiteX30" fmla="*/ 13635 w 141479"/>
              <a:gd name="connsiteY30" fmla="*/ 103242 h 13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1479" h="138897">
                <a:moveTo>
                  <a:pt x="0" y="42707"/>
                </a:moveTo>
                <a:cubicBezTo>
                  <a:pt x="135" y="33793"/>
                  <a:pt x="1620" y="25012"/>
                  <a:pt x="6750" y="17296"/>
                </a:cubicBezTo>
                <a:cubicBezTo>
                  <a:pt x="11475" y="10111"/>
                  <a:pt x="18090" y="5322"/>
                  <a:pt x="26325" y="2661"/>
                </a:cubicBezTo>
                <a:cubicBezTo>
                  <a:pt x="34425" y="0"/>
                  <a:pt x="42660" y="0"/>
                  <a:pt x="51030" y="0"/>
                </a:cubicBezTo>
                <a:cubicBezTo>
                  <a:pt x="67095" y="0"/>
                  <a:pt x="83025" y="0"/>
                  <a:pt x="99090" y="133"/>
                </a:cubicBezTo>
                <a:cubicBezTo>
                  <a:pt x="108135" y="133"/>
                  <a:pt x="116640" y="2129"/>
                  <a:pt x="124335" y="7051"/>
                </a:cubicBezTo>
                <a:cubicBezTo>
                  <a:pt x="132840" y="12639"/>
                  <a:pt x="138105" y="20755"/>
                  <a:pt x="139860" y="30600"/>
                </a:cubicBezTo>
                <a:cubicBezTo>
                  <a:pt x="140940" y="36454"/>
                  <a:pt x="141345" y="42441"/>
                  <a:pt x="141480" y="48428"/>
                </a:cubicBezTo>
                <a:cubicBezTo>
                  <a:pt x="141480" y="65457"/>
                  <a:pt x="141480" y="82354"/>
                  <a:pt x="141075" y="99383"/>
                </a:cubicBezTo>
                <a:cubicBezTo>
                  <a:pt x="141075" y="106834"/>
                  <a:pt x="139320" y="114018"/>
                  <a:pt x="135270" y="120537"/>
                </a:cubicBezTo>
                <a:cubicBezTo>
                  <a:pt x="130545" y="128254"/>
                  <a:pt x="123660" y="133443"/>
                  <a:pt x="114885" y="136237"/>
                </a:cubicBezTo>
                <a:cubicBezTo>
                  <a:pt x="106920" y="138764"/>
                  <a:pt x="98685" y="138897"/>
                  <a:pt x="90450" y="138897"/>
                </a:cubicBezTo>
                <a:cubicBezTo>
                  <a:pt x="74790" y="138897"/>
                  <a:pt x="58995" y="138897"/>
                  <a:pt x="43335" y="138897"/>
                </a:cubicBezTo>
                <a:cubicBezTo>
                  <a:pt x="35100" y="138897"/>
                  <a:pt x="27135" y="137434"/>
                  <a:pt x="19845" y="133443"/>
                </a:cubicBezTo>
                <a:cubicBezTo>
                  <a:pt x="11340" y="128786"/>
                  <a:pt x="5670" y="121735"/>
                  <a:pt x="2835" y="112555"/>
                </a:cubicBezTo>
                <a:cubicBezTo>
                  <a:pt x="810" y="106302"/>
                  <a:pt x="540" y="99916"/>
                  <a:pt x="135" y="93530"/>
                </a:cubicBezTo>
                <a:cubicBezTo>
                  <a:pt x="135" y="92332"/>
                  <a:pt x="0" y="56011"/>
                  <a:pt x="135" y="42973"/>
                </a:cubicBezTo>
                <a:close/>
                <a:moveTo>
                  <a:pt x="13770" y="103375"/>
                </a:moveTo>
                <a:cubicBezTo>
                  <a:pt x="14445" y="110027"/>
                  <a:pt x="17280" y="116014"/>
                  <a:pt x="23085" y="120271"/>
                </a:cubicBezTo>
                <a:cubicBezTo>
                  <a:pt x="28620" y="124529"/>
                  <a:pt x="35235" y="125859"/>
                  <a:pt x="41850" y="125992"/>
                </a:cubicBezTo>
                <a:cubicBezTo>
                  <a:pt x="63045" y="126524"/>
                  <a:pt x="84105" y="127190"/>
                  <a:pt x="105300" y="125327"/>
                </a:cubicBezTo>
                <a:cubicBezTo>
                  <a:pt x="110025" y="124928"/>
                  <a:pt x="114345" y="123198"/>
                  <a:pt x="118260" y="120404"/>
                </a:cubicBezTo>
                <a:cubicBezTo>
                  <a:pt x="125550" y="115083"/>
                  <a:pt x="128115" y="107233"/>
                  <a:pt x="128250" y="98851"/>
                </a:cubicBezTo>
                <a:cubicBezTo>
                  <a:pt x="128655" y="83285"/>
                  <a:pt x="128520" y="67586"/>
                  <a:pt x="128520" y="52020"/>
                </a:cubicBezTo>
                <a:cubicBezTo>
                  <a:pt x="128520" y="46432"/>
                  <a:pt x="128250" y="40844"/>
                  <a:pt x="127575" y="35257"/>
                </a:cubicBezTo>
                <a:cubicBezTo>
                  <a:pt x="126900" y="29137"/>
                  <a:pt x="124335" y="23815"/>
                  <a:pt x="119610" y="19690"/>
                </a:cubicBezTo>
                <a:cubicBezTo>
                  <a:pt x="114345" y="15034"/>
                  <a:pt x="108000" y="13304"/>
                  <a:pt x="101250" y="13171"/>
                </a:cubicBezTo>
                <a:cubicBezTo>
                  <a:pt x="84105" y="12772"/>
                  <a:pt x="66825" y="12639"/>
                  <a:pt x="49545" y="12639"/>
                </a:cubicBezTo>
                <a:cubicBezTo>
                  <a:pt x="43200" y="12639"/>
                  <a:pt x="36855" y="12639"/>
                  <a:pt x="30645" y="14635"/>
                </a:cubicBezTo>
                <a:cubicBezTo>
                  <a:pt x="20115" y="17961"/>
                  <a:pt x="14445" y="25810"/>
                  <a:pt x="13635" y="35523"/>
                </a:cubicBezTo>
                <a:cubicBezTo>
                  <a:pt x="12690" y="47763"/>
                  <a:pt x="12825" y="95392"/>
                  <a:pt x="13635" y="103242"/>
                </a:cubicBezTo>
                <a:close/>
              </a:path>
            </a:pathLst>
          </a:custGeom>
          <a:solidFill>
            <a:srgbClr val="14336A"/>
          </a:solidFill>
          <a:ln w="0" cap="flat">
            <a:noFill/>
            <a:prstDash val="solid"/>
            <a:miter/>
          </a:ln>
        </p:spPr>
        <p:txBody>
          <a:bodyPr rtlCol="0" anchor="ctr"/>
          <a:lstStyle/>
          <a:p>
            <a:endParaRPr lang="en-GB" sz="2880"/>
          </a:p>
        </p:txBody>
      </p:sp>
      <p:sp>
        <p:nvSpPr>
          <p:cNvPr id="145" name="Freeform 144">
            <a:extLst>
              <a:ext uri="{FF2B5EF4-FFF2-40B4-BE49-F238E27FC236}">
                <a16:creationId xmlns:a16="http://schemas.microsoft.com/office/drawing/2014/main" id="{F21AA66F-531E-C51E-4A4C-94B364A5D145}"/>
              </a:ext>
            </a:extLst>
          </p:cNvPr>
          <p:cNvSpPr/>
          <p:nvPr/>
        </p:nvSpPr>
        <p:spPr>
          <a:xfrm>
            <a:off x="7556326" y="4545770"/>
            <a:ext cx="116858" cy="114530"/>
          </a:xfrm>
          <a:custGeom>
            <a:avLst/>
            <a:gdLst>
              <a:gd name="connsiteX0" fmla="*/ 36721 w 73036"/>
              <a:gd name="connsiteY0" fmla="*/ 3 h 71581"/>
              <a:gd name="connsiteX1" fmla="*/ 73036 w 73036"/>
              <a:gd name="connsiteY1" fmla="*/ 35925 h 71581"/>
              <a:gd name="connsiteX2" fmla="*/ 36316 w 73036"/>
              <a:gd name="connsiteY2" fmla="*/ 71581 h 71581"/>
              <a:gd name="connsiteX3" fmla="*/ 1 w 73036"/>
              <a:gd name="connsiteY3" fmla="*/ 35393 h 71581"/>
              <a:gd name="connsiteX4" fmla="*/ 36586 w 73036"/>
              <a:gd name="connsiteY4" fmla="*/ 3 h 71581"/>
              <a:gd name="connsiteX5" fmla="*/ 60076 w 73036"/>
              <a:gd name="connsiteY5" fmla="*/ 35925 h 71581"/>
              <a:gd name="connsiteX6" fmla="*/ 36586 w 73036"/>
              <a:gd name="connsiteY6" fmla="*/ 12642 h 71581"/>
              <a:gd name="connsiteX7" fmla="*/ 13096 w 73036"/>
              <a:gd name="connsiteY7" fmla="*/ 35393 h 71581"/>
              <a:gd name="connsiteX8" fmla="*/ 36721 w 73036"/>
              <a:gd name="connsiteY8" fmla="*/ 58675 h 71581"/>
              <a:gd name="connsiteX9" fmla="*/ 59941 w 73036"/>
              <a:gd name="connsiteY9" fmla="*/ 35925 h 7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36" h="71581">
                <a:moveTo>
                  <a:pt x="36721" y="3"/>
                </a:moveTo>
                <a:cubicBezTo>
                  <a:pt x="56431" y="-130"/>
                  <a:pt x="73171" y="15835"/>
                  <a:pt x="73036" y="35925"/>
                </a:cubicBezTo>
                <a:cubicBezTo>
                  <a:pt x="73036" y="56015"/>
                  <a:pt x="56026" y="71714"/>
                  <a:pt x="36316" y="71581"/>
                </a:cubicBezTo>
                <a:cubicBezTo>
                  <a:pt x="16336" y="71448"/>
                  <a:pt x="-134" y="55349"/>
                  <a:pt x="1" y="35393"/>
                </a:cubicBezTo>
                <a:cubicBezTo>
                  <a:pt x="271" y="15569"/>
                  <a:pt x="16606" y="-263"/>
                  <a:pt x="36586" y="3"/>
                </a:cubicBezTo>
                <a:close/>
                <a:moveTo>
                  <a:pt x="60076" y="35925"/>
                </a:moveTo>
                <a:cubicBezTo>
                  <a:pt x="60481" y="23685"/>
                  <a:pt x="49816" y="12642"/>
                  <a:pt x="36586" y="12642"/>
                </a:cubicBezTo>
                <a:cubicBezTo>
                  <a:pt x="23626" y="12642"/>
                  <a:pt x="13096" y="23020"/>
                  <a:pt x="13096" y="35393"/>
                </a:cubicBezTo>
                <a:cubicBezTo>
                  <a:pt x="13096" y="48431"/>
                  <a:pt x="23491" y="58809"/>
                  <a:pt x="36721" y="58675"/>
                </a:cubicBezTo>
                <a:cubicBezTo>
                  <a:pt x="49411" y="58675"/>
                  <a:pt x="59941" y="48298"/>
                  <a:pt x="59941" y="35925"/>
                </a:cubicBezTo>
                <a:close/>
              </a:path>
            </a:pathLst>
          </a:custGeom>
          <a:solidFill>
            <a:srgbClr val="14336A"/>
          </a:solidFill>
          <a:ln w="0" cap="flat">
            <a:noFill/>
            <a:prstDash val="solid"/>
            <a:miter/>
          </a:ln>
        </p:spPr>
        <p:txBody>
          <a:bodyPr rtlCol="0" anchor="ctr"/>
          <a:lstStyle/>
          <a:p>
            <a:endParaRPr lang="en-GB" sz="2880"/>
          </a:p>
        </p:txBody>
      </p:sp>
      <p:sp>
        <p:nvSpPr>
          <p:cNvPr id="146" name="Freeform 145">
            <a:extLst>
              <a:ext uri="{FF2B5EF4-FFF2-40B4-BE49-F238E27FC236}">
                <a16:creationId xmlns:a16="http://schemas.microsoft.com/office/drawing/2014/main" id="{F39BE647-A0D2-DA33-46C4-E765A9936DA8}"/>
              </a:ext>
            </a:extLst>
          </p:cNvPr>
          <p:cNvSpPr/>
          <p:nvPr/>
        </p:nvSpPr>
        <p:spPr>
          <a:xfrm>
            <a:off x="7661521" y="4529810"/>
            <a:ext cx="27653" cy="26864"/>
          </a:xfrm>
          <a:custGeom>
            <a:avLst/>
            <a:gdLst>
              <a:gd name="connsiteX0" fmla="*/ 8640 w 17283"/>
              <a:gd name="connsiteY0" fmla="*/ 16763 h 16790"/>
              <a:gd name="connsiteX1" fmla="*/ 0 w 17283"/>
              <a:gd name="connsiteY1" fmla="*/ 8515 h 16790"/>
              <a:gd name="connsiteX2" fmla="*/ 8640 w 17283"/>
              <a:gd name="connsiteY2" fmla="*/ 0 h 16790"/>
              <a:gd name="connsiteX3" fmla="*/ 17280 w 17283"/>
              <a:gd name="connsiteY3" fmla="*/ 8515 h 16790"/>
              <a:gd name="connsiteX4" fmla="*/ 8640 w 17283"/>
              <a:gd name="connsiteY4" fmla="*/ 16630 h 16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83" h="16790">
                <a:moveTo>
                  <a:pt x="8640" y="16763"/>
                </a:moveTo>
                <a:cubicBezTo>
                  <a:pt x="3915" y="17163"/>
                  <a:pt x="135" y="13038"/>
                  <a:pt x="0" y="8515"/>
                </a:cubicBezTo>
                <a:cubicBezTo>
                  <a:pt x="0" y="3991"/>
                  <a:pt x="4050" y="0"/>
                  <a:pt x="8640" y="0"/>
                </a:cubicBezTo>
                <a:cubicBezTo>
                  <a:pt x="13365" y="0"/>
                  <a:pt x="17415" y="3991"/>
                  <a:pt x="17280" y="8515"/>
                </a:cubicBezTo>
                <a:cubicBezTo>
                  <a:pt x="17145" y="12772"/>
                  <a:pt x="13635" y="17030"/>
                  <a:pt x="8640" y="16630"/>
                </a:cubicBezTo>
                <a:close/>
              </a:path>
            </a:pathLst>
          </a:custGeom>
          <a:solidFill>
            <a:srgbClr val="14336A"/>
          </a:solidFill>
          <a:ln w="0" cap="flat">
            <a:noFill/>
            <a:prstDash val="solid"/>
            <a:miter/>
          </a:ln>
        </p:spPr>
        <p:txBody>
          <a:bodyPr rtlCol="0" anchor="ctr"/>
          <a:lstStyle/>
          <a:p>
            <a:endParaRPr lang="en-GB" sz="2880"/>
          </a:p>
        </p:txBody>
      </p:sp>
      <p:grpSp>
        <p:nvGrpSpPr>
          <p:cNvPr id="12" name="Group 11">
            <a:extLst>
              <a:ext uri="{FF2B5EF4-FFF2-40B4-BE49-F238E27FC236}">
                <a16:creationId xmlns:a16="http://schemas.microsoft.com/office/drawing/2014/main" id="{B3205728-4EEC-6401-F9B2-0E4A24D975BD}"/>
              </a:ext>
            </a:extLst>
          </p:cNvPr>
          <p:cNvGrpSpPr/>
          <p:nvPr userDrawn="1"/>
        </p:nvGrpSpPr>
        <p:grpSpPr>
          <a:xfrm>
            <a:off x="5533056" y="4361431"/>
            <a:ext cx="489888" cy="482787"/>
            <a:chOff x="3458160" y="2725894"/>
            <a:chExt cx="306180" cy="301742"/>
          </a:xfrm>
        </p:grpSpPr>
        <p:sp>
          <p:nvSpPr>
            <p:cNvPr id="149" name="Freeform 148">
              <a:hlinkClick r:id="rId8"/>
              <a:extLst>
                <a:ext uri="{FF2B5EF4-FFF2-40B4-BE49-F238E27FC236}">
                  <a16:creationId xmlns:a16="http://schemas.microsoft.com/office/drawing/2014/main" id="{027AB409-A3BE-158E-CAC1-4CEDEA4B2093}"/>
                </a:ext>
              </a:extLst>
            </p:cNvPr>
            <p:cNvSpPr/>
            <p:nvPr/>
          </p:nvSpPr>
          <p:spPr>
            <a:xfrm>
              <a:off x="3458160" y="2725894"/>
              <a:ext cx="306180" cy="301742"/>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0" name="Freeform 149">
              <a:extLst>
                <a:ext uri="{FF2B5EF4-FFF2-40B4-BE49-F238E27FC236}">
                  <a16:creationId xmlns:a16="http://schemas.microsoft.com/office/drawing/2014/main" id="{FAD51920-5FF8-94F7-E6B7-DD2430B8C178}"/>
                </a:ext>
              </a:extLst>
            </p:cNvPr>
            <p:cNvSpPr/>
            <p:nvPr/>
          </p:nvSpPr>
          <p:spPr>
            <a:xfrm>
              <a:off x="3539565" y="2813569"/>
              <a:ext cx="143369" cy="126657"/>
            </a:xfrm>
            <a:custGeom>
              <a:avLst/>
              <a:gdLst>
                <a:gd name="connsiteX0" fmla="*/ 89370 w 143369"/>
                <a:gd name="connsiteY0" fmla="*/ 52153 h 126657"/>
                <a:gd name="connsiteX1" fmla="*/ 138915 w 143369"/>
                <a:gd name="connsiteY1" fmla="*/ 0 h 126657"/>
                <a:gd name="connsiteX2" fmla="*/ 120150 w 143369"/>
                <a:gd name="connsiteY2" fmla="*/ 0 h 126657"/>
                <a:gd name="connsiteX3" fmla="*/ 81270 w 143369"/>
                <a:gd name="connsiteY3" fmla="*/ 40977 h 126657"/>
                <a:gd name="connsiteX4" fmla="*/ 51435 w 143369"/>
                <a:gd name="connsiteY4" fmla="*/ 0 h 126657"/>
                <a:gd name="connsiteX5" fmla="*/ 0 w 143369"/>
                <a:gd name="connsiteY5" fmla="*/ 0 h 126657"/>
                <a:gd name="connsiteX6" fmla="*/ 52110 w 143369"/>
                <a:gd name="connsiteY6" fmla="*/ 71710 h 126657"/>
                <a:gd name="connsiteX7" fmla="*/ 0 w 143369"/>
                <a:gd name="connsiteY7" fmla="*/ 126657 h 126657"/>
                <a:gd name="connsiteX8" fmla="*/ 18765 w 143369"/>
                <a:gd name="connsiteY8" fmla="*/ 126657 h 126657"/>
                <a:gd name="connsiteX9" fmla="*/ 60210 w 143369"/>
                <a:gd name="connsiteY9" fmla="*/ 83019 h 126657"/>
                <a:gd name="connsiteX10" fmla="*/ 91935 w 143369"/>
                <a:gd name="connsiteY10" fmla="*/ 126657 h 126657"/>
                <a:gd name="connsiteX11" fmla="*/ 143370 w 143369"/>
                <a:gd name="connsiteY11" fmla="*/ 126657 h 126657"/>
                <a:gd name="connsiteX12" fmla="*/ 89370 w 143369"/>
                <a:gd name="connsiteY12" fmla="*/ 52286 h 126657"/>
                <a:gd name="connsiteX13" fmla="*/ 26460 w 143369"/>
                <a:gd name="connsiteY13" fmla="*/ 13304 h 126657"/>
                <a:gd name="connsiteX14" fmla="*/ 44415 w 143369"/>
                <a:gd name="connsiteY14" fmla="*/ 13304 h 126657"/>
                <a:gd name="connsiteX15" fmla="*/ 116910 w 143369"/>
                <a:gd name="connsiteY15" fmla="*/ 113087 h 126657"/>
                <a:gd name="connsiteX16" fmla="*/ 98955 w 143369"/>
                <a:gd name="connsiteY16" fmla="*/ 113087 h 126657"/>
                <a:gd name="connsiteX17" fmla="*/ 26460 w 143369"/>
                <a:gd name="connsiteY17" fmla="*/ 13304 h 12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3369" h="126657">
                  <a:moveTo>
                    <a:pt x="89370" y="52153"/>
                  </a:moveTo>
                  <a:lnTo>
                    <a:pt x="138915" y="0"/>
                  </a:lnTo>
                  <a:lnTo>
                    <a:pt x="120150" y="0"/>
                  </a:lnTo>
                  <a:lnTo>
                    <a:pt x="81270" y="40977"/>
                  </a:lnTo>
                  <a:lnTo>
                    <a:pt x="51435" y="0"/>
                  </a:lnTo>
                  <a:lnTo>
                    <a:pt x="0" y="0"/>
                  </a:lnTo>
                  <a:lnTo>
                    <a:pt x="52110" y="71710"/>
                  </a:lnTo>
                  <a:lnTo>
                    <a:pt x="0" y="126657"/>
                  </a:lnTo>
                  <a:lnTo>
                    <a:pt x="18765" y="126657"/>
                  </a:lnTo>
                  <a:lnTo>
                    <a:pt x="60210" y="83019"/>
                  </a:lnTo>
                  <a:lnTo>
                    <a:pt x="91935" y="126657"/>
                  </a:lnTo>
                  <a:lnTo>
                    <a:pt x="143370" y="126657"/>
                  </a:lnTo>
                  <a:lnTo>
                    <a:pt x="89370" y="52286"/>
                  </a:lnTo>
                  <a:close/>
                  <a:moveTo>
                    <a:pt x="26460" y="13304"/>
                  </a:moveTo>
                  <a:lnTo>
                    <a:pt x="44415" y="13304"/>
                  </a:lnTo>
                  <a:lnTo>
                    <a:pt x="116910" y="113087"/>
                  </a:lnTo>
                  <a:lnTo>
                    <a:pt x="98955" y="113087"/>
                  </a:lnTo>
                  <a:lnTo>
                    <a:pt x="26460" y="13304"/>
                  </a:lnTo>
                  <a:close/>
                </a:path>
              </a:pathLst>
            </a:custGeom>
            <a:solidFill>
              <a:srgbClr val="14336A"/>
            </a:solidFill>
            <a:ln w="0" cap="flat">
              <a:noFill/>
              <a:prstDash val="solid"/>
              <a:miter/>
            </a:ln>
          </p:spPr>
          <p:txBody>
            <a:bodyPr rtlCol="0" anchor="ctr"/>
            <a:lstStyle/>
            <a:p>
              <a:endParaRPr lang="en-GB" sz="2880"/>
            </a:p>
          </p:txBody>
        </p:sp>
      </p:grpSp>
      <p:sp>
        <p:nvSpPr>
          <p:cNvPr id="151" name="Freeform 150">
            <a:hlinkClick r:id="rId9"/>
            <a:extLst>
              <a:ext uri="{FF2B5EF4-FFF2-40B4-BE49-F238E27FC236}">
                <a16:creationId xmlns:a16="http://schemas.microsoft.com/office/drawing/2014/main" id="{496D5C93-8AD6-025F-D2AF-A5218E63D607}"/>
              </a:ext>
            </a:extLst>
          </p:cNvPr>
          <p:cNvSpPr/>
          <p:nvPr/>
        </p:nvSpPr>
        <p:spPr>
          <a:xfrm>
            <a:off x="6757558" y="4361431"/>
            <a:ext cx="489888" cy="482787"/>
          </a:xfrm>
          <a:custGeom>
            <a:avLst/>
            <a:gdLst>
              <a:gd name="connsiteX0" fmla="*/ 306180 w 306180"/>
              <a:gd name="connsiteY0" fmla="*/ 150871 h 301742"/>
              <a:gd name="connsiteX1" fmla="*/ 153090 w 306180"/>
              <a:gd name="connsiteY1" fmla="*/ 301743 h 301742"/>
              <a:gd name="connsiteX2" fmla="*/ 153090 w 306180"/>
              <a:gd name="connsiteY2" fmla="*/ 301743 h 301742"/>
              <a:gd name="connsiteX3" fmla="*/ 0 w 306180"/>
              <a:gd name="connsiteY3" fmla="*/ 150871 h 301742"/>
              <a:gd name="connsiteX4" fmla="*/ 0 w 306180"/>
              <a:gd name="connsiteY4" fmla="*/ 150871 h 301742"/>
              <a:gd name="connsiteX5" fmla="*/ 153090 w 306180"/>
              <a:gd name="connsiteY5" fmla="*/ 0 h 301742"/>
              <a:gd name="connsiteX6" fmla="*/ 153090 w 306180"/>
              <a:gd name="connsiteY6" fmla="*/ 0 h 301742"/>
              <a:gd name="connsiteX7" fmla="*/ 306180 w 306180"/>
              <a:gd name="connsiteY7" fmla="*/ 150871 h 301742"/>
              <a:gd name="connsiteX8" fmla="*/ 306180 w 306180"/>
              <a:gd name="connsiteY8" fmla="*/ 150871 h 30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6180" h="301742">
                <a:moveTo>
                  <a:pt x="306180" y="150871"/>
                </a:moveTo>
                <a:cubicBezTo>
                  <a:pt x="306180" y="234157"/>
                  <a:pt x="237600" y="301743"/>
                  <a:pt x="153090" y="301743"/>
                </a:cubicBezTo>
                <a:lnTo>
                  <a:pt x="153090" y="301743"/>
                </a:lnTo>
                <a:cubicBezTo>
                  <a:pt x="68580" y="301743"/>
                  <a:pt x="0" y="234157"/>
                  <a:pt x="0" y="150871"/>
                </a:cubicBezTo>
                <a:lnTo>
                  <a:pt x="0" y="150871"/>
                </a:lnTo>
                <a:cubicBezTo>
                  <a:pt x="0" y="67586"/>
                  <a:pt x="68580" y="0"/>
                  <a:pt x="153090" y="0"/>
                </a:cubicBezTo>
                <a:lnTo>
                  <a:pt x="153090" y="0"/>
                </a:lnTo>
                <a:cubicBezTo>
                  <a:pt x="237600" y="0"/>
                  <a:pt x="306180" y="67586"/>
                  <a:pt x="306180" y="150871"/>
                </a:cubicBezTo>
                <a:lnTo>
                  <a:pt x="306180" y="150871"/>
                </a:lnTo>
                <a:close/>
              </a:path>
            </a:pathLst>
          </a:custGeom>
          <a:solidFill>
            <a:srgbClr val="FFFFFF"/>
          </a:solidFill>
          <a:ln w="0" cap="flat">
            <a:noFill/>
            <a:prstDash val="solid"/>
            <a:miter/>
          </a:ln>
        </p:spPr>
        <p:txBody>
          <a:bodyPr rtlCol="0" anchor="ctr"/>
          <a:lstStyle/>
          <a:p>
            <a:endParaRPr lang="en-GB" sz="2880"/>
          </a:p>
        </p:txBody>
      </p:sp>
      <p:sp>
        <p:nvSpPr>
          <p:cNvPr id="152" name="Freeform 151">
            <a:extLst>
              <a:ext uri="{FF2B5EF4-FFF2-40B4-BE49-F238E27FC236}">
                <a16:creationId xmlns:a16="http://schemas.microsoft.com/office/drawing/2014/main" id="{03596741-AE63-AB1D-4107-4A84F982E99F}"/>
              </a:ext>
            </a:extLst>
          </p:cNvPr>
          <p:cNvSpPr/>
          <p:nvPr/>
        </p:nvSpPr>
        <p:spPr>
          <a:xfrm>
            <a:off x="6884353" y="4476166"/>
            <a:ext cx="63070" cy="62157"/>
          </a:xfrm>
          <a:custGeom>
            <a:avLst/>
            <a:gdLst>
              <a:gd name="connsiteX0" fmla="*/ 39420 w 39419"/>
              <a:gd name="connsiteY0" fmla="*/ 19424 h 38848"/>
              <a:gd name="connsiteX1" fmla="*/ 19710 w 39419"/>
              <a:gd name="connsiteY1" fmla="*/ 38849 h 38848"/>
              <a:gd name="connsiteX2" fmla="*/ 0 w 39419"/>
              <a:gd name="connsiteY2" fmla="*/ 19424 h 38848"/>
              <a:gd name="connsiteX3" fmla="*/ 19710 w 39419"/>
              <a:gd name="connsiteY3" fmla="*/ 0 h 38848"/>
              <a:gd name="connsiteX4" fmla="*/ 39420 w 39419"/>
              <a:gd name="connsiteY4" fmla="*/ 19424 h 38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19" h="38848">
                <a:moveTo>
                  <a:pt x="39420" y="19424"/>
                </a:moveTo>
                <a:cubicBezTo>
                  <a:pt x="39420" y="30152"/>
                  <a:pt x="30596" y="38849"/>
                  <a:pt x="19710" y="38849"/>
                </a:cubicBezTo>
                <a:cubicBezTo>
                  <a:pt x="8825" y="38849"/>
                  <a:pt x="0" y="30152"/>
                  <a:pt x="0" y="19424"/>
                </a:cubicBezTo>
                <a:cubicBezTo>
                  <a:pt x="0" y="8697"/>
                  <a:pt x="8825" y="0"/>
                  <a:pt x="19710" y="0"/>
                </a:cubicBezTo>
                <a:cubicBezTo>
                  <a:pt x="30596" y="0"/>
                  <a:pt x="39420" y="8697"/>
                  <a:pt x="39420" y="19424"/>
                </a:cubicBezTo>
                <a:close/>
              </a:path>
            </a:pathLst>
          </a:custGeom>
          <a:solidFill>
            <a:srgbClr val="14336A"/>
          </a:solidFill>
          <a:ln w="0" cap="flat">
            <a:noFill/>
            <a:prstDash val="solid"/>
            <a:miter/>
          </a:ln>
        </p:spPr>
        <p:txBody>
          <a:bodyPr rtlCol="0" anchor="ctr"/>
          <a:lstStyle/>
          <a:p>
            <a:endParaRPr lang="en-GB" sz="2880"/>
          </a:p>
        </p:txBody>
      </p:sp>
      <p:sp>
        <p:nvSpPr>
          <p:cNvPr id="153" name="Freeform 152">
            <a:extLst>
              <a:ext uri="{FF2B5EF4-FFF2-40B4-BE49-F238E27FC236}">
                <a16:creationId xmlns:a16="http://schemas.microsoft.com/office/drawing/2014/main" id="{29C3463D-D9A9-F4DD-CC4C-86D5261AAAA1}"/>
              </a:ext>
            </a:extLst>
          </p:cNvPr>
          <p:cNvSpPr/>
          <p:nvPr/>
        </p:nvSpPr>
        <p:spPr>
          <a:xfrm>
            <a:off x="6889537" y="4558973"/>
            <a:ext cx="52488" cy="155394"/>
          </a:xfrm>
          <a:custGeom>
            <a:avLst/>
            <a:gdLst>
              <a:gd name="connsiteX0" fmla="*/ 31320 w 32805"/>
              <a:gd name="connsiteY0" fmla="*/ 0 h 97121"/>
              <a:gd name="connsiteX1" fmla="*/ 32805 w 32805"/>
              <a:gd name="connsiteY1" fmla="*/ 1463 h 97121"/>
              <a:gd name="connsiteX2" fmla="*/ 32805 w 32805"/>
              <a:gd name="connsiteY2" fmla="*/ 95658 h 97121"/>
              <a:gd name="connsiteX3" fmla="*/ 31320 w 32805"/>
              <a:gd name="connsiteY3" fmla="*/ 97122 h 97121"/>
              <a:gd name="connsiteX4" fmla="*/ 1485 w 32805"/>
              <a:gd name="connsiteY4" fmla="*/ 97122 h 97121"/>
              <a:gd name="connsiteX5" fmla="*/ 0 w 32805"/>
              <a:gd name="connsiteY5" fmla="*/ 95658 h 97121"/>
              <a:gd name="connsiteX6" fmla="*/ 0 w 32805"/>
              <a:gd name="connsiteY6" fmla="*/ 1463 h 97121"/>
              <a:gd name="connsiteX7" fmla="*/ 1485 w 32805"/>
              <a:gd name="connsiteY7" fmla="*/ 0 h 9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5" h="97121">
                <a:moveTo>
                  <a:pt x="31320" y="0"/>
                </a:moveTo>
                <a:cubicBezTo>
                  <a:pt x="32140" y="0"/>
                  <a:pt x="32805" y="655"/>
                  <a:pt x="32805" y="1463"/>
                </a:cubicBezTo>
                <a:lnTo>
                  <a:pt x="32805" y="95658"/>
                </a:lnTo>
                <a:cubicBezTo>
                  <a:pt x="32805" y="96467"/>
                  <a:pt x="32140" y="97122"/>
                  <a:pt x="31320" y="97122"/>
                </a:cubicBezTo>
                <a:lnTo>
                  <a:pt x="1485" y="97122"/>
                </a:lnTo>
                <a:cubicBezTo>
                  <a:pt x="665" y="97122"/>
                  <a:pt x="0" y="96467"/>
                  <a:pt x="0" y="95658"/>
                </a:cubicBezTo>
                <a:lnTo>
                  <a:pt x="0" y="1463"/>
                </a:lnTo>
                <a:cubicBezTo>
                  <a:pt x="0" y="655"/>
                  <a:pt x="665" y="0"/>
                  <a:pt x="1485" y="0"/>
                </a:cubicBezTo>
                <a:close/>
              </a:path>
            </a:pathLst>
          </a:custGeom>
          <a:solidFill>
            <a:srgbClr val="14336A"/>
          </a:solidFill>
          <a:ln w="0" cap="flat">
            <a:noFill/>
            <a:prstDash val="solid"/>
            <a:miter/>
          </a:ln>
        </p:spPr>
        <p:txBody>
          <a:bodyPr rtlCol="0" anchor="ctr"/>
          <a:lstStyle/>
          <a:p>
            <a:endParaRPr lang="en-GB" sz="2880"/>
          </a:p>
        </p:txBody>
      </p:sp>
      <p:sp>
        <p:nvSpPr>
          <p:cNvPr id="154" name="Freeform 153">
            <a:extLst>
              <a:ext uri="{FF2B5EF4-FFF2-40B4-BE49-F238E27FC236}">
                <a16:creationId xmlns:a16="http://schemas.microsoft.com/office/drawing/2014/main" id="{311DE99E-3E3D-E831-8D25-E65044DE0296}"/>
              </a:ext>
            </a:extLst>
          </p:cNvPr>
          <p:cNvSpPr/>
          <p:nvPr/>
        </p:nvSpPr>
        <p:spPr>
          <a:xfrm>
            <a:off x="6962761" y="4553865"/>
            <a:ext cx="158110" cy="160715"/>
          </a:xfrm>
          <a:custGeom>
            <a:avLst/>
            <a:gdLst>
              <a:gd name="connsiteX0" fmla="*/ 98820 w 98819"/>
              <a:gd name="connsiteY0" fmla="*/ 38849 h 100447"/>
              <a:gd name="connsiteX1" fmla="*/ 98820 w 98819"/>
              <a:gd name="connsiteY1" fmla="*/ 93929 h 100447"/>
              <a:gd name="connsiteX2" fmla="*/ 92205 w 98819"/>
              <a:gd name="connsiteY2" fmla="*/ 100448 h 100447"/>
              <a:gd name="connsiteX3" fmla="*/ 72495 w 98819"/>
              <a:gd name="connsiteY3" fmla="*/ 100448 h 100447"/>
              <a:gd name="connsiteX4" fmla="*/ 65880 w 98819"/>
              <a:gd name="connsiteY4" fmla="*/ 93929 h 100447"/>
              <a:gd name="connsiteX5" fmla="*/ 65880 w 98819"/>
              <a:gd name="connsiteY5" fmla="*/ 48561 h 100447"/>
              <a:gd name="connsiteX6" fmla="*/ 49410 w 98819"/>
              <a:gd name="connsiteY6" fmla="*/ 32330 h 100447"/>
              <a:gd name="connsiteX7" fmla="*/ 32940 w 98819"/>
              <a:gd name="connsiteY7" fmla="*/ 48561 h 100447"/>
              <a:gd name="connsiteX8" fmla="*/ 32940 w 98819"/>
              <a:gd name="connsiteY8" fmla="*/ 93929 h 100447"/>
              <a:gd name="connsiteX9" fmla="*/ 26325 w 98819"/>
              <a:gd name="connsiteY9" fmla="*/ 100448 h 100447"/>
              <a:gd name="connsiteX10" fmla="*/ 6615 w 98819"/>
              <a:gd name="connsiteY10" fmla="*/ 100448 h 100447"/>
              <a:gd name="connsiteX11" fmla="*/ 0 w 98819"/>
              <a:gd name="connsiteY11" fmla="*/ 93929 h 100447"/>
              <a:gd name="connsiteX12" fmla="*/ 0 w 98819"/>
              <a:gd name="connsiteY12" fmla="*/ 9712 h 100447"/>
              <a:gd name="connsiteX13" fmla="*/ 6615 w 98819"/>
              <a:gd name="connsiteY13" fmla="*/ 3193 h 100447"/>
              <a:gd name="connsiteX14" fmla="*/ 26325 w 98819"/>
              <a:gd name="connsiteY14" fmla="*/ 3193 h 100447"/>
              <a:gd name="connsiteX15" fmla="*/ 32940 w 98819"/>
              <a:gd name="connsiteY15" fmla="*/ 9712 h 100447"/>
              <a:gd name="connsiteX16" fmla="*/ 32940 w 98819"/>
              <a:gd name="connsiteY16" fmla="*/ 13837 h 100447"/>
              <a:gd name="connsiteX17" fmla="*/ 62505 w 98819"/>
              <a:gd name="connsiteY17" fmla="*/ 0 h 100447"/>
              <a:gd name="connsiteX18" fmla="*/ 98685 w 98819"/>
              <a:gd name="connsiteY18" fmla="*/ 38849 h 100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8819" h="100447">
                <a:moveTo>
                  <a:pt x="98820" y="38849"/>
                </a:moveTo>
                <a:lnTo>
                  <a:pt x="98820" y="93929"/>
                </a:lnTo>
                <a:cubicBezTo>
                  <a:pt x="98820" y="97521"/>
                  <a:pt x="95850" y="100448"/>
                  <a:pt x="92205" y="100448"/>
                </a:cubicBezTo>
                <a:lnTo>
                  <a:pt x="72495" y="100448"/>
                </a:lnTo>
                <a:cubicBezTo>
                  <a:pt x="68850" y="100448"/>
                  <a:pt x="65880" y="97521"/>
                  <a:pt x="65880" y="93929"/>
                </a:cubicBezTo>
                <a:lnTo>
                  <a:pt x="65880" y="48561"/>
                </a:lnTo>
                <a:cubicBezTo>
                  <a:pt x="65880" y="39647"/>
                  <a:pt x="58455" y="32330"/>
                  <a:pt x="49410" y="32330"/>
                </a:cubicBezTo>
                <a:cubicBezTo>
                  <a:pt x="40365" y="32330"/>
                  <a:pt x="32940" y="39647"/>
                  <a:pt x="32940" y="48561"/>
                </a:cubicBezTo>
                <a:lnTo>
                  <a:pt x="32940" y="93929"/>
                </a:lnTo>
                <a:cubicBezTo>
                  <a:pt x="32940" y="97521"/>
                  <a:pt x="29970" y="100448"/>
                  <a:pt x="26325" y="100448"/>
                </a:cubicBezTo>
                <a:lnTo>
                  <a:pt x="6615" y="100448"/>
                </a:lnTo>
                <a:cubicBezTo>
                  <a:pt x="2970" y="100448"/>
                  <a:pt x="0" y="97521"/>
                  <a:pt x="0" y="93929"/>
                </a:cubicBezTo>
                <a:lnTo>
                  <a:pt x="0" y="9712"/>
                </a:lnTo>
                <a:cubicBezTo>
                  <a:pt x="0" y="6120"/>
                  <a:pt x="2970" y="3193"/>
                  <a:pt x="6615" y="3193"/>
                </a:cubicBezTo>
                <a:lnTo>
                  <a:pt x="26325" y="3193"/>
                </a:lnTo>
                <a:cubicBezTo>
                  <a:pt x="29970" y="3193"/>
                  <a:pt x="32940" y="6120"/>
                  <a:pt x="32940" y="9712"/>
                </a:cubicBezTo>
                <a:lnTo>
                  <a:pt x="32940" y="13837"/>
                </a:lnTo>
                <a:cubicBezTo>
                  <a:pt x="39555" y="5455"/>
                  <a:pt x="50355" y="0"/>
                  <a:pt x="62505" y="0"/>
                </a:cubicBezTo>
                <a:cubicBezTo>
                  <a:pt x="80595" y="0"/>
                  <a:pt x="98685" y="12905"/>
                  <a:pt x="98685" y="38849"/>
                </a:cubicBezTo>
                <a:close/>
              </a:path>
            </a:pathLst>
          </a:custGeom>
          <a:solidFill>
            <a:srgbClr val="14336A"/>
          </a:solidFill>
          <a:ln w="0" cap="flat">
            <a:noFill/>
            <a:prstDash val="solid"/>
            <a:miter/>
          </a:ln>
        </p:spPr>
        <p:txBody>
          <a:bodyPr rtlCol="0" anchor="ctr"/>
          <a:lstStyle/>
          <a:p>
            <a:endParaRPr lang="en-GB" sz="2880"/>
          </a:p>
        </p:txBody>
      </p:sp>
      <p:cxnSp>
        <p:nvCxnSpPr>
          <p:cNvPr id="160" name="Straight Connector 159">
            <a:extLst>
              <a:ext uri="{FF2B5EF4-FFF2-40B4-BE49-F238E27FC236}">
                <a16:creationId xmlns:a16="http://schemas.microsoft.com/office/drawing/2014/main" id="{F703A58F-24CA-8217-8F5B-A871B62CF6BD}"/>
              </a:ext>
            </a:extLst>
          </p:cNvPr>
          <p:cNvCxnSpPr>
            <a:cxnSpLocks/>
          </p:cNvCxnSpPr>
          <p:nvPr userDrawn="1"/>
        </p:nvCxnSpPr>
        <p:spPr>
          <a:xfrm flipH="1">
            <a:off x="5509420" y="393202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253A1198-A615-326E-7EFA-15A8ADC69091}"/>
              </a:ext>
            </a:extLst>
          </p:cNvPr>
          <p:cNvCxnSpPr>
            <a:cxnSpLocks/>
          </p:cNvCxnSpPr>
          <p:nvPr userDrawn="1"/>
        </p:nvCxnSpPr>
        <p:spPr>
          <a:xfrm flipH="1">
            <a:off x="5509420" y="5232507"/>
            <a:ext cx="8135240" cy="0"/>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5" name="Freeform 4">
            <a:hlinkClick r:id="rId10"/>
            <a:extLst>
              <a:ext uri="{FF2B5EF4-FFF2-40B4-BE49-F238E27FC236}">
                <a16:creationId xmlns:a16="http://schemas.microsoft.com/office/drawing/2014/main" id="{698B75FF-ED14-E016-9577-84B1245535AC}"/>
              </a:ext>
            </a:extLst>
          </p:cNvPr>
          <p:cNvSpPr/>
          <p:nvPr/>
        </p:nvSpPr>
        <p:spPr>
          <a:xfrm>
            <a:off x="8614857" y="4361430"/>
            <a:ext cx="480202" cy="483840"/>
          </a:xfrm>
          <a:custGeom>
            <a:avLst/>
            <a:gdLst>
              <a:gd name="connsiteX0" fmla="*/ 150063 w 300126"/>
              <a:gd name="connsiteY0" fmla="*/ 0 h 302400"/>
              <a:gd name="connsiteX1" fmla="*/ 0 w 300126"/>
              <a:gd name="connsiteY1" fmla="*/ 151200 h 302400"/>
              <a:gd name="connsiteX2" fmla="*/ 150063 w 300126"/>
              <a:gd name="connsiteY2" fmla="*/ 302400 h 302400"/>
              <a:gd name="connsiteX3" fmla="*/ 300126 w 300126"/>
              <a:gd name="connsiteY3" fmla="*/ 151200 h 302400"/>
              <a:gd name="connsiteX4" fmla="*/ 150063 w 300126"/>
              <a:gd name="connsiteY4" fmla="*/ 0 h 30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126" h="302400">
                <a:moveTo>
                  <a:pt x="150063" y="0"/>
                </a:moveTo>
                <a:cubicBezTo>
                  <a:pt x="67178" y="0"/>
                  <a:pt x="0" y="67687"/>
                  <a:pt x="0" y="151200"/>
                </a:cubicBezTo>
                <a:cubicBezTo>
                  <a:pt x="0" y="234713"/>
                  <a:pt x="67178" y="302400"/>
                  <a:pt x="150063" y="302400"/>
                </a:cubicBezTo>
                <a:cubicBezTo>
                  <a:pt x="232948" y="302400"/>
                  <a:pt x="300126" y="234713"/>
                  <a:pt x="300126" y="151200"/>
                </a:cubicBezTo>
                <a:cubicBezTo>
                  <a:pt x="300126" y="67687"/>
                  <a:pt x="232948" y="0"/>
                  <a:pt x="150063" y="0"/>
                </a:cubicBezTo>
                <a:close/>
              </a:path>
            </a:pathLst>
          </a:custGeom>
          <a:solidFill>
            <a:srgbClr val="FFFFFF"/>
          </a:solidFill>
          <a:ln w="0" cap="flat">
            <a:noFill/>
            <a:prstDash val="solid"/>
            <a:miter/>
          </a:ln>
        </p:spPr>
        <p:txBody>
          <a:bodyPr rtlCol="0" anchor="ctr"/>
          <a:lstStyle/>
          <a:p>
            <a:endParaRPr lang="en-GB" sz="2880"/>
          </a:p>
        </p:txBody>
      </p:sp>
      <p:sp>
        <p:nvSpPr>
          <p:cNvPr id="6" name="Freeform 5">
            <a:extLst>
              <a:ext uri="{FF2B5EF4-FFF2-40B4-BE49-F238E27FC236}">
                <a16:creationId xmlns:a16="http://schemas.microsoft.com/office/drawing/2014/main" id="{AF725149-D950-991A-B9F2-678DD9914A62}"/>
              </a:ext>
            </a:extLst>
          </p:cNvPr>
          <p:cNvSpPr/>
          <p:nvPr/>
        </p:nvSpPr>
        <p:spPr>
          <a:xfrm>
            <a:off x="8740985" y="4522711"/>
            <a:ext cx="227787" cy="161198"/>
          </a:xfrm>
          <a:custGeom>
            <a:avLst/>
            <a:gdLst>
              <a:gd name="connsiteX0" fmla="*/ 71234 w 142367"/>
              <a:gd name="connsiteY0" fmla="*/ 0 h 100749"/>
              <a:gd name="connsiteX1" fmla="*/ 96995 w 142367"/>
              <a:gd name="connsiteY1" fmla="*/ 353 h 100749"/>
              <a:gd name="connsiteX2" fmla="*/ 115202 w 142367"/>
              <a:gd name="connsiteY2" fmla="*/ 1109 h 100749"/>
              <a:gd name="connsiteX3" fmla="*/ 121005 w 142367"/>
              <a:gd name="connsiteY3" fmla="*/ 1411 h 100749"/>
              <a:gd name="connsiteX4" fmla="*/ 122355 w 142367"/>
              <a:gd name="connsiteY4" fmla="*/ 1512 h 100749"/>
              <a:gd name="connsiteX5" fmla="*/ 124206 w 142367"/>
              <a:gd name="connsiteY5" fmla="*/ 1764 h 100749"/>
              <a:gd name="connsiteX6" fmla="*/ 126057 w 142367"/>
              <a:gd name="connsiteY6" fmla="*/ 2117 h 100749"/>
              <a:gd name="connsiteX7" fmla="*/ 128308 w 142367"/>
              <a:gd name="connsiteY7" fmla="*/ 2772 h 100749"/>
              <a:gd name="connsiteX8" fmla="*/ 130509 w 142367"/>
              <a:gd name="connsiteY8" fmla="*/ 3830 h 100749"/>
              <a:gd name="connsiteX9" fmla="*/ 132960 w 142367"/>
              <a:gd name="connsiteY9" fmla="*/ 5393 h 100749"/>
              <a:gd name="connsiteX10" fmla="*/ 135261 w 142367"/>
              <a:gd name="connsiteY10" fmla="*/ 7510 h 100749"/>
              <a:gd name="connsiteX11" fmla="*/ 136511 w 142367"/>
              <a:gd name="connsiteY11" fmla="*/ 8971 h 100749"/>
              <a:gd name="connsiteX12" fmla="*/ 138812 w 142367"/>
              <a:gd name="connsiteY12" fmla="*/ 13658 h 100749"/>
              <a:gd name="connsiteX13" fmla="*/ 140913 w 142367"/>
              <a:gd name="connsiteY13" fmla="*/ 21722 h 100749"/>
              <a:gd name="connsiteX14" fmla="*/ 141913 w 142367"/>
              <a:gd name="connsiteY14" fmla="*/ 32659 h 100749"/>
              <a:gd name="connsiteX15" fmla="*/ 142364 w 142367"/>
              <a:gd name="connsiteY15" fmla="*/ 41731 h 100749"/>
              <a:gd name="connsiteX16" fmla="*/ 142364 w 142367"/>
              <a:gd name="connsiteY16" fmla="*/ 55793 h 100749"/>
              <a:gd name="connsiteX17" fmla="*/ 140913 w 142367"/>
              <a:gd name="connsiteY17" fmla="*/ 78977 h 100749"/>
              <a:gd name="connsiteX18" fmla="*/ 138912 w 142367"/>
              <a:gd name="connsiteY18" fmla="*/ 86940 h 100749"/>
              <a:gd name="connsiteX19" fmla="*/ 136361 w 142367"/>
              <a:gd name="connsiteY19" fmla="*/ 91879 h 100749"/>
              <a:gd name="connsiteX20" fmla="*/ 135261 w 142367"/>
              <a:gd name="connsiteY20" fmla="*/ 93240 h 100749"/>
              <a:gd name="connsiteX21" fmla="*/ 132960 w 142367"/>
              <a:gd name="connsiteY21" fmla="*/ 95357 h 100749"/>
              <a:gd name="connsiteX22" fmla="*/ 130509 w 142367"/>
              <a:gd name="connsiteY22" fmla="*/ 96869 h 100749"/>
              <a:gd name="connsiteX23" fmla="*/ 128308 w 142367"/>
              <a:gd name="connsiteY23" fmla="*/ 97877 h 100749"/>
              <a:gd name="connsiteX24" fmla="*/ 126057 w 142367"/>
              <a:gd name="connsiteY24" fmla="*/ 98532 h 100749"/>
              <a:gd name="connsiteX25" fmla="*/ 124156 w 142367"/>
              <a:gd name="connsiteY25" fmla="*/ 98885 h 100749"/>
              <a:gd name="connsiteX26" fmla="*/ 122305 w 142367"/>
              <a:gd name="connsiteY26" fmla="*/ 99137 h 100749"/>
              <a:gd name="connsiteX27" fmla="*/ 121005 w 142367"/>
              <a:gd name="connsiteY27" fmla="*/ 99238 h 100749"/>
              <a:gd name="connsiteX28" fmla="*/ 71234 w 142367"/>
              <a:gd name="connsiteY28" fmla="*/ 100750 h 100749"/>
              <a:gd name="connsiteX29" fmla="*/ 42672 w 142367"/>
              <a:gd name="connsiteY29" fmla="*/ 100246 h 100749"/>
              <a:gd name="connsiteX30" fmla="*/ 26765 w 142367"/>
              <a:gd name="connsiteY30" fmla="*/ 99641 h 100749"/>
              <a:gd name="connsiteX31" fmla="*/ 22863 w 142367"/>
              <a:gd name="connsiteY31" fmla="*/ 99338 h 100749"/>
              <a:gd name="connsiteX32" fmla="*/ 20012 w 142367"/>
              <a:gd name="connsiteY32" fmla="*/ 99036 h 100749"/>
              <a:gd name="connsiteX33" fmla="*/ 15660 w 142367"/>
              <a:gd name="connsiteY33" fmla="*/ 98230 h 100749"/>
              <a:gd name="connsiteX34" fmla="*/ 11609 w 142367"/>
              <a:gd name="connsiteY34" fmla="*/ 96566 h 100749"/>
              <a:gd name="connsiteX35" fmla="*/ 7107 w 142367"/>
              <a:gd name="connsiteY35" fmla="*/ 93290 h 100749"/>
              <a:gd name="connsiteX36" fmla="*/ 5856 w 142367"/>
              <a:gd name="connsiteY36" fmla="*/ 91829 h 100749"/>
              <a:gd name="connsiteX37" fmla="*/ 3555 w 142367"/>
              <a:gd name="connsiteY37" fmla="*/ 87142 h 100749"/>
              <a:gd name="connsiteX38" fmla="*/ 1454 w 142367"/>
              <a:gd name="connsiteY38" fmla="*/ 79078 h 100749"/>
              <a:gd name="connsiteX39" fmla="*/ 454 w 142367"/>
              <a:gd name="connsiteY39" fmla="*/ 68141 h 100749"/>
              <a:gd name="connsiteX40" fmla="*/ 4 w 142367"/>
              <a:gd name="connsiteY40" fmla="*/ 59069 h 100749"/>
              <a:gd name="connsiteX41" fmla="*/ 4 w 142367"/>
              <a:gd name="connsiteY41" fmla="*/ 45007 h 100749"/>
              <a:gd name="connsiteX42" fmla="*/ 1454 w 142367"/>
              <a:gd name="connsiteY42" fmla="*/ 21823 h 100749"/>
              <a:gd name="connsiteX43" fmla="*/ 3455 w 142367"/>
              <a:gd name="connsiteY43" fmla="*/ 13860 h 100749"/>
              <a:gd name="connsiteX44" fmla="*/ 6006 w 142367"/>
              <a:gd name="connsiteY44" fmla="*/ 8921 h 100749"/>
              <a:gd name="connsiteX45" fmla="*/ 7107 w 142367"/>
              <a:gd name="connsiteY45" fmla="*/ 7560 h 100749"/>
              <a:gd name="connsiteX46" fmla="*/ 9408 w 142367"/>
              <a:gd name="connsiteY46" fmla="*/ 5443 h 100749"/>
              <a:gd name="connsiteX47" fmla="*/ 11859 w 142367"/>
              <a:gd name="connsiteY47" fmla="*/ 3881 h 100749"/>
              <a:gd name="connsiteX48" fmla="*/ 14060 w 142367"/>
              <a:gd name="connsiteY48" fmla="*/ 2822 h 100749"/>
              <a:gd name="connsiteX49" fmla="*/ 16311 w 142367"/>
              <a:gd name="connsiteY49" fmla="*/ 2167 h 100749"/>
              <a:gd name="connsiteX50" fmla="*/ 18161 w 142367"/>
              <a:gd name="connsiteY50" fmla="*/ 1814 h 100749"/>
              <a:gd name="connsiteX51" fmla="*/ 20012 w 142367"/>
              <a:gd name="connsiteY51" fmla="*/ 1562 h 100749"/>
              <a:gd name="connsiteX52" fmla="*/ 21363 w 142367"/>
              <a:gd name="connsiteY52" fmla="*/ 1462 h 100749"/>
              <a:gd name="connsiteX53" fmla="*/ 71134 w 142367"/>
              <a:gd name="connsiteY53" fmla="*/ 0 h 100749"/>
              <a:gd name="connsiteX54" fmla="*/ 56528 w 142367"/>
              <a:gd name="connsiteY54" fmla="*/ 68947 h 100749"/>
              <a:gd name="connsiteX55" fmla="*/ 94944 w 142367"/>
              <a:gd name="connsiteY55" fmla="*/ 48938 h 100749"/>
              <a:gd name="connsiteX56" fmla="*/ 56528 w 142367"/>
              <a:gd name="connsiteY56" fmla="*/ 28678 h 100749"/>
              <a:gd name="connsiteX57" fmla="*/ 56528 w 142367"/>
              <a:gd name="connsiteY57" fmla="*/ 68897 h 10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2367" h="100749">
                <a:moveTo>
                  <a:pt x="71234" y="0"/>
                </a:moveTo>
                <a:cubicBezTo>
                  <a:pt x="80137" y="0"/>
                  <a:pt x="88691" y="101"/>
                  <a:pt x="96995" y="353"/>
                </a:cubicBezTo>
                <a:cubicBezTo>
                  <a:pt x="105298" y="605"/>
                  <a:pt x="111351" y="857"/>
                  <a:pt x="115202" y="1109"/>
                </a:cubicBezTo>
                <a:lnTo>
                  <a:pt x="121005" y="1411"/>
                </a:lnTo>
                <a:cubicBezTo>
                  <a:pt x="121005" y="1411"/>
                  <a:pt x="121505" y="1411"/>
                  <a:pt x="122355" y="1512"/>
                </a:cubicBezTo>
                <a:cubicBezTo>
                  <a:pt x="123206" y="1613"/>
                  <a:pt x="123806" y="1663"/>
                  <a:pt x="124206" y="1764"/>
                </a:cubicBezTo>
                <a:cubicBezTo>
                  <a:pt x="124556" y="1865"/>
                  <a:pt x="125206" y="1966"/>
                  <a:pt x="126057" y="2117"/>
                </a:cubicBezTo>
                <a:cubicBezTo>
                  <a:pt x="126907" y="2268"/>
                  <a:pt x="127707" y="2470"/>
                  <a:pt x="128308" y="2772"/>
                </a:cubicBezTo>
                <a:cubicBezTo>
                  <a:pt x="128958" y="3024"/>
                  <a:pt x="129708" y="3377"/>
                  <a:pt x="130509" y="3830"/>
                </a:cubicBezTo>
                <a:cubicBezTo>
                  <a:pt x="131359" y="4234"/>
                  <a:pt x="132159" y="4788"/>
                  <a:pt x="132960" y="5393"/>
                </a:cubicBezTo>
                <a:cubicBezTo>
                  <a:pt x="133760" y="5998"/>
                  <a:pt x="134510" y="6703"/>
                  <a:pt x="135261" y="7510"/>
                </a:cubicBezTo>
                <a:cubicBezTo>
                  <a:pt x="135561" y="7812"/>
                  <a:pt x="136011" y="8316"/>
                  <a:pt x="136511" y="8971"/>
                </a:cubicBezTo>
                <a:cubicBezTo>
                  <a:pt x="137011" y="9626"/>
                  <a:pt x="137762" y="11189"/>
                  <a:pt x="138812" y="13658"/>
                </a:cubicBezTo>
                <a:cubicBezTo>
                  <a:pt x="139863" y="16128"/>
                  <a:pt x="140563" y="18799"/>
                  <a:pt x="140913" y="21722"/>
                </a:cubicBezTo>
                <a:cubicBezTo>
                  <a:pt x="141313" y="25150"/>
                  <a:pt x="141663" y="28778"/>
                  <a:pt x="141913" y="32659"/>
                </a:cubicBezTo>
                <a:cubicBezTo>
                  <a:pt x="142164" y="36540"/>
                  <a:pt x="142314" y="39564"/>
                  <a:pt x="142364" y="41731"/>
                </a:cubicBezTo>
                <a:lnTo>
                  <a:pt x="142364" y="55793"/>
                </a:lnTo>
                <a:cubicBezTo>
                  <a:pt x="142414" y="63504"/>
                  <a:pt x="141964" y="71266"/>
                  <a:pt x="140913" y="78977"/>
                </a:cubicBezTo>
                <a:cubicBezTo>
                  <a:pt x="140563" y="81900"/>
                  <a:pt x="139863" y="84571"/>
                  <a:pt x="138912" y="86940"/>
                </a:cubicBezTo>
                <a:cubicBezTo>
                  <a:pt x="137962" y="89309"/>
                  <a:pt x="137111" y="90972"/>
                  <a:pt x="136361" y="91879"/>
                </a:cubicBezTo>
                <a:lnTo>
                  <a:pt x="135261" y="93240"/>
                </a:lnTo>
                <a:cubicBezTo>
                  <a:pt x="134510" y="94046"/>
                  <a:pt x="133760" y="94752"/>
                  <a:pt x="132960" y="95357"/>
                </a:cubicBezTo>
                <a:cubicBezTo>
                  <a:pt x="132159" y="95962"/>
                  <a:pt x="131359" y="96466"/>
                  <a:pt x="130509" y="96869"/>
                </a:cubicBezTo>
                <a:cubicBezTo>
                  <a:pt x="129658" y="97272"/>
                  <a:pt x="128908" y="97625"/>
                  <a:pt x="128308" y="97877"/>
                </a:cubicBezTo>
                <a:cubicBezTo>
                  <a:pt x="127657" y="98129"/>
                  <a:pt x="126907" y="98381"/>
                  <a:pt x="126057" y="98532"/>
                </a:cubicBezTo>
                <a:cubicBezTo>
                  <a:pt x="125206" y="98683"/>
                  <a:pt x="124556" y="98834"/>
                  <a:pt x="124156" y="98885"/>
                </a:cubicBezTo>
                <a:cubicBezTo>
                  <a:pt x="123756" y="98986"/>
                  <a:pt x="123156" y="99036"/>
                  <a:pt x="122305" y="99137"/>
                </a:cubicBezTo>
                <a:cubicBezTo>
                  <a:pt x="121505" y="99238"/>
                  <a:pt x="121055" y="99238"/>
                  <a:pt x="121005" y="99238"/>
                </a:cubicBezTo>
                <a:cubicBezTo>
                  <a:pt x="107699" y="100246"/>
                  <a:pt x="91142" y="100750"/>
                  <a:pt x="71234" y="100750"/>
                </a:cubicBezTo>
                <a:cubicBezTo>
                  <a:pt x="60279" y="100649"/>
                  <a:pt x="50775" y="100447"/>
                  <a:pt x="42672" y="100246"/>
                </a:cubicBezTo>
                <a:cubicBezTo>
                  <a:pt x="34618" y="99994"/>
                  <a:pt x="29316" y="99792"/>
                  <a:pt x="26765" y="99641"/>
                </a:cubicBezTo>
                <a:lnTo>
                  <a:pt x="22863" y="99338"/>
                </a:lnTo>
                <a:lnTo>
                  <a:pt x="20012" y="99036"/>
                </a:lnTo>
                <a:cubicBezTo>
                  <a:pt x="18111" y="98784"/>
                  <a:pt x="16661" y="98482"/>
                  <a:pt x="15660" y="98230"/>
                </a:cubicBezTo>
                <a:cubicBezTo>
                  <a:pt x="14660" y="97978"/>
                  <a:pt x="13309" y="97423"/>
                  <a:pt x="11609" y="96566"/>
                </a:cubicBezTo>
                <a:cubicBezTo>
                  <a:pt x="9908" y="95710"/>
                  <a:pt x="8407" y="94601"/>
                  <a:pt x="7107" y="93290"/>
                </a:cubicBezTo>
                <a:cubicBezTo>
                  <a:pt x="6807" y="92988"/>
                  <a:pt x="6356" y="92484"/>
                  <a:pt x="5856" y="91829"/>
                </a:cubicBezTo>
                <a:cubicBezTo>
                  <a:pt x="5356" y="91174"/>
                  <a:pt x="4606" y="89611"/>
                  <a:pt x="3555" y="87142"/>
                </a:cubicBezTo>
                <a:cubicBezTo>
                  <a:pt x="2505" y="84672"/>
                  <a:pt x="1805" y="82001"/>
                  <a:pt x="1454" y="79078"/>
                </a:cubicBezTo>
                <a:cubicBezTo>
                  <a:pt x="1054" y="75650"/>
                  <a:pt x="704" y="72022"/>
                  <a:pt x="454" y="68141"/>
                </a:cubicBezTo>
                <a:cubicBezTo>
                  <a:pt x="204" y="64260"/>
                  <a:pt x="54" y="61236"/>
                  <a:pt x="4" y="59069"/>
                </a:cubicBezTo>
                <a:lnTo>
                  <a:pt x="4" y="45007"/>
                </a:lnTo>
                <a:cubicBezTo>
                  <a:pt x="-46" y="37296"/>
                  <a:pt x="404" y="29534"/>
                  <a:pt x="1454" y="21823"/>
                </a:cubicBezTo>
                <a:cubicBezTo>
                  <a:pt x="1805" y="18900"/>
                  <a:pt x="2505" y="16229"/>
                  <a:pt x="3455" y="13860"/>
                </a:cubicBezTo>
                <a:cubicBezTo>
                  <a:pt x="4406" y="11491"/>
                  <a:pt x="5256" y="9828"/>
                  <a:pt x="6006" y="8921"/>
                </a:cubicBezTo>
                <a:lnTo>
                  <a:pt x="7107" y="7560"/>
                </a:lnTo>
                <a:cubicBezTo>
                  <a:pt x="7857" y="6754"/>
                  <a:pt x="8607" y="6048"/>
                  <a:pt x="9408" y="5443"/>
                </a:cubicBezTo>
                <a:cubicBezTo>
                  <a:pt x="10208" y="4838"/>
                  <a:pt x="11008" y="4334"/>
                  <a:pt x="11859" y="3881"/>
                </a:cubicBezTo>
                <a:cubicBezTo>
                  <a:pt x="12709" y="3478"/>
                  <a:pt x="13459" y="3125"/>
                  <a:pt x="14060" y="2822"/>
                </a:cubicBezTo>
                <a:cubicBezTo>
                  <a:pt x="14710" y="2570"/>
                  <a:pt x="15460" y="2318"/>
                  <a:pt x="16311" y="2167"/>
                </a:cubicBezTo>
                <a:cubicBezTo>
                  <a:pt x="17161" y="2016"/>
                  <a:pt x="17811" y="1865"/>
                  <a:pt x="18161" y="1814"/>
                </a:cubicBezTo>
                <a:cubicBezTo>
                  <a:pt x="18512" y="1714"/>
                  <a:pt x="19162" y="1663"/>
                  <a:pt x="20012" y="1562"/>
                </a:cubicBezTo>
                <a:cubicBezTo>
                  <a:pt x="20863" y="1462"/>
                  <a:pt x="21313" y="1462"/>
                  <a:pt x="21363" y="1462"/>
                </a:cubicBezTo>
                <a:cubicBezTo>
                  <a:pt x="34668" y="504"/>
                  <a:pt x="51225" y="0"/>
                  <a:pt x="71134" y="0"/>
                </a:cubicBezTo>
                <a:close/>
                <a:moveTo>
                  <a:pt x="56528" y="68947"/>
                </a:moveTo>
                <a:lnTo>
                  <a:pt x="94944" y="48938"/>
                </a:lnTo>
                <a:lnTo>
                  <a:pt x="56528" y="28678"/>
                </a:lnTo>
                <a:lnTo>
                  <a:pt x="56528" y="68897"/>
                </a:lnTo>
                <a:close/>
              </a:path>
            </a:pathLst>
          </a:custGeom>
          <a:solidFill>
            <a:srgbClr val="14336A"/>
          </a:solidFill>
          <a:ln w="0" cap="flat">
            <a:noFill/>
            <a:prstDash val="solid"/>
            <a:miter/>
          </a:ln>
        </p:spPr>
        <p:txBody>
          <a:bodyPr rtlCol="0" anchor="ctr"/>
          <a:lstStyle/>
          <a:p>
            <a:endParaRPr lang="en-GB" sz="2880"/>
          </a:p>
        </p:txBody>
      </p:sp>
      <p:sp>
        <p:nvSpPr>
          <p:cNvPr id="7" name="Freeform 6">
            <a:hlinkClick r:id="rId11"/>
            <a:extLst>
              <a:ext uri="{FF2B5EF4-FFF2-40B4-BE49-F238E27FC236}">
                <a16:creationId xmlns:a16="http://schemas.microsoft.com/office/drawing/2014/main" id="{055F2254-6D8F-00AA-D136-8D28C6BEDDE3}"/>
              </a:ext>
            </a:extLst>
          </p:cNvPr>
          <p:cNvSpPr/>
          <p:nvPr/>
        </p:nvSpPr>
        <p:spPr>
          <a:xfrm>
            <a:off x="7997232" y="4361430"/>
            <a:ext cx="480202" cy="483840"/>
          </a:xfrm>
          <a:custGeom>
            <a:avLst/>
            <a:gdLst>
              <a:gd name="connsiteX0" fmla="*/ 150063 w 300126"/>
              <a:gd name="connsiteY0" fmla="*/ 0 h 302400"/>
              <a:gd name="connsiteX1" fmla="*/ 0 w 300126"/>
              <a:gd name="connsiteY1" fmla="*/ 151200 h 302400"/>
              <a:gd name="connsiteX2" fmla="*/ 150063 w 300126"/>
              <a:gd name="connsiteY2" fmla="*/ 302400 h 302400"/>
              <a:gd name="connsiteX3" fmla="*/ 300126 w 300126"/>
              <a:gd name="connsiteY3" fmla="*/ 151200 h 302400"/>
              <a:gd name="connsiteX4" fmla="*/ 150063 w 300126"/>
              <a:gd name="connsiteY4" fmla="*/ 0 h 30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126" h="302400">
                <a:moveTo>
                  <a:pt x="150063" y="0"/>
                </a:moveTo>
                <a:cubicBezTo>
                  <a:pt x="67178" y="0"/>
                  <a:pt x="0" y="67687"/>
                  <a:pt x="0" y="151200"/>
                </a:cubicBezTo>
                <a:cubicBezTo>
                  <a:pt x="0" y="234713"/>
                  <a:pt x="67178" y="302400"/>
                  <a:pt x="150063" y="302400"/>
                </a:cubicBezTo>
                <a:cubicBezTo>
                  <a:pt x="232948" y="302400"/>
                  <a:pt x="300126" y="234713"/>
                  <a:pt x="300126" y="151200"/>
                </a:cubicBezTo>
                <a:cubicBezTo>
                  <a:pt x="300126" y="67687"/>
                  <a:pt x="232898" y="0"/>
                  <a:pt x="150063" y="0"/>
                </a:cubicBezTo>
                <a:close/>
              </a:path>
            </a:pathLst>
          </a:custGeom>
          <a:solidFill>
            <a:srgbClr val="FFFFFF"/>
          </a:solidFill>
          <a:ln w="0" cap="flat">
            <a:noFill/>
            <a:prstDash val="solid"/>
            <a:miter/>
          </a:ln>
        </p:spPr>
        <p:txBody>
          <a:bodyPr rtlCol="0" anchor="ctr"/>
          <a:lstStyle/>
          <a:p>
            <a:endParaRPr lang="en-GB" sz="2880"/>
          </a:p>
        </p:txBody>
      </p:sp>
      <p:sp>
        <p:nvSpPr>
          <p:cNvPr id="8" name="Freeform 7">
            <a:extLst>
              <a:ext uri="{FF2B5EF4-FFF2-40B4-BE49-F238E27FC236}">
                <a16:creationId xmlns:a16="http://schemas.microsoft.com/office/drawing/2014/main" id="{922B3766-CD4F-6E4C-279A-C841E4BD6CE9}"/>
              </a:ext>
            </a:extLst>
          </p:cNvPr>
          <p:cNvSpPr/>
          <p:nvPr/>
        </p:nvSpPr>
        <p:spPr>
          <a:xfrm>
            <a:off x="8098554" y="4479776"/>
            <a:ext cx="277637" cy="247107"/>
          </a:xfrm>
          <a:custGeom>
            <a:avLst/>
            <a:gdLst>
              <a:gd name="connsiteX0" fmla="*/ 168671 w 173523"/>
              <a:gd name="connsiteY0" fmla="*/ 69321 h 154442"/>
              <a:gd name="connsiteX1" fmla="*/ 119850 w 173523"/>
              <a:gd name="connsiteY1" fmla="*/ 93967 h 154442"/>
              <a:gd name="connsiteX2" fmla="*/ 144611 w 173523"/>
              <a:gd name="connsiteY2" fmla="*/ 139982 h 154442"/>
              <a:gd name="connsiteX3" fmla="*/ 87887 w 173523"/>
              <a:gd name="connsiteY3" fmla="*/ 118260 h 154442"/>
              <a:gd name="connsiteX4" fmla="*/ 86737 w 173523"/>
              <a:gd name="connsiteY4" fmla="*/ 115891 h 154442"/>
              <a:gd name="connsiteX5" fmla="*/ 85636 w 173523"/>
              <a:gd name="connsiteY5" fmla="*/ 118260 h 154442"/>
              <a:gd name="connsiteX6" fmla="*/ 28912 w 173523"/>
              <a:gd name="connsiteY6" fmla="*/ 139982 h 154442"/>
              <a:gd name="connsiteX7" fmla="*/ 53673 w 173523"/>
              <a:gd name="connsiteY7" fmla="*/ 93967 h 154442"/>
              <a:gd name="connsiteX8" fmla="*/ 4852 w 173523"/>
              <a:gd name="connsiteY8" fmla="*/ 69321 h 154442"/>
              <a:gd name="connsiteX9" fmla="*/ 0 w 173523"/>
              <a:gd name="connsiteY9" fmla="*/ 17913 h 154442"/>
              <a:gd name="connsiteX10" fmla="*/ 37616 w 173523"/>
              <a:gd name="connsiteY10" fmla="*/ 10404 h 154442"/>
              <a:gd name="connsiteX11" fmla="*/ 86737 w 173523"/>
              <a:gd name="connsiteY11" fmla="*/ 72547 h 154442"/>
              <a:gd name="connsiteX12" fmla="*/ 135907 w 173523"/>
              <a:gd name="connsiteY12" fmla="*/ 10404 h 154442"/>
              <a:gd name="connsiteX13" fmla="*/ 173523 w 173523"/>
              <a:gd name="connsiteY13" fmla="*/ 17913 h 154442"/>
              <a:gd name="connsiteX14" fmla="*/ 168721 w 173523"/>
              <a:gd name="connsiteY14" fmla="*/ 69321 h 15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523" h="154442">
                <a:moveTo>
                  <a:pt x="168671" y="69321"/>
                </a:moveTo>
                <a:cubicBezTo>
                  <a:pt x="162468" y="91699"/>
                  <a:pt x="139909" y="97394"/>
                  <a:pt x="119850" y="93967"/>
                </a:cubicBezTo>
                <a:cubicBezTo>
                  <a:pt x="154965" y="100015"/>
                  <a:pt x="163869" y="119973"/>
                  <a:pt x="144611" y="139982"/>
                </a:cubicBezTo>
                <a:cubicBezTo>
                  <a:pt x="107995" y="177984"/>
                  <a:pt x="91989" y="130456"/>
                  <a:pt x="87887" y="118260"/>
                </a:cubicBezTo>
                <a:cubicBezTo>
                  <a:pt x="87137" y="115992"/>
                  <a:pt x="86737" y="114984"/>
                  <a:pt x="86737" y="115891"/>
                </a:cubicBezTo>
                <a:cubicBezTo>
                  <a:pt x="86737" y="114984"/>
                  <a:pt x="86386" y="115992"/>
                  <a:pt x="85636" y="118260"/>
                </a:cubicBezTo>
                <a:cubicBezTo>
                  <a:pt x="81534" y="130406"/>
                  <a:pt x="65528" y="177933"/>
                  <a:pt x="28912" y="139982"/>
                </a:cubicBezTo>
                <a:cubicBezTo>
                  <a:pt x="9654" y="119973"/>
                  <a:pt x="18558" y="99964"/>
                  <a:pt x="53673" y="93967"/>
                </a:cubicBezTo>
                <a:cubicBezTo>
                  <a:pt x="33614" y="97394"/>
                  <a:pt x="11005" y="91699"/>
                  <a:pt x="4852" y="69321"/>
                </a:cubicBezTo>
                <a:cubicBezTo>
                  <a:pt x="3051" y="62870"/>
                  <a:pt x="0" y="23256"/>
                  <a:pt x="0" y="17913"/>
                </a:cubicBezTo>
                <a:cubicBezTo>
                  <a:pt x="0" y="-8900"/>
                  <a:pt x="23260" y="-483"/>
                  <a:pt x="37616" y="10404"/>
                </a:cubicBezTo>
                <a:cubicBezTo>
                  <a:pt x="57524" y="25473"/>
                  <a:pt x="78883" y="56116"/>
                  <a:pt x="86737" y="72547"/>
                </a:cubicBezTo>
                <a:cubicBezTo>
                  <a:pt x="94590" y="56116"/>
                  <a:pt x="115999" y="25473"/>
                  <a:pt x="135907" y="10404"/>
                </a:cubicBezTo>
                <a:cubicBezTo>
                  <a:pt x="150263" y="-483"/>
                  <a:pt x="173523" y="-8950"/>
                  <a:pt x="173523" y="17913"/>
                </a:cubicBezTo>
                <a:cubicBezTo>
                  <a:pt x="173523" y="23256"/>
                  <a:pt x="170522" y="62920"/>
                  <a:pt x="168721" y="69321"/>
                </a:cubicBezTo>
                <a:close/>
              </a:path>
            </a:pathLst>
          </a:custGeom>
          <a:solidFill>
            <a:srgbClr val="14336A"/>
          </a:solidFill>
          <a:ln w="0" cap="flat">
            <a:noFill/>
            <a:prstDash val="solid"/>
            <a:miter/>
          </a:ln>
        </p:spPr>
        <p:txBody>
          <a:bodyPr rtlCol="0" anchor="ctr"/>
          <a:lstStyle/>
          <a:p>
            <a:endParaRPr lang="en-GB" sz="2880"/>
          </a:p>
        </p:txBody>
      </p:sp>
    </p:spTree>
    <p:extLst>
      <p:ext uri="{BB962C8B-B14F-4D97-AF65-F5344CB8AC3E}">
        <p14:creationId xmlns:p14="http://schemas.microsoft.com/office/powerpoint/2010/main" val="1873908170"/>
      </p:ext>
    </p:extLst>
  </p:cSld>
  <p:clrMapOvr>
    <a:masterClrMapping/>
  </p:clrMapOvr>
  <p:extLst>
    <p:ext uri="{DCECCB84-F9BA-43D5-87BE-67443E8EF086}">
      <p15:sldGuideLst xmlns:p15="http://schemas.microsoft.com/office/powerpoint/2012/main">
        <p15:guide id="1" orient="horz" pos="1620">
          <p15:clr>
            <a:srgbClr val="FBAE40"/>
          </p15:clr>
        </p15:guide>
        <p15:guide id="2" pos="2880">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slideLayout" Target="../slideLayouts/slideLayout135.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slideLayout" Target="../slideLayouts/slideLayout134.xml"/><Relationship Id="rId17" Type="http://schemas.openxmlformats.org/officeDocument/2006/relationships/theme" Target="../theme/theme10.xml"/><Relationship Id="rId2" Type="http://schemas.openxmlformats.org/officeDocument/2006/relationships/slideLayout" Target="../slideLayouts/slideLayout124.xml"/><Relationship Id="rId16" Type="http://schemas.openxmlformats.org/officeDocument/2006/relationships/slideLayout" Target="../slideLayouts/slideLayout138.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5" Type="http://schemas.openxmlformats.org/officeDocument/2006/relationships/slideLayout" Target="../slideLayouts/slideLayout13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 Id="rId14" Type="http://schemas.openxmlformats.org/officeDocument/2006/relationships/slideLayout" Target="../slideLayouts/slideLayout136.xml"/></Relationships>
</file>

<file path=ppt/slideMasters/_rels/slideMaster11.xml.rels><?xml version="1.0" encoding="UTF-8" standalone="yes"?>
<Relationships xmlns="http://schemas.openxmlformats.org/package/2006/relationships"><Relationship Id="rId3" Type="http://schemas.openxmlformats.org/officeDocument/2006/relationships/slideLayout" Target="../slideLayouts/slideLayout141.xml"/><Relationship Id="rId7" Type="http://schemas.openxmlformats.org/officeDocument/2006/relationships/image" Target="../media/image28.png"/><Relationship Id="rId2" Type="http://schemas.openxmlformats.org/officeDocument/2006/relationships/slideLayout" Target="../slideLayouts/slideLayout140.xml"/><Relationship Id="rId1" Type="http://schemas.openxmlformats.org/officeDocument/2006/relationships/slideLayout" Target="../slideLayouts/slideLayout139.xml"/><Relationship Id="rId6" Type="http://schemas.openxmlformats.org/officeDocument/2006/relationships/theme" Target="../theme/theme11.xml"/><Relationship Id="rId5" Type="http://schemas.openxmlformats.org/officeDocument/2006/relationships/slideLayout" Target="../slideLayouts/slideLayout143.xml"/><Relationship Id="rId4" Type="http://schemas.openxmlformats.org/officeDocument/2006/relationships/slideLayout" Target="../slideLayouts/slideLayout14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microsoft.com/office/2007/relationships/hdphoto" Target="../media/hdphoto1.wdp"/><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image" Target="../media/image7.png"/><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theme" Target="../theme/theme2.xml"/><Relationship Id="rId5" Type="http://schemas.openxmlformats.org/officeDocument/2006/relationships/slideLayout" Target="../slideLayouts/slideLayout24.xml"/><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32.xml"/><Relationship Id="rId2" Type="http://schemas.openxmlformats.org/officeDocument/2006/relationships/slideLayout" Target="../slideLayouts/slideLayout31.xml"/><Relationship Id="rId1" Type="http://schemas.openxmlformats.org/officeDocument/2006/relationships/slideLayout" Target="../slideLayouts/slideLayout30.xml"/><Relationship Id="rId5" Type="http://schemas.openxmlformats.org/officeDocument/2006/relationships/image" Target="../media/image13.png"/><Relationship Id="rId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theme" Target="../theme/theme4.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theme" Target="../theme/theme5.xml"/><Relationship Id="rId3" Type="http://schemas.openxmlformats.org/officeDocument/2006/relationships/slideLayout" Target="../slideLayouts/slideLayout52.xml"/><Relationship Id="rId7" Type="http://schemas.openxmlformats.org/officeDocument/2006/relationships/slideLayout" Target="../slideLayouts/slideLayout56.xml"/><Relationship Id="rId2" Type="http://schemas.openxmlformats.org/officeDocument/2006/relationships/slideLayout" Target="../slideLayouts/slideLayout51.xml"/><Relationship Id="rId1" Type="http://schemas.openxmlformats.org/officeDocument/2006/relationships/slideLayout" Target="../slideLayouts/slideLayout50.xml"/><Relationship Id="rId6" Type="http://schemas.openxmlformats.org/officeDocument/2006/relationships/slideLayout" Target="../slideLayouts/slideLayout55.xml"/><Relationship Id="rId11" Type="http://schemas.openxmlformats.org/officeDocument/2006/relationships/image" Target="../media/image19.png"/><Relationship Id="rId5" Type="http://schemas.openxmlformats.org/officeDocument/2006/relationships/slideLayout" Target="../slideLayouts/slideLayout54.xml"/><Relationship Id="rId10" Type="http://schemas.openxmlformats.org/officeDocument/2006/relationships/image" Target="../media/image18.emf"/><Relationship Id="rId4" Type="http://schemas.openxmlformats.org/officeDocument/2006/relationships/slideLayout" Target="../slideLayouts/slideLayout53.xml"/><Relationship Id="rId9" Type="http://schemas.openxmlformats.org/officeDocument/2006/relationships/image" Target="../media/image17.jpeg"/></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4.xml"/><Relationship Id="rId13" Type="http://schemas.openxmlformats.org/officeDocument/2006/relationships/slideLayout" Target="../slideLayouts/slideLayout69.xml"/><Relationship Id="rId3" Type="http://schemas.openxmlformats.org/officeDocument/2006/relationships/slideLayout" Target="../slideLayouts/slideLayout59.xml"/><Relationship Id="rId7" Type="http://schemas.openxmlformats.org/officeDocument/2006/relationships/slideLayout" Target="../slideLayouts/slideLayout63.xml"/><Relationship Id="rId12" Type="http://schemas.openxmlformats.org/officeDocument/2006/relationships/slideLayout" Target="../slideLayouts/slideLayout68.xml"/><Relationship Id="rId17" Type="http://schemas.openxmlformats.org/officeDocument/2006/relationships/theme" Target="../theme/theme6.xml"/><Relationship Id="rId2" Type="http://schemas.openxmlformats.org/officeDocument/2006/relationships/slideLayout" Target="../slideLayouts/slideLayout58.xml"/><Relationship Id="rId16" Type="http://schemas.openxmlformats.org/officeDocument/2006/relationships/slideLayout" Target="../slideLayouts/slideLayout72.xml"/><Relationship Id="rId1" Type="http://schemas.openxmlformats.org/officeDocument/2006/relationships/slideLayout" Target="../slideLayouts/slideLayout57.xml"/><Relationship Id="rId6" Type="http://schemas.openxmlformats.org/officeDocument/2006/relationships/slideLayout" Target="../slideLayouts/slideLayout62.xml"/><Relationship Id="rId11" Type="http://schemas.openxmlformats.org/officeDocument/2006/relationships/slideLayout" Target="../slideLayouts/slideLayout67.xml"/><Relationship Id="rId5" Type="http://schemas.openxmlformats.org/officeDocument/2006/relationships/slideLayout" Target="../slideLayouts/slideLayout61.xml"/><Relationship Id="rId15" Type="http://schemas.openxmlformats.org/officeDocument/2006/relationships/slideLayout" Target="../slideLayouts/slideLayout71.xml"/><Relationship Id="rId10" Type="http://schemas.openxmlformats.org/officeDocument/2006/relationships/slideLayout" Target="../slideLayouts/slideLayout66.xml"/><Relationship Id="rId4" Type="http://schemas.openxmlformats.org/officeDocument/2006/relationships/slideLayout" Target="../slideLayouts/slideLayout60.xml"/><Relationship Id="rId9" Type="http://schemas.openxmlformats.org/officeDocument/2006/relationships/slideLayout" Target="../slideLayouts/slideLayout65.xml"/><Relationship Id="rId14" Type="http://schemas.openxmlformats.org/officeDocument/2006/relationships/slideLayout" Target="../slideLayouts/slideLayout70.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theme" Target="../theme/theme7.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18" Type="http://schemas.openxmlformats.org/officeDocument/2006/relationships/slideLayout" Target="../slideLayouts/slideLayout102.xml"/><Relationship Id="rId3" Type="http://schemas.openxmlformats.org/officeDocument/2006/relationships/slideLayout" Target="../slideLayouts/slideLayout87.xml"/><Relationship Id="rId21" Type="http://schemas.openxmlformats.org/officeDocument/2006/relationships/theme" Target="../theme/theme8.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17" Type="http://schemas.openxmlformats.org/officeDocument/2006/relationships/slideLayout" Target="../slideLayouts/slideLayout101.xml"/><Relationship Id="rId2" Type="http://schemas.openxmlformats.org/officeDocument/2006/relationships/slideLayout" Target="../slideLayouts/slideLayout86.xml"/><Relationship Id="rId16" Type="http://schemas.openxmlformats.org/officeDocument/2006/relationships/slideLayout" Target="../slideLayouts/slideLayout100.xml"/><Relationship Id="rId20" Type="http://schemas.openxmlformats.org/officeDocument/2006/relationships/slideLayout" Target="../slideLayouts/slideLayout104.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5" Type="http://schemas.openxmlformats.org/officeDocument/2006/relationships/slideLayout" Target="../slideLayouts/slideLayout99.xml"/><Relationship Id="rId10" Type="http://schemas.openxmlformats.org/officeDocument/2006/relationships/slideLayout" Target="../slideLayouts/slideLayout94.xml"/><Relationship Id="rId19" Type="http://schemas.openxmlformats.org/officeDocument/2006/relationships/slideLayout" Target="../slideLayouts/slideLayout103.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slideLayout" Target="../slideLayouts/slideLayout98.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slideLayout" Target="../slideLayouts/slideLayout117.xml"/><Relationship Id="rId18" Type="http://schemas.openxmlformats.org/officeDocument/2006/relationships/slideLayout" Target="../slideLayouts/slideLayout122.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17" Type="http://schemas.openxmlformats.org/officeDocument/2006/relationships/slideLayout" Target="../slideLayouts/slideLayout121.xml"/><Relationship Id="rId2" Type="http://schemas.openxmlformats.org/officeDocument/2006/relationships/slideLayout" Target="../slideLayouts/slideLayout106.xml"/><Relationship Id="rId16" Type="http://schemas.openxmlformats.org/officeDocument/2006/relationships/slideLayout" Target="../slideLayouts/slideLayout120.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5" Type="http://schemas.openxmlformats.org/officeDocument/2006/relationships/slideLayout" Target="../slideLayouts/slideLayout119.xml"/><Relationship Id="rId10" Type="http://schemas.openxmlformats.org/officeDocument/2006/relationships/slideLayout" Target="../slideLayouts/slideLayout114.xml"/><Relationship Id="rId19" Type="http://schemas.openxmlformats.org/officeDocument/2006/relationships/theme" Target="../theme/theme9.xml"/><Relationship Id="rId4" Type="http://schemas.openxmlformats.org/officeDocument/2006/relationships/slideLayout" Target="../slideLayouts/slideLayout108.xml"/><Relationship Id="rId9" Type="http://schemas.openxmlformats.org/officeDocument/2006/relationships/slideLayout" Target="../slideLayouts/slideLayout113.xml"/><Relationship Id="rId14" Type="http://schemas.openxmlformats.org/officeDocument/2006/relationships/slideLayout" Target="../slideLayouts/slideLayout1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en-GB"/>
              <a:t>Click to edit Master title style</a:t>
            </a:r>
            <a:endParaRPr lang="en-US"/>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3591553498"/>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Lst>
  <p:hf hdr="0" ftr="0" dt="0"/>
  <p:txStyles>
    <p:title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fr-FR"/>
              <a:t>Modifiez le style du titre</a:t>
            </a:r>
            <a:endParaRPr lang="en-US"/>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GB"/>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1928401907"/>
      </p:ext>
    </p:extLst>
  </p:cSld>
  <p:clrMap bg1="lt1" tx1="dk1" bg2="lt2" tx2="dk2" accent1="accent1" accent2="accent2" accent3="accent3" accent4="accent4" accent5="accent5" accent6="accent6" hlink="hlink" folHlink="folHlink"/>
  <p:sldLayoutIdLst>
    <p:sldLayoutId id="2147484021" r:id="rId1"/>
    <p:sldLayoutId id="2147484022" r:id="rId2"/>
    <p:sldLayoutId id="2147484023" r:id="rId3"/>
    <p:sldLayoutId id="2147484024" r:id="rId4"/>
    <p:sldLayoutId id="2147484025" r:id="rId5"/>
    <p:sldLayoutId id="2147484026" r:id="rId6"/>
    <p:sldLayoutId id="2147484027" r:id="rId7"/>
    <p:sldLayoutId id="2147484028" r:id="rId8"/>
    <p:sldLayoutId id="2147484029" r:id="rId9"/>
    <p:sldLayoutId id="2147484030" r:id="rId10"/>
    <p:sldLayoutId id="2147484031" r:id="rId11"/>
    <p:sldLayoutId id="2147484032" r:id="rId12"/>
    <p:sldLayoutId id="2147484033" r:id="rId13"/>
    <p:sldLayoutId id="2147484034" r:id="rId14"/>
    <p:sldLayoutId id="2147484035" r:id="rId15"/>
    <p:sldLayoutId id="2147484036" r:id="rId16"/>
  </p:sldLayoutIdLst>
  <p:hf hdr="0" ftr="0" dt="0"/>
  <p:txStyles>
    <p:title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 name="bg object 16"/>
          <p:cNvSpPr/>
          <p:nvPr/>
        </p:nvSpPr>
        <p:spPr>
          <a:xfrm>
            <a:off x="921716" y="7100214"/>
            <a:ext cx="12786360" cy="20320"/>
          </a:xfrm>
          <a:custGeom>
            <a:avLst/>
            <a:gdLst/>
            <a:ahLst/>
            <a:cxnLst/>
            <a:rect l="l" t="t" r="r" b="b"/>
            <a:pathLst>
              <a:path w="7991475" h="12700">
                <a:moveTo>
                  <a:pt x="0" y="12699"/>
                </a:moveTo>
                <a:lnTo>
                  <a:pt x="7991475" y="12699"/>
                </a:lnTo>
                <a:lnTo>
                  <a:pt x="7991475" y="0"/>
                </a:lnTo>
                <a:lnTo>
                  <a:pt x="0" y="0"/>
                </a:lnTo>
                <a:lnTo>
                  <a:pt x="0" y="12699"/>
                </a:lnTo>
                <a:close/>
              </a:path>
            </a:pathLst>
          </a:custGeom>
          <a:solidFill>
            <a:srgbClr val="DCDCDC"/>
          </a:solidFill>
        </p:spPr>
        <p:txBody>
          <a:bodyPr wrap="square" lIns="0" tIns="0" rIns="0" bIns="0" rtlCol="0"/>
          <a:lstStyle/>
          <a:p>
            <a:endParaRPr sz="2880"/>
          </a:p>
        </p:txBody>
      </p:sp>
      <p:pic>
        <p:nvPicPr>
          <p:cNvPr id="17" name="bg object 17"/>
          <p:cNvPicPr/>
          <p:nvPr/>
        </p:nvPicPr>
        <p:blipFill>
          <a:blip r:embed="rId7" cstate="print"/>
          <a:stretch>
            <a:fillRect/>
          </a:stretch>
        </p:blipFill>
        <p:spPr>
          <a:xfrm>
            <a:off x="921716" y="7249364"/>
            <a:ext cx="643736" cy="712011"/>
          </a:xfrm>
          <a:prstGeom prst="rect">
            <a:avLst/>
          </a:prstGeom>
        </p:spPr>
      </p:pic>
      <p:sp>
        <p:nvSpPr>
          <p:cNvPr id="18" name="bg object 18"/>
          <p:cNvSpPr/>
          <p:nvPr/>
        </p:nvSpPr>
        <p:spPr>
          <a:xfrm>
            <a:off x="921716" y="7100214"/>
            <a:ext cx="12786360" cy="20320"/>
          </a:xfrm>
          <a:custGeom>
            <a:avLst/>
            <a:gdLst/>
            <a:ahLst/>
            <a:cxnLst/>
            <a:rect l="l" t="t" r="r" b="b"/>
            <a:pathLst>
              <a:path w="7991475" h="12700">
                <a:moveTo>
                  <a:pt x="0" y="12699"/>
                </a:moveTo>
                <a:lnTo>
                  <a:pt x="7991475" y="12699"/>
                </a:lnTo>
                <a:lnTo>
                  <a:pt x="7991475" y="0"/>
                </a:lnTo>
                <a:lnTo>
                  <a:pt x="0" y="0"/>
                </a:lnTo>
                <a:lnTo>
                  <a:pt x="0" y="12699"/>
                </a:lnTo>
                <a:close/>
              </a:path>
            </a:pathLst>
          </a:custGeom>
          <a:solidFill>
            <a:srgbClr val="DCDCDC"/>
          </a:solidFill>
        </p:spPr>
        <p:txBody>
          <a:bodyPr wrap="square" lIns="0" tIns="0" rIns="0" bIns="0" rtlCol="0"/>
          <a:lstStyle/>
          <a:p>
            <a:endParaRPr sz="2880"/>
          </a:p>
        </p:txBody>
      </p:sp>
      <p:sp>
        <p:nvSpPr>
          <p:cNvPr id="2" name="Holder 2"/>
          <p:cNvSpPr>
            <a:spLocks noGrp="1"/>
          </p:cNvSpPr>
          <p:nvPr>
            <p:ph type="title"/>
          </p:nvPr>
        </p:nvSpPr>
        <p:spPr>
          <a:xfrm>
            <a:off x="1048186" y="586841"/>
            <a:ext cx="11359894" cy="430887"/>
          </a:xfrm>
          <a:prstGeom prst="rect">
            <a:avLst/>
          </a:prstGeom>
        </p:spPr>
        <p:txBody>
          <a:bodyPr wrap="square" lIns="0" tIns="0" rIns="0" bIns="0">
            <a:spAutoFit/>
          </a:bodyPr>
          <a:lstStyle>
            <a:lvl1pPr>
              <a:defRPr sz="2800" b="0" i="0">
                <a:solidFill>
                  <a:srgbClr val="52555A"/>
                </a:solidFill>
                <a:latin typeface="Arial"/>
                <a:cs typeface="Arial"/>
              </a:defRPr>
            </a:lvl1pPr>
          </a:lstStyle>
          <a:p>
            <a:endParaRPr/>
          </a:p>
        </p:txBody>
      </p:sp>
      <p:sp>
        <p:nvSpPr>
          <p:cNvPr id="3" name="Holder 3"/>
          <p:cNvSpPr>
            <a:spLocks noGrp="1"/>
          </p:cNvSpPr>
          <p:nvPr>
            <p:ph type="body" idx="1"/>
          </p:nvPr>
        </p:nvSpPr>
        <p:spPr>
          <a:xfrm>
            <a:off x="1048186" y="1552446"/>
            <a:ext cx="10076688" cy="1015663"/>
          </a:xfrm>
          <a:prstGeom prst="rect">
            <a:avLst/>
          </a:prstGeom>
        </p:spPr>
        <p:txBody>
          <a:bodyPr wrap="square" lIns="0" tIns="0" rIns="0" bIns="0">
            <a:spAutoFit/>
          </a:bodyPr>
          <a:lstStyle>
            <a:lvl1pPr>
              <a:defRPr sz="6600" b="0" i="0">
                <a:solidFill>
                  <a:srgbClr val="FF6C00"/>
                </a:solidFill>
                <a:latin typeface="Arial"/>
                <a:cs typeface="Arial"/>
              </a:defRPr>
            </a:lvl1pPr>
          </a:lstStyle>
          <a:p>
            <a:endParaRPr/>
          </a:p>
        </p:txBody>
      </p:sp>
      <p:sp>
        <p:nvSpPr>
          <p:cNvPr id="4" name="Holder 4"/>
          <p:cNvSpPr>
            <a:spLocks noGrp="1"/>
          </p:cNvSpPr>
          <p:nvPr>
            <p:ph type="ftr" sz="quarter" idx="5"/>
          </p:nvPr>
        </p:nvSpPr>
        <p:spPr>
          <a:xfrm>
            <a:off x="4974336" y="7653529"/>
            <a:ext cx="4681728" cy="276999"/>
          </a:xfrm>
          <a:prstGeom prst="rect">
            <a:avLst/>
          </a:prstGeom>
        </p:spPr>
        <p:txBody>
          <a:bodyPr wrap="square" lIns="0" tIns="0" rIns="0" bIns="0">
            <a:spAutoFit/>
          </a:bodyPr>
          <a:lstStyle>
            <a:lvl1pPr algn="ctr">
              <a:defRPr>
                <a:solidFill>
                  <a:schemeClr val="tx1">
                    <a:tint val="75000"/>
                  </a:schemeClr>
                </a:solidFill>
              </a:defRPr>
            </a:lvl1pPr>
          </a:lstStyle>
          <a:p>
            <a:endParaRPr/>
          </a:p>
        </p:txBody>
      </p:sp>
      <p:sp>
        <p:nvSpPr>
          <p:cNvPr id="5" name="Holder 5"/>
          <p:cNvSpPr>
            <a:spLocks noGrp="1"/>
          </p:cNvSpPr>
          <p:nvPr>
            <p:ph type="dt" sz="half" idx="6"/>
          </p:nvPr>
        </p:nvSpPr>
        <p:spPr>
          <a:xfrm>
            <a:off x="731520" y="7653529"/>
            <a:ext cx="3364992" cy="276999"/>
          </a:xfrm>
          <a:prstGeom prst="rect">
            <a:avLst/>
          </a:prstGeom>
        </p:spPr>
        <p:txBody>
          <a:bodyPr wrap="square" lIns="0" tIns="0" rIns="0" bIns="0">
            <a:spAutoFit/>
          </a:bodyPr>
          <a:lstStyle>
            <a:lvl1pPr algn="l">
              <a:defRPr>
                <a:solidFill>
                  <a:schemeClr val="tx1">
                    <a:tint val="75000"/>
                  </a:schemeClr>
                </a:solidFill>
              </a:defRPr>
            </a:lvl1pPr>
          </a:lstStyle>
          <a:p>
            <a:fld id="{1D8BD707-D9CF-40AE-B4C6-C98DA3205C09}" type="datetimeFigureOut">
              <a:rPr lang="en-US"/>
              <a:t>5/21/25</a:t>
            </a:fld>
            <a:endParaRPr lang="en-US"/>
          </a:p>
        </p:txBody>
      </p:sp>
      <p:sp>
        <p:nvSpPr>
          <p:cNvPr id="6" name="Holder 6"/>
          <p:cNvSpPr>
            <a:spLocks noGrp="1"/>
          </p:cNvSpPr>
          <p:nvPr>
            <p:ph type="sldNum" sz="quarter" idx="7"/>
          </p:nvPr>
        </p:nvSpPr>
        <p:spPr>
          <a:xfrm>
            <a:off x="10533888" y="7653529"/>
            <a:ext cx="3364992" cy="276999"/>
          </a:xfrm>
          <a:prstGeom prst="rect">
            <a:avLst/>
          </a:prstGeom>
        </p:spPr>
        <p:txBody>
          <a:bodyPr wrap="square" lIns="0" tIns="0" rIns="0" bIns="0">
            <a:spAutoFit/>
          </a:bodyPr>
          <a:lstStyle>
            <a:lvl1pPr algn="r">
              <a:defRPr>
                <a:solidFill>
                  <a:schemeClr val="tx1">
                    <a:tint val="75000"/>
                  </a:schemeClr>
                </a:solidFill>
              </a:defRPr>
            </a:lvl1pPr>
          </a:lstStyle>
          <a:p>
            <a:fld id="{B6F15528-21DE-4FAA-801E-634DDDAF4B2B}" type="slidenum">
              <a:t>‹N°›</a:t>
            </a:fld>
            <a:endParaRPr/>
          </a:p>
        </p:txBody>
      </p:sp>
    </p:spTree>
    <p:extLst>
      <p:ext uri="{BB962C8B-B14F-4D97-AF65-F5344CB8AC3E}">
        <p14:creationId xmlns:p14="http://schemas.microsoft.com/office/powerpoint/2010/main" val="2060908471"/>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Lst>
  <p:txStyles>
    <p:titleStyle>
      <a:lvl1pPr>
        <a:defRPr>
          <a:latin typeface="+mj-lt"/>
          <a:ea typeface="+mj-ea"/>
          <a:cs typeface="+mj-cs"/>
        </a:defRPr>
      </a:lvl1pPr>
    </p:titleStyle>
    <p:bodyStyle>
      <a:lvl1pPr marL="0">
        <a:defRPr>
          <a:latin typeface="+mn-lt"/>
          <a:ea typeface="+mn-ea"/>
          <a:cs typeface="+mn-cs"/>
        </a:defRPr>
      </a:lvl1pPr>
      <a:lvl2pPr marL="731520">
        <a:defRPr>
          <a:latin typeface="+mn-lt"/>
          <a:ea typeface="+mn-ea"/>
          <a:cs typeface="+mn-cs"/>
        </a:defRPr>
      </a:lvl2pPr>
      <a:lvl3pPr marL="1463040">
        <a:defRPr>
          <a:latin typeface="+mn-lt"/>
          <a:ea typeface="+mn-ea"/>
          <a:cs typeface="+mn-cs"/>
        </a:defRPr>
      </a:lvl3pPr>
      <a:lvl4pPr marL="2194560">
        <a:defRPr>
          <a:latin typeface="+mn-lt"/>
          <a:ea typeface="+mn-ea"/>
          <a:cs typeface="+mn-cs"/>
        </a:defRPr>
      </a:lvl4pPr>
      <a:lvl5pPr marL="2926080">
        <a:defRPr>
          <a:latin typeface="+mn-lt"/>
          <a:ea typeface="+mn-ea"/>
          <a:cs typeface="+mn-cs"/>
        </a:defRPr>
      </a:lvl5pPr>
      <a:lvl6pPr marL="3657600">
        <a:defRPr>
          <a:latin typeface="+mn-lt"/>
          <a:ea typeface="+mn-ea"/>
          <a:cs typeface="+mn-cs"/>
        </a:defRPr>
      </a:lvl6pPr>
      <a:lvl7pPr marL="4389120">
        <a:defRPr>
          <a:latin typeface="+mn-lt"/>
          <a:ea typeface="+mn-ea"/>
          <a:cs typeface="+mn-cs"/>
        </a:defRPr>
      </a:lvl7pPr>
      <a:lvl8pPr marL="5120640">
        <a:defRPr>
          <a:latin typeface="+mn-lt"/>
          <a:ea typeface="+mn-ea"/>
          <a:cs typeface="+mn-cs"/>
        </a:defRPr>
      </a:lvl8pPr>
      <a:lvl9pPr marL="5852160">
        <a:defRPr>
          <a:latin typeface="+mn-lt"/>
          <a:ea typeface="+mn-ea"/>
          <a:cs typeface="+mn-cs"/>
        </a:defRPr>
      </a:lvl9pPr>
    </p:bodyStyle>
    <p:otherStyle>
      <a:lvl1pPr marL="0">
        <a:defRPr>
          <a:latin typeface="+mn-lt"/>
          <a:ea typeface="+mn-ea"/>
          <a:cs typeface="+mn-cs"/>
        </a:defRPr>
      </a:lvl1pPr>
      <a:lvl2pPr marL="731520">
        <a:defRPr>
          <a:latin typeface="+mn-lt"/>
          <a:ea typeface="+mn-ea"/>
          <a:cs typeface="+mn-cs"/>
        </a:defRPr>
      </a:lvl2pPr>
      <a:lvl3pPr marL="1463040">
        <a:defRPr>
          <a:latin typeface="+mn-lt"/>
          <a:ea typeface="+mn-ea"/>
          <a:cs typeface="+mn-cs"/>
        </a:defRPr>
      </a:lvl3pPr>
      <a:lvl4pPr marL="2194560">
        <a:defRPr>
          <a:latin typeface="+mn-lt"/>
          <a:ea typeface="+mn-ea"/>
          <a:cs typeface="+mn-cs"/>
        </a:defRPr>
      </a:lvl4pPr>
      <a:lvl5pPr marL="2926080">
        <a:defRPr>
          <a:latin typeface="+mn-lt"/>
          <a:ea typeface="+mn-ea"/>
          <a:cs typeface="+mn-cs"/>
        </a:defRPr>
      </a:lvl5pPr>
      <a:lvl6pPr marL="3657600">
        <a:defRPr>
          <a:latin typeface="+mn-lt"/>
          <a:ea typeface="+mn-ea"/>
          <a:cs typeface="+mn-cs"/>
        </a:defRPr>
      </a:lvl6pPr>
      <a:lvl7pPr marL="4389120">
        <a:defRPr>
          <a:latin typeface="+mn-lt"/>
          <a:ea typeface="+mn-ea"/>
          <a:cs typeface="+mn-cs"/>
        </a:defRPr>
      </a:lvl7pPr>
      <a:lvl8pPr marL="5120640">
        <a:defRPr>
          <a:latin typeface="+mn-lt"/>
          <a:ea typeface="+mn-ea"/>
          <a:cs typeface="+mn-cs"/>
        </a:defRPr>
      </a:lvl8pPr>
      <a:lvl9pPr marL="5852160">
        <a:defRPr>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extLst>
              <a:ext uri="{BEBA8EAE-BF5A-486C-A8C5-ECC9F3942E4B}">
                <a14:imgProps xmlns:a14="http://schemas.microsoft.com/office/drawing/2010/main">
                  <a14:imgLayer r:embed="rId13">
                    <a14:imgEffect>
                      <a14:brightnessContrast bright="-28000"/>
                    </a14:imgEffect>
                  </a14:imgLayer>
                </a14:imgProps>
              </a:ext>
            </a:extLst>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80036362"/>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Lst>
  <p:txStyles>
    <p:titleStyle>
      <a:lvl1pPr algn="l" defTabSz="1097335" rtl="0" eaLnBrk="1" latinLnBrk="0" hangingPunct="1">
        <a:lnSpc>
          <a:spcPct val="90000"/>
        </a:lnSpc>
        <a:spcBef>
          <a:spcPct val="0"/>
        </a:spcBef>
        <a:buNone/>
        <a:defRPr sz="5280" kern="1200">
          <a:solidFill>
            <a:schemeClr val="tx1"/>
          </a:solidFill>
          <a:latin typeface="+mj-lt"/>
          <a:ea typeface="+mj-ea"/>
          <a:cs typeface="+mj-cs"/>
        </a:defRPr>
      </a:lvl1pPr>
    </p:titleStyle>
    <p:bodyStyle>
      <a:lvl1pPr marL="274333" indent="-274333" algn="l" defTabSz="1097335" rtl="0" eaLnBrk="1" latinLnBrk="0" hangingPunct="1">
        <a:lnSpc>
          <a:spcPct val="90000"/>
        </a:lnSpc>
        <a:spcBef>
          <a:spcPts val="1200"/>
        </a:spcBef>
        <a:buFont typeface="Arial" panose="020B0604020202020204" pitchFamily="34" charset="0"/>
        <a:buChar char="•"/>
        <a:defRPr sz="3360" kern="1200">
          <a:solidFill>
            <a:schemeClr val="tx1"/>
          </a:solidFill>
          <a:latin typeface="+mn-lt"/>
          <a:ea typeface="+mn-ea"/>
          <a:cs typeface="+mn-cs"/>
        </a:defRPr>
      </a:lvl1pPr>
      <a:lvl2pPr marL="823001" indent="-274333" algn="l" defTabSz="1097335" rtl="0" eaLnBrk="1" latinLnBrk="0" hangingPunct="1">
        <a:lnSpc>
          <a:spcPct val="90000"/>
        </a:lnSpc>
        <a:spcBef>
          <a:spcPts val="600"/>
        </a:spcBef>
        <a:buFont typeface="Arial" panose="020B0604020202020204" pitchFamily="34" charset="0"/>
        <a:buChar char="•"/>
        <a:defRPr sz="2880" kern="1200">
          <a:solidFill>
            <a:schemeClr val="tx1"/>
          </a:solidFill>
          <a:latin typeface="+mn-lt"/>
          <a:ea typeface="+mn-ea"/>
          <a:cs typeface="+mn-cs"/>
        </a:defRPr>
      </a:lvl2pPr>
      <a:lvl3pPr marL="1371668" indent="-274333" algn="l" defTabSz="1097335" rtl="0" eaLnBrk="1" latinLnBrk="0" hangingPunct="1">
        <a:lnSpc>
          <a:spcPct val="90000"/>
        </a:lnSpc>
        <a:spcBef>
          <a:spcPts val="600"/>
        </a:spcBef>
        <a:buFont typeface="Arial" panose="020B0604020202020204" pitchFamily="34" charset="0"/>
        <a:buChar char="•"/>
        <a:defRPr sz="2400" kern="1200">
          <a:solidFill>
            <a:schemeClr val="tx1"/>
          </a:solidFill>
          <a:latin typeface="+mn-lt"/>
          <a:ea typeface="+mn-ea"/>
          <a:cs typeface="+mn-cs"/>
        </a:defRPr>
      </a:lvl3pPr>
      <a:lvl4pPr marL="1920336"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4pPr>
      <a:lvl5pPr marL="2469004"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5pPr>
      <a:lvl6pPr marL="3017671"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339"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5005"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673" indent="-274333" algn="l" defTabSz="1097335"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fr-FR"/>
      </a:defPPr>
      <a:lvl1pPr marL="0" algn="l" defTabSz="1097335" rtl="0" eaLnBrk="1" latinLnBrk="0" hangingPunct="1">
        <a:defRPr sz="2160" kern="1200">
          <a:solidFill>
            <a:schemeClr val="tx1"/>
          </a:solidFill>
          <a:latin typeface="+mn-lt"/>
          <a:ea typeface="+mn-ea"/>
          <a:cs typeface="+mn-cs"/>
        </a:defRPr>
      </a:lvl1pPr>
      <a:lvl2pPr marL="548668" algn="l" defTabSz="1097335" rtl="0" eaLnBrk="1" latinLnBrk="0" hangingPunct="1">
        <a:defRPr sz="2160" kern="1200">
          <a:solidFill>
            <a:schemeClr val="tx1"/>
          </a:solidFill>
          <a:latin typeface="+mn-lt"/>
          <a:ea typeface="+mn-ea"/>
          <a:cs typeface="+mn-cs"/>
        </a:defRPr>
      </a:lvl2pPr>
      <a:lvl3pPr marL="1097335" algn="l" defTabSz="1097335" rtl="0" eaLnBrk="1" latinLnBrk="0" hangingPunct="1">
        <a:defRPr sz="2160" kern="1200">
          <a:solidFill>
            <a:schemeClr val="tx1"/>
          </a:solidFill>
          <a:latin typeface="+mn-lt"/>
          <a:ea typeface="+mn-ea"/>
          <a:cs typeface="+mn-cs"/>
        </a:defRPr>
      </a:lvl3pPr>
      <a:lvl4pPr marL="1646003" algn="l" defTabSz="1097335" rtl="0" eaLnBrk="1" latinLnBrk="0" hangingPunct="1">
        <a:defRPr sz="2160" kern="1200">
          <a:solidFill>
            <a:schemeClr val="tx1"/>
          </a:solidFill>
          <a:latin typeface="+mn-lt"/>
          <a:ea typeface="+mn-ea"/>
          <a:cs typeface="+mn-cs"/>
        </a:defRPr>
      </a:lvl4pPr>
      <a:lvl5pPr marL="2194669" algn="l" defTabSz="1097335" rtl="0" eaLnBrk="1" latinLnBrk="0" hangingPunct="1">
        <a:defRPr sz="2160" kern="1200">
          <a:solidFill>
            <a:schemeClr val="tx1"/>
          </a:solidFill>
          <a:latin typeface="+mn-lt"/>
          <a:ea typeface="+mn-ea"/>
          <a:cs typeface="+mn-cs"/>
        </a:defRPr>
      </a:lvl5pPr>
      <a:lvl6pPr marL="2743337" algn="l" defTabSz="1097335" rtl="0" eaLnBrk="1" latinLnBrk="0" hangingPunct="1">
        <a:defRPr sz="2160" kern="1200">
          <a:solidFill>
            <a:schemeClr val="tx1"/>
          </a:solidFill>
          <a:latin typeface="+mn-lt"/>
          <a:ea typeface="+mn-ea"/>
          <a:cs typeface="+mn-cs"/>
        </a:defRPr>
      </a:lvl6pPr>
      <a:lvl7pPr marL="3292004" algn="l" defTabSz="1097335" rtl="0" eaLnBrk="1" latinLnBrk="0" hangingPunct="1">
        <a:defRPr sz="2160" kern="1200">
          <a:solidFill>
            <a:schemeClr val="tx1"/>
          </a:solidFill>
          <a:latin typeface="+mn-lt"/>
          <a:ea typeface="+mn-ea"/>
          <a:cs typeface="+mn-cs"/>
        </a:defRPr>
      </a:lvl7pPr>
      <a:lvl8pPr marL="3840672" algn="l" defTabSz="1097335" rtl="0" eaLnBrk="1" latinLnBrk="0" hangingPunct="1">
        <a:defRPr sz="2160" kern="1200">
          <a:solidFill>
            <a:schemeClr val="tx1"/>
          </a:solidFill>
          <a:latin typeface="+mn-lt"/>
          <a:ea typeface="+mn-ea"/>
          <a:cs typeface="+mn-cs"/>
        </a:defRPr>
      </a:lvl8pPr>
      <a:lvl9pPr marL="4389340" algn="l" defTabSz="1097335" rtl="0" eaLnBrk="1" latinLnBrk="0" hangingPunct="1">
        <a:defRPr sz="216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8" name="Titre 1">
            <a:extLst>
              <a:ext uri="{FF2B5EF4-FFF2-40B4-BE49-F238E27FC236}">
                <a16:creationId xmlns:a16="http://schemas.microsoft.com/office/drawing/2014/main" id="{5B7C49A9-8428-FE45-8A48-26132FA9E310}"/>
              </a:ext>
            </a:extLst>
          </p:cNvPr>
          <p:cNvSpPr txBox="1">
            <a:spLocks/>
          </p:cNvSpPr>
          <p:nvPr userDrawn="1"/>
        </p:nvSpPr>
        <p:spPr>
          <a:xfrm>
            <a:off x="619125" y="3085598"/>
            <a:ext cx="13392150" cy="2058404"/>
          </a:xfrm>
          <a:prstGeom prst="rect">
            <a:avLst/>
          </a:prstGeom>
        </p:spPr>
        <p:txBody>
          <a:bodyPr vert="horz" lIns="109728" tIns="54864" rIns="109728" bIns="54864" rtlCol="0" anchor="ctr">
            <a:noAutofit/>
          </a:bodyPr>
          <a:lstStyle>
            <a:lvl1pPr algn="ctr" defTabSz="914354" rtl="0" eaLnBrk="1" latinLnBrk="0" hangingPunct="1">
              <a:lnSpc>
                <a:spcPct val="100000"/>
              </a:lnSpc>
              <a:spcBef>
                <a:spcPct val="0"/>
              </a:spcBef>
              <a:buNone/>
              <a:defRPr sz="6000" b="1" kern="1200">
                <a:solidFill>
                  <a:schemeClr val="bg1"/>
                </a:solidFill>
                <a:latin typeface="Century Gothic" panose="020B0502020202020204" pitchFamily="34" charset="0"/>
                <a:ea typeface="+mj-ea"/>
                <a:cs typeface="+mj-cs"/>
              </a:defRPr>
            </a:lvl1pPr>
          </a:lstStyle>
          <a:p>
            <a:pPr marL="0" marR="0" lvl="0" indent="0" algn="ctr" defTabSz="1097225" rtl="0" eaLnBrk="1" fontAlgn="auto" latinLnBrk="0" hangingPunct="1">
              <a:lnSpc>
                <a:spcPct val="100000"/>
              </a:lnSpc>
              <a:spcBef>
                <a:spcPct val="0"/>
              </a:spcBef>
              <a:spcAft>
                <a:spcPts val="0"/>
              </a:spcAft>
              <a:buClrTx/>
              <a:buSzTx/>
              <a:buFontTx/>
              <a:buNone/>
              <a:tabLst/>
              <a:defRPr/>
            </a:pPr>
            <a:endParaRPr kumimoji="0" lang="fr-FR" sz="5760" b="1" i="0" u="none" strike="noStrike" kern="1200" cap="none" spc="0" normalizeH="0" baseline="0" noProof="0">
              <a:ln>
                <a:noFill/>
              </a:ln>
              <a:solidFill>
                <a:srgbClr val="FFFFFF"/>
              </a:solidFill>
              <a:effectLst>
                <a:outerShdw blurRad="1270000" dist="38100" dir="2700000" algn="tl" rotWithShape="0">
                  <a:prstClr val="black">
                    <a:alpha val="30000"/>
                  </a:prstClr>
                </a:outerShdw>
              </a:effectLst>
              <a:uLnTx/>
              <a:uFillTx/>
              <a:latin typeface="Century Gothic" panose="020B0502020202020204" pitchFamily="34" charset="0"/>
              <a:ea typeface="+mj-ea"/>
              <a:cs typeface="+mj-cs"/>
            </a:endParaRPr>
          </a:p>
        </p:txBody>
      </p:sp>
      <p:sp>
        <p:nvSpPr>
          <p:cNvPr id="9" name="Espace réservé du titre 6">
            <a:extLst>
              <a:ext uri="{FF2B5EF4-FFF2-40B4-BE49-F238E27FC236}">
                <a16:creationId xmlns:a16="http://schemas.microsoft.com/office/drawing/2014/main" id="{6566A1D6-ED6F-2041-9435-3B4B050477D5}"/>
              </a:ext>
            </a:extLst>
          </p:cNvPr>
          <p:cNvSpPr>
            <a:spLocks noGrp="1"/>
          </p:cNvSpPr>
          <p:nvPr>
            <p:ph type="title"/>
          </p:nvPr>
        </p:nvSpPr>
        <p:spPr>
          <a:xfrm>
            <a:off x="1005840" y="3319462"/>
            <a:ext cx="12618720" cy="1590676"/>
          </a:xfrm>
          <a:prstGeom prst="rect">
            <a:avLst/>
          </a:prstGeom>
        </p:spPr>
        <p:txBody>
          <a:bodyPr vert="horz" lIns="91440" tIns="45720" rIns="91440" bIns="45720" rtlCol="0" anchor="ctr">
            <a:normAutofit/>
          </a:bodyPr>
          <a:lstStyle/>
          <a:p>
            <a:r>
              <a:rPr kumimoji="0" lang="fr-FR" sz="7200" b="1" i="0" u="none" strike="noStrike" kern="1200" cap="none" spc="0" normalizeH="0" baseline="0" noProof="0">
                <a:ln>
                  <a:noFill/>
                </a:ln>
                <a:solidFill>
                  <a:srgbClr val="FFFFFF"/>
                </a:solidFill>
                <a:effectLst/>
                <a:uLnTx/>
                <a:uFillTx/>
                <a:latin typeface="Century Gothic" panose="020B0502020202020204" pitchFamily="34" charset="0"/>
                <a:ea typeface="+mj-ea"/>
                <a:cs typeface="+mj-cs"/>
              </a:rPr>
              <a:t>COORDINATION, TRANSVERSAL ACTIVITIES &amp; COMMUNICATION</a:t>
            </a:r>
            <a:endParaRPr lang="fr-FR"/>
          </a:p>
        </p:txBody>
      </p:sp>
    </p:spTree>
    <p:extLst>
      <p:ext uri="{BB962C8B-B14F-4D97-AF65-F5344CB8AC3E}">
        <p14:creationId xmlns:p14="http://schemas.microsoft.com/office/powerpoint/2010/main" val="3271286396"/>
      </p:ext>
    </p:extLst>
  </p:cSld>
  <p:clrMap bg1="lt1" tx1="dk1" bg2="lt2" tx2="dk2" accent1="accent1" accent2="accent2" accent3="accent3" accent4="accent4" accent5="accent5" accent6="accent6" hlink="hlink" folHlink="folHlink"/>
  <p:sldLayoutIdLst>
    <p:sldLayoutId id="2147483816" r:id="rId1"/>
    <p:sldLayoutId id="2147483817" r:id="rId2"/>
    <p:sldLayoutId id="2147483818" r:id="rId3"/>
  </p:sldLayoutIdLst>
  <p:txStyles>
    <p:titleStyle>
      <a:lvl1pPr marL="0" marR="0" indent="0" algn="ctr" defTabSz="1097280" rtl="0" eaLnBrk="1" fontAlgn="auto" latinLnBrk="0" hangingPunct="1">
        <a:lnSpc>
          <a:spcPct val="90000"/>
        </a:lnSpc>
        <a:spcBef>
          <a:spcPct val="0"/>
        </a:spcBef>
        <a:spcAft>
          <a:spcPts val="0"/>
        </a:spcAft>
        <a:buClrTx/>
        <a:buSzTx/>
        <a:buFontTx/>
        <a:buNone/>
        <a:tabLst/>
        <a:defRPr sz="5280" kern="1200">
          <a:solidFill>
            <a:schemeClr val="tx1"/>
          </a:solidFill>
          <a:latin typeface="+mj-lt"/>
          <a:ea typeface="+mj-ea"/>
          <a:cs typeface="+mj-cs"/>
        </a:defRPr>
      </a:lvl1pPr>
    </p:titleStyle>
    <p:bodyStyle>
      <a:lvl1pPr marL="274320" indent="-274320" algn="l" defTabSz="1097280" rtl="0" eaLnBrk="1" latinLnBrk="0" hangingPunct="1">
        <a:lnSpc>
          <a:spcPct val="90000"/>
        </a:lnSpc>
        <a:spcBef>
          <a:spcPts val="1200"/>
        </a:spcBef>
        <a:buFont typeface="Arial" panose="020B0604020202020204" pitchFamily="34" charset="0"/>
        <a:buChar char="•"/>
        <a:defRPr sz="3360" kern="1200">
          <a:solidFill>
            <a:schemeClr val="tx1"/>
          </a:solidFill>
          <a:latin typeface="+mn-lt"/>
          <a:ea typeface="+mn-ea"/>
          <a:cs typeface="+mn-cs"/>
        </a:defRPr>
      </a:lvl1pPr>
      <a:lvl2pPr marL="822960" indent="-274320" algn="l" defTabSz="1097280" rtl="0" eaLnBrk="1" latinLnBrk="0" hangingPunct="1">
        <a:lnSpc>
          <a:spcPct val="90000"/>
        </a:lnSpc>
        <a:spcBef>
          <a:spcPts val="600"/>
        </a:spcBef>
        <a:buFont typeface="Arial" panose="020B0604020202020204" pitchFamily="34" charset="0"/>
        <a:buChar char="•"/>
        <a:defRPr sz="2880" kern="1200">
          <a:solidFill>
            <a:schemeClr val="tx1"/>
          </a:solidFill>
          <a:latin typeface="+mn-lt"/>
          <a:ea typeface="+mn-ea"/>
          <a:cs typeface="+mn-cs"/>
        </a:defRPr>
      </a:lvl2pPr>
      <a:lvl3pPr marL="1371600" indent="-274320" algn="l" defTabSz="1097280" rtl="0" eaLnBrk="1" latinLnBrk="0" hangingPunct="1">
        <a:lnSpc>
          <a:spcPct val="90000"/>
        </a:lnSpc>
        <a:spcBef>
          <a:spcPts val="600"/>
        </a:spcBef>
        <a:buFont typeface="Arial" panose="020B0604020202020204" pitchFamily="34" charset="0"/>
        <a:buChar char="•"/>
        <a:defRPr sz="2400" kern="1200">
          <a:solidFill>
            <a:schemeClr val="tx1"/>
          </a:solidFill>
          <a:latin typeface="+mn-lt"/>
          <a:ea typeface="+mn-ea"/>
          <a:cs typeface="+mn-cs"/>
        </a:defRPr>
      </a:lvl3pPr>
      <a:lvl4pPr marL="19202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4pPr>
      <a:lvl5pPr marL="246888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fr-FR"/>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en-US"/>
              <a:t>Click to edit Master title style</a:t>
            </a:r>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611278654"/>
      </p:ext>
    </p:extLst>
  </p:cSld>
  <p:clrMap bg1="lt1" tx1="dk1" bg2="lt2" tx2="dk2" accent1="accent1" accent2="accent2" accent3="accent3" accent4="accent4" accent5="accent5" accent6="accent6" hlink="hlink" folHlink="folHlink"/>
  <p:sldLayoutIdLst>
    <p:sldLayoutId id="2147483912" r:id="rId1"/>
    <p:sldLayoutId id="2147483913" r:id="rId2"/>
    <p:sldLayoutId id="2147483914" r:id="rId3"/>
    <p:sldLayoutId id="2147483915" r:id="rId4"/>
    <p:sldLayoutId id="2147483916" r:id="rId5"/>
    <p:sldLayoutId id="2147483917" r:id="rId6"/>
    <p:sldLayoutId id="2147483918" r:id="rId7"/>
    <p:sldLayoutId id="2147483919" r:id="rId8"/>
    <p:sldLayoutId id="2147483920" r:id="rId9"/>
    <p:sldLayoutId id="2147483921" r:id="rId10"/>
    <p:sldLayoutId id="2147483922" r:id="rId11"/>
    <p:sldLayoutId id="2147483923" r:id="rId12"/>
    <p:sldLayoutId id="2147483924" r:id="rId13"/>
    <p:sldLayoutId id="2147483925" r:id="rId14"/>
    <p:sldLayoutId id="2147483926" r:id="rId15"/>
    <p:sldLayoutId id="2147483927" r:id="rId16"/>
    <p:sldLayoutId id="2147483928" r:id="rId17"/>
  </p:sldLayoutIdLst>
  <p:hf hdr="0" ftr="0" dt="0"/>
  <p:txStyles>
    <p:title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elplatzhalter 1"/>
          <p:cNvSpPr>
            <a:spLocks noGrp="1"/>
          </p:cNvSpPr>
          <p:nvPr>
            <p:ph type="title"/>
          </p:nvPr>
        </p:nvSpPr>
        <p:spPr>
          <a:xfrm>
            <a:off x="577067" y="312349"/>
            <a:ext cx="10798326" cy="692426"/>
          </a:xfrm>
          <a:prstGeom prst="rect">
            <a:avLst/>
          </a:prstGeom>
        </p:spPr>
        <p:txBody>
          <a:bodyPr vert="horz" lIns="0" tIns="0" rIns="0" bIns="0" rtlCol="0" anchor="b">
            <a:noAutofit/>
          </a:bodyPr>
          <a:lstStyle/>
          <a:p>
            <a:r>
              <a:rPr lang="en-GB" noProof="0" dirty="0"/>
              <a:t>Title</a:t>
            </a:r>
          </a:p>
        </p:txBody>
      </p:sp>
      <p:sp>
        <p:nvSpPr>
          <p:cNvPr id="3" name="Textplatzhalter 2"/>
          <p:cNvSpPr>
            <a:spLocks noGrp="1"/>
          </p:cNvSpPr>
          <p:nvPr>
            <p:ph type="body" idx="1"/>
          </p:nvPr>
        </p:nvSpPr>
        <p:spPr>
          <a:xfrm>
            <a:off x="577067" y="2039784"/>
            <a:ext cx="13476270" cy="5269914"/>
          </a:xfrm>
          <a:prstGeom prst="rect">
            <a:avLst/>
          </a:prstGeom>
        </p:spPr>
        <p:txBody>
          <a:bodyPr vert="horz" lIns="0" tIns="0" rIns="0" bIns="0" rtlCol="0">
            <a:noAutofit/>
          </a:bodyPr>
          <a:lstStyle/>
          <a:p>
            <a:pPr lvl="0"/>
            <a:r>
              <a:rPr lang="en-GB" noProof="0" dirty="0" err="1"/>
              <a:t>Textmasterformat</a:t>
            </a:r>
            <a:r>
              <a:rPr lang="en-GB" noProof="0" dirty="0"/>
              <a:t> </a:t>
            </a:r>
            <a:r>
              <a:rPr lang="en-GB" noProof="0" dirty="0" err="1"/>
              <a:t>bearbeiten</a:t>
            </a:r>
            <a:endParaRPr lang="en-GB" noProof="0" dirty="0"/>
          </a:p>
          <a:p>
            <a:pPr lvl="1"/>
            <a:r>
              <a:rPr lang="en-GB" noProof="0" dirty="0" err="1"/>
              <a:t>Zweite</a:t>
            </a:r>
            <a:r>
              <a:rPr lang="en-GB" noProof="0" dirty="0"/>
              <a:t> </a:t>
            </a:r>
            <a:r>
              <a:rPr lang="en-GB" noProof="0" dirty="0" err="1"/>
              <a:t>Ebene</a:t>
            </a:r>
            <a:endParaRPr lang="en-GB" noProof="0" dirty="0"/>
          </a:p>
          <a:p>
            <a:pPr lvl="2"/>
            <a:r>
              <a:rPr lang="en-GB" noProof="0" dirty="0" err="1"/>
              <a:t>Dritte</a:t>
            </a:r>
            <a:r>
              <a:rPr lang="en-GB" noProof="0" dirty="0"/>
              <a:t> </a:t>
            </a:r>
            <a:r>
              <a:rPr lang="en-GB" noProof="0" dirty="0" err="1"/>
              <a:t>Ebene</a:t>
            </a:r>
            <a:endParaRPr lang="en-GB" noProof="0" dirty="0"/>
          </a:p>
          <a:p>
            <a:pPr lvl="3"/>
            <a:r>
              <a:rPr lang="en-GB" noProof="0" dirty="0" err="1"/>
              <a:t>Vierte</a:t>
            </a:r>
            <a:r>
              <a:rPr lang="en-GB" noProof="0" dirty="0"/>
              <a:t> </a:t>
            </a:r>
            <a:r>
              <a:rPr lang="en-GB" noProof="0" dirty="0" err="1"/>
              <a:t>Ebene</a:t>
            </a:r>
            <a:endParaRPr lang="en-GB" noProof="0" dirty="0"/>
          </a:p>
          <a:p>
            <a:pPr lvl="4"/>
            <a:r>
              <a:rPr lang="en-GB" noProof="0" dirty="0" err="1"/>
              <a:t>Fünfte</a:t>
            </a:r>
            <a:r>
              <a:rPr lang="en-GB" noProof="0" dirty="0"/>
              <a:t> </a:t>
            </a:r>
            <a:r>
              <a:rPr lang="en-GB" noProof="0" dirty="0" err="1"/>
              <a:t>Ebene</a:t>
            </a:r>
            <a:endParaRPr lang="en-GB" noProof="0" dirty="0"/>
          </a:p>
        </p:txBody>
      </p:sp>
      <p:sp>
        <p:nvSpPr>
          <p:cNvPr id="6" name="Foliennummernplatzhalter 5"/>
          <p:cNvSpPr>
            <a:spLocks noGrp="1"/>
          </p:cNvSpPr>
          <p:nvPr>
            <p:ph type="sldNum" sz="quarter" idx="4"/>
          </p:nvPr>
        </p:nvSpPr>
        <p:spPr>
          <a:xfrm>
            <a:off x="12895054" y="755827"/>
            <a:ext cx="1158283" cy="172779"/>
          </a:xfrm>
          <a:prstGeom prst="rect">
            <a:avLst/>
          </a:prstGeom>
        </p:spPr>
        <p:txBody>
          <a:bodyPr vert="horz" lIns="0" tIns="0" rIns="0" bIns="0" rtlCol="0" anchor="t"/>
          <a:lstStyle>
            <a:lvl1pPr algn="r">
              <a:defRPr sz="1200">
                <a:solidFill>
                  <a:schemeClr val="tx1"/>
                </a:solidFill>
              </a:defRPr>
            </a:lvl1pPr>
          </a:lstStyle>
          <a:p>
            <a:r>
              <a:rPr lang="de-DE" dirty="0"/>
              <a:t>Page </a:t>
            </a:r>
            <a:fld id="{4FD5A239-7AD7-42A0-A4A7-D7654C28CBE3}" type="slidenum">
              <a:rPr lang="de-DE" smtClean="0"/>
              <a:pPr/>
              <a:t>‹N°›</a:t>
            </a:fld>
            <a:endParaRPr lang="de-DE" dirty="0"/>
          </a:p>
        </p:txBody>
      </p:sp>
      <p:pic>
        <p:nvPicPr>
          <p:cNvPr id="1027" name="Picture 3" descr="\\Mac\Home\Documents\_Firma\_Jobs\Man-beißt-Hund\2018-06-EraLearn-Office\Input\PPT\Links\Trennung.jpg"/>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1905" y="1295701"/>
            <a:ext cx="14626590" cy="25962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Mac\Home\Documents\_Firma\_Jobs\Man-beißt-Hund\2018-06-EraLearn-Office\Grafiken\ERA-Logo-RGB.emf"/>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77067" y="7471871"/>
            <a:ext cx="1295662" cy="547864"/>
          </a:xfrm>
          <a:prstGeom prst="rect">
            <a:avLst/>
          </a:prstGeom>
          <a:noFill/>
          <a:extLst>
            <a:ext uri="{909E8E84-426E-40DD-AFC4-6F175D3DCCD1}">
              <a14:hiddenFill xmlns:a14="http://schemas.microsoft.com/office/drawing/2010/main">
                <a:solidFill>
                  <a:srgbClr val="FFFFFF"/>
                </a:solidFill>
              </a14:hiddenFill>
            </a:ext>
          </a:extLst>
        </p:spPr>
      </p:pic>
      <p:pic>
        <p:nvPicPr>
          <p:cNvPr id="4" name="Grafik 3">
            <a:extLst>
              <a:ext uri="{FF2B5EF4-FFF2-40B4-BE49-F238E27FC236}">
                <a16:creationId xmlns:a16="http://schemas.microsoft.com/office/drawing/2014/main" id="{98F0E86F-9008-45E3-B463-FDD1EE4E2EC8}"/>
              </a:ext>
            </a:extLst>
          </p:cNvPr>
          <p:cNvPicPr>
            <a:picLocks noChangeAspect="1"/>
          </p:cNvPicPr>
          <p:nvPr userDrawn="1"/>
        </p:nvPicPr>
        <p:blipFill>
          <a:blip r:embed="rId11"/>
          <a:stretch>
            <a:fillRect/>
          </a:stretch>
        </p:blipFill>
        <p:spPr>
          <a:xfrm>
            <a:off x="11289006" y="7471870"/>
            <a:ext cx="2924445" cy="577293"/>
          </a:xfrm>
          <a:prstGeom prst="rect">
            <a:avLst/>
          </a:prstGeom>
        </p:spPr>
      </p:pic>
    </p:spTree>
    <p:extLst>
      <p:ext uri="{BB962C8B-B14F-4D97-AF65-F5344CB8AC3E}">
        <p14:creationId xmlns:p14="http://schemas.microsoft.com/office/powerpoint/2010/main" val="1659697743"/>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32" r:id="rId3"/>
    <p:sldLayoutId id="2147483933" r:id="rId4"/>
    <p:sldLayoutId id="2147483934" r:id="rId5"/>
    <p:sldLayoutId id="2147483935" r:id="rId6"/>
    <p:sldLayoutId id="2147483936" r:id="rId7"/>
  </p:sldLayoutIdLst>
  <p:hf hdr="0" dt="0"/>
  <p:txStyles>
    <p:titleStyle>
      <a:lvl1pPr algn="l" defTabSz="1306182" rtl="0" eaLnBrk="1" latinLnBrk="0" hangingPunct="1">
        <a:lnSpc>
          <a:spcPts val="3000"/>
        </a:lnSpc>
        <a:spcBef>
          <a:spcPct val="0"/>
        </a:spcBef>
        <a:buNone/>
        <a:defRPr sz="2640" kern="1200">
          <a:solidFill>
            <a:schemeClr val="tx2"/>
          </a:solidFill>
          <a:latin typeface="+mj-lt"/>
          <a:ea typeface="+mj-ea"/>
          <a:cs typeface="+mj-cs"/>
        </a:defRPr>
      </a:lvl1pPr>
    </p:titleStyle>
    <p:bodyStyle>
      <a:lvl1pPr marL="0" indent="0" algn="l" defTabSz="1306182" rtl="0" eaLnBrk="1" latinLnBrk="0" hangingPunct="1">
        <a:lnSpc>
          <a:spcPts val="2640"/>
        </a:lnSpc>
        <a:spcBef>
          <a:spcPts val="2400"/>
        </a:spcBef>
        <a:spcAft>
          <a:spcPts val="1200"/>
        </a:spcAft>
        <a:buFont typeface="Arial" panose="020B0604020202020204" pitchFamily="34" charset="0"/>
        <a:buNone/>
        <a:defRPr sz="2040" b="1" kern="1200">
          <a:solidFill>
            <a:schemeClr val="tx2"/>
          </a:solidFill>
          <a:latin typeface="+mn-lt"/>
          <a:ea typeface="+mn-ea"/>
          <a:cs typeface="+mn-cs"/>
        </a:defRPr>
      </a:lvl1pPr>
      <a:lvl2pPr marL="0" indent="0" algn="l" defTabSz="1306182" rtl="0" eaLnBrk="1" latinLnBrk="0" hangingPunct="1">
        <a:lnSpc>
          <a:spcPts val="2640"/>
        </a:lnSpc>
        <a:spcBef>
          <a:spcPts val="0"/>
        </a:spcBef>
        <a:spcAft>
          <a:spcPts val="1200"/>
        </a:spcAft>
        <a:buFont typeface="Arial" panose="020B0604020202020204" pitchFamily="34" charset="0"/>
        <a:buNone/>
        <a:defRPr sz="2040" kern="1200">
          <a:solidFill>
            <a:schemeClr val="tx1"/>
          </a:solidFill>
          <a:latin typeface="+mn-lt"/>
          <a:ea typeface="+mn-ea"/>
          <a:cs typeface="+mn-cs"/>
        </a:defRPr>
      </a:lvl2pPr>
      <a:lvl3pPr marL="1906" indent="0" algn="l" defTabSz="1306182" rtl="0" eaLnBrk="1" latinLnBrk="0" hangingPunct="1">
        <a:lnSpc>
          <a:spcPts val="2280"/>
        </a:lnSpc>
        <a:spcBef>
          <a:spcPts val="840"/>
        </a:spcBef>
        <a:spcAft>
          <a:spcPts val="840"/>
        </a:spcAft>
        <a:buFont typeface="Arial" panose="020B0604020202020204" pitchFamily="34" charset="0"/>
        <a:buNone/>
        <a:defRPr sz="1680" b="1" kern="1200">
          <a:solidFill>
            <a:schemeClr val="tx2"/>
          </a:solidFill>
          <a:latin typeface="+mn-lt"/>
          <a:ea typeface="+mn-ea"/>
          <a:cs typeface="+mn-cs"/>
        </a:defRPr>
      </a:lvl3pPr>
      <a:lvl4pPr marL="3810" indent="0" algn="l" defTabSz="1306182" rtl="0" eaLnBrk="1" latinLnBrk="0" hangingPunct="1">
        <a:lnSpc>
          <a:spcPts val="2280"/>
        </a:lnSpc>
        <a:spcBef>
          <a:spcPts val="0"/>
        </a:spcBef>
        <a:spcAft>
          <a:spcPts val="840"/>
        </a:spcAft>
        <a:buFont typeface="Arial" panose="020B0604020202020204" pitchFamily="34" charset="0"/>
        <a:buNone/>
        <a:defRPr sz="1680" kern="1200">
          <a:solidFill>
            <a:schemeClr val="tx1"/>
          </a:solidFill>
          <a:latin typeface="+mn-lt"/>
          <a:ea typeface="+mn-ea"/>
          <a:cs typeface="+mn-cs"/>
        </a:defRPr>
      </a:lvl4pPr>
      <a:lvl5pPr marL="1076038" indent="-327573" algn="l" defTabSz="1306182" rtl="0" eaLnBrk="1" latinLnBrk="0" hangingPunct="1">
        <a:lnSpc>
          <a:spcPts val="2280"/>
        </a:lnSpc>
        <a:spcBef>
          <a:spcPts val="0"/>
        </a:spcBef>
        <a:spcAft>
          <a:spcPts val="840"/>
        </a:spcAft>
        <a:buClr>
          <a:srgbClr val="134093"/>
        </a:buClr>
        <a:buFont typeface="Arial" panose="020B0604020202020204" pitchFamily="34" charset="0"/>
        <a:buChar char="▬"/>
        <a:defRPr sz="1680" kern="1200">
          <a:solidFill>
            <a:schemeClr val="tx1"/>
          </a:solidFill>
          <a:latin typeface="+mn-lt"/>
          <a:ea typeface="+mn-ea"/>
          <a:cs typeface="+mn-cs"/>
        </a:defRPr>
      </a:lvl5pPr>
      <a:lvl6pPr marL="3592003" indent="-326546" algn="l" defTabSz="1306182" rtl="0" eaLnBrk="1" latinLnBrk="0" hangingPunct="1">
        <a:spcBef>
          <a:spcPct val="20000"/>
        </a:spcBef>
        <a:buFont typeface="Arial" panose="020B0604020202020204" pitchFamily="34" charset="0"/>
        <a:buChar char="•"/>
        <a:defRPr sz="2880" kern="1200">
          <a:solidFill>
            <a:schemeClr val="tx1"/>
          </a:solidFill>
          <a:latin typeface="+mn-lt"/>
          <a:ea typeface="+mn-ea"/>
          <a:cs typeface="+mn-cs"/>
        </a:defRPr>
      </a:lvl6pPr>
      <a:lvl7pPr marL="4245094" indent="-326546" algn="l" defTabSz="1306182" rtl="0" eaLnBrk="1" latinLnBrk="0" hangingPunct="1">
        <a:spcBef>
          <a:spcPct val="20000"/>
        </a:spcBef>
        <a:buFont typeface="Arial" panose="020B0604020202020204" pitchFamily="34" charset="0"/>
        <a:buChar char="•"/>
        <a:defRPr sz="2880" kern="1200">
          <a:solidFill>
            <a:schemeClr val="tx1"/>
          </a:solidFill>
          <a:latin typeface="+mn-lt"/>
          <a:ea typeface="+mn-ea"/>
          <a:cs typeface="+mn-cs"/>
        </a:defRPr>
      </a:lvl7pPr>
      <a:lvl8pPr marL="4898186" indent="-326546" algn="l" defTabSz="1306182" rtl="0" eaLnBrk="1" latinLnBrk="0" hangingPunct="1">
        <a:spcBef>
          <a:spcPct val="20000"/>
        </a:spcBef>
        <a:buFont typeface="Arial" panose="020B0604020202020204" pitchFamily="34" charset="0"/>
        <a:buChar char="•"/>
        <a:defRPr sz="2880" kern="1200">
          <a:solidFill>
            <a:schemeClr val="tx1"/>
          </a:solidFill>
          <a:latin typeface="+mn-lt"/>
          <a:ea typeface="+mn-ea"/>
          <a:cs typeface="+mn-cs"/>
        </a:defRPr>
      </a:lvl8pPr>
      <a:lvl9pPr marL="5551277" indent="-326546" algn="l" defTabSz="1306182" rtl="0" eaLnBrk="1" latinLnBrk="0" hangingPunct="1">
        <a:spcBef>
          <a:spcPct val="20000"/>
        </a:spcBef>
        <a:buFont typeface="Arial" panose="020B0604020202020204" pitchFamily="34" charset="0"/>
        <a:buChar char="•"/>
        <a:defRPr sz="2880" kern="1200">
          <a:solidFill>
            <a:schemeClr val="tx1"/>
          </a:solidFill>
          <a:latin typeface="+mn-lt"/>
          <a:ea typeface="+mn-ea"/>
          <a:cs typeface="+mn-cs"/>
        </a:defRPr>
      </a:lvl9pPr>
    </p:bodyStyle>
    <p:otherStyle>
      <a:defPPr>
        <a:defRPr lang="de-DE"/>
      </a:defPPr>
      <a:lvl1pPr marL="0" algn="l" defTabSz="1306182" rtl="0" eaLnBrk="1" latinLnBrk="0" hangingPunct="1">
        <a:defRPr sz="2520" kern="1200">
          <a:solidFill>
            <a:schemeClr val="tx1"/>
          </a:solidFill>
          <a:latin typeface="+mn-lt"/>
          <a:ea typeface="+mn-ea"/>
          <a:cs typeface="+mn-cs"/>
        </a:defRPr>
      </a:lvl1pPr>
      <a:lvl2pPr marL="653091" algn="l" defTabSz="1306182" rtl="0" eaLnBrk="1" latinLnBrk="0" hangingPunct="1">
        <a:defRPr sz="2520" kern="1200">
          <a:solidFill>
            <a:schemeClr val="tx1"/>
          </a:solidFill>
          <a:latin typeface="+mn-lt"/>
          <a:ea typeface="+mn-ea"/>
          <a:cs typeface="+mn-cs"/>
        </a:defRPr>
      </a:lvl2pPr>
      <a:lvl3pPr marL="1306182" algn="l" defTabSz="1306182" rtl="0" eaLnBrk="1" latinLnBrk="0" hangingPunct="1">
        <a:defRPr sz="2520" kern="1200">
          <a:solidFill>
            <a:schemeClr val="tx1"/>
          </a:solidFill>
          <a:latin typeface="+mn-lt"/>
          <a:ea typeface="+mn-ea"/>
          <a:cs typeface="+mn-cs"/>
        </a:defRPr>
      </a:lvl3pPr>
      <a:lvl4pPr marL="1959274" algn="l" defTabSz="1306182" rtl="0" eaLnBrk="1" latinLnBrk="0" hangingPunct="1">
        <a:defRPr sz="2520" kern="1200">
          <a:solidFill>
            <a:schemeClr val="tx1"/>
          </a:solidFill>
          <a:latin typeface="+mn-lt"/>
          <a:ea typeface="+mn-ea"/>
          <a:cs typeface="+mn-cs"/>
        </a:defRPr>
      </a:lvl4pPr>
      <a:lvl5pPr marL="2612365" algn="l" defTabSz="1306182" rtl="0" eaLnBrk="1" latinLnBrk="0" hangingPunct="1">
        <a:defRPr sz="2520" kern="1200">
          <a:solidFill>
            <a:schemeClr val="tx1"/>
          </a:solidFill>
          <a:latin typeface="+mn-lt"/>
          <a:ea typeface="+mn-ea"/>
          <a:cs typeface="+mn-cs"/>
        </a:defRPr>
      </a:lvl5pPr>
      <a:lvl6pPr marL="3265458" algn="l" defTabSz="1306182" rtl="0" eaLnBrk="1" latinLnBrk="0" hangingPunct="1">
        <a:defRPr sz="2520" kern="1200">
          <a:solidFill>
            <a:schemeClr val="tx1"/>
          </a:solidFill>
          <a:latin typeface="+mn-lt"/>
          <a:ea typeface="+mn-ea"/>
          <a:cs typeface="+mn-cs"/>
        </a:defRPr>
      </a:lvl6pPr>
      <a:lvl7pPr marL="3918549" algn="l" defTabSz="1306182" rtl="0" eaLnBrk="1" latinLnBrk="0" hangingPunct="1">
        <a:defRPr sz="2520" kern="1200">
          <a:solidFill>
            <a:schemeClr val="tx1"/>
          </a:solidFill>
          <a:latin typeface="+mn-lt"/>
          <a:ea typeface="+mn-ea"/>
          <a:cs typeface="+mn-cs"/>
        </a:defRPr>
      </a:lvl7pPr>
      <a:lvl8pPr marL="4571640" algn="l" defTabSz="1306182" rtl="0" eaLnBrk="1" latinLnBrk="0" hangingPunct="1">
        <a:defRPr sz="2520" kern="1200">
          <a:solidFill>
            <a:schemeClr val="tx1"/>
          </a:solidFill>
          <a:latin typeface="+mn-lt"/>
          <a:ea typeface="+mn-ea"/>
          <a:cs typeface="+mn-cs"/>
        </a:defRPr>
      </a:lvl8pPr>
      <a:lvl9pPr marL="5224731" algn="l" defTabSz="1306182" rtl="0" eaLnBrk="1" latinLnBrk="0" hangingPunct="1">
        <a:defRPr sz="252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en-GB"/>
              <a:t>Click to edit Master title style</a:t>
            </a:r>
            <a:endParaRPr lang="en-US"/>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845695483"/>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5" r:id="rId7"/>
    <p:sldLayoutId id="2147483946" r:id="rId8"/>
    <p:sldLayoutId id="2147483947" r:id="rId9"/>
    <p:sldLayoutId id="2147483948" r:id="rId10"/>
    <p:sldLayoutId id="2147483949" r:id="rId11"/>
    <p:sldLayoutId id="2147483950" r:id="rId12"/>
    <p:sldLayoutId id="2147483951" r:id="rId13"/>
    <p:sldLayoutId id="2147483952" r:id="rId14"/>
    <p:sldLayoutId id="2147483953" r:id="rId15"/>
    <p:sldLayoutId id="2147483954" r:id="rId16"/>
  </p:sldLayoutIdLst>
  <p:hf hdr="0" ftr="0" dt="0"/>
  <p:txStyles>
    <p:title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a:extLst>
              <a:ext uri="{FF2B5EF4-FFF2-40B4-BE49-F238E27FC236}">
                <a16:creationId xmlns:a16="http://schemas.microsoft.com/office/drawing/2014/main" id="{D30F40E0-F3E8-0615-0562-AA9C08F1860B}"/>
              </a:ext>
            </a:extLst>
          </p:cNvPr>
          <p:cNvSpPr>
            <a:spLocks noGrp="1"/>
          </p:cNvSpPr>
          <p:nvPr>
            <p:ph type="title"/>
          </p:nvPr>
        </p:nvSpPr>
        <p:spPr>
          <a:xfrm>
            <a:off x="1005840" y="438150"/>
            <a:ext cx="12618720" cy="1590675"/>
          </a:xfrm>
          <a:prstGeom prst="rect">
            <a:avLst/>
          </a:prstGeom>
        </p:spPr>
        <p:txBody>
          <a:bodyPr vert="horz" lIns="91440" tIns="45720" rIns="91440" bIns="45720" rtlCol="0" anchor="ctr">
            <a:normAutofit/>
          </a:bodyPr>
          <a:lstStyle/>
          <a:p>
            <a:r>
              <a:rPr lang="fr-FR"/>
              <a:t>Modifiez le style du titre</a:t>
            </a:r>
          </a:p>
        </p:txBody>
      </p:sp>
      <p:sp>
        <p:nvSpPr>
          <p:cNvPr id="3" name="Espace réservé du texte 2">
            <a:extLst>
              <a:ext uri="{FF2B5EF4-FFF2-40B4-BE49-F238E27FC236}">
                <a16:creationId xmlns:a16="http://schemas.microsoft.com/office/drawing/2014/main" id="{BA499FF2-18E0-83C0-4B21-192FDEB877C3}"/>
              </a:ext>
            </a:extLst>
          </p:cNvPr>
          <p:cNvSpPr>
            <a:spLocks noGrp="1"/>
          </p:cNvSpPr>
          <p:nvPr>
            <p:ph type="body" idx="1"/>
          </p:nvPr>
        </p:nvSpPr>
        <p:spPr>
          <a:xfrm>
            <a:off x="1005840" y="2190749"/>
            <a:ext cx="12618720" cy="5221606"/>
          </a:xfrm>
          <a:prstGeom prst="rect">
            <a:avLst/>
          </a:prstGeom>
        </p:spPr>
        <p:txBody>
          <a:bodyPr vert="horz" lIns="91440" tIns="45720" rIns="91440" bIns="4572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4" name="Espace réservé de la date 3">
            <a:extLst>
              <a:ext uri="{FF2B5EF4-FFF2-40B4-BE49-F238E27FC236}">
                <a16:creationId xmlns:a16="http://schemas.microsoft.com/office/drawing/2014/main" id="{DCA30E63-84CB-F55F-EABB-5CF7AF698D19}"/>
              </a:ext>
            </a:extLst>
          </p:cNvPr>
          <p:cNvSpPr>
            <a:spLocks noGrp="1"/>
          </p:cNvSpPr>
          <p:nvPr>
            <p:ph type="dt" sz="half" idx="2"/>
          </p:nvPr>
        </p:nvSpPr>
        <p:spPr>
          <a:xfrm>
            <a:off x="1005840" y="7627621"/>
            <a:ext cx="3291840" cy="438150"/>
          </a:xfrm>
          <a:prstGeom prst="rect">
            <a:avLst/>
          </a:prstGeom>
        </p:spPr>
        <p:txBody>
          <a:bodyPr vert="horz" lIns="91440" tIns="45720" rIns="91440" bIns="45720" rtlCol="0" anchor="ctr"/>
          <a:lstStyle>
            <a:lvl1pPr algn="l">
              <a:defRPr sz="1440">
                <a:solidFill>
                  <a:schemeClr val="tx1">
                    <a:tint val="75000"/>
                  </a:schemeClr>
                </a:solidFill>
              </a:defRPr>
            </a:lvl1pPr>
          </a:lstStyle>
          <a:p>
            <a:fld id="{64C1DBD5-9E46-874A-B589-444CF3C81769}" type="datetime1">
              <a:rPr lang="fr-FR" smtClean="0"/>
              <a:t>20/05/2025</a:t>
            </a:fld>
            <a:endParaRPr lang="fr-FR"/>
          </a:p>
        </p:txBody>
      </p:sp>
      <p:sp>
        <p:nvSpPr>
          <p:cNvPr id="5" name="Espace réservé du pied de page 4">
            <a:extLst>
              <a:ext uri="{FF2B5EF4-FFF2-40B4-BE49-F238E27FC236}">
                <a16:creationId xmlns:a16="http://schemas.microsoft.com/office/drawing/2014/main" id="{73DD4E8E-3D83-3CB9-5AA4-A038F8565078}"/>
              </a:ext>
            </a:extLst>
          </p:cNvPr>
          <p:cNvSpPr>
            <a:spLocks noGrp="1"/>
          </p:cNvSpPr>
          <p:nvPr>
            <p:ph type="ftr" sz="quarter" idx="3"/>
          </p:nvPr>
        </p:nvSpPr>
        <p:spPr>
          <a:xfrm>
            <a:off x="4846320" y="7627621"/>
            <a:ext cx="4937760" cy="438150"/>
          </a:xfrm>
          <a:prstGeom prst="rect">
            <a:avLst/>
          </a:prstGeom>
        </p:spPr>
        <p:txBody>
          <a:bodyPr vert="horz" lIns="91440" tIns="45720" rIns="91440" bIns="45720" rtlCol="0" anchor="ctr"/>
          <a:lstStyle>
            <a:lvl1pPr algn="ctr">
              <a:defRPr sz="1440">
                <a:solidFill>
                  <a:schemeClr val="tx1">
                    <a:tint val="75000"/>
                  </a:schemeClr>
                </a:solidFill>
              </a:defRPr>
            </a:lvl1pPr>
          </a:lstStyle>
          <a:p>
            <a:endParaRPr lang="fr-FR"/>
          </a:p>
        </p:txBody>
      </p:sp>
      <p:sp>
        <p:nvSpPr>
          <p:cNvPr id="6" name="Espace réservé du numéro de diapositive 5">
            <a:extLst>
              <a:ext uri="{FF2B5EF4-FFF2-40B4-BE49-F238E27FC236}">
                <a16:creationId xmlns:a16="http://schemas.microsoft.com/office/drawing/2014/main" id="{462B9CE1-32E3-3F34-46D1-3A5ECDA600DD}"/>
              </a:ext>
            </a:extLst>
          </p:cNvPr>
          <p:cNvSpPr>
            <a:spLocks noGrp="1"/>
          </p:cNvSpPr>
          <p:nvPr>
            <p:ph type="sldNum" sz="quarter" idx="4"/>
          </p:nvPr>
        </p:nvSpPr>
        <p:spPr>
          <a:xfrm>
            <a:off x="10332720" y="7627621"/>
            <a:ext cx="3291840" cy="438150"/>
          </a:xfrm>
          <a:prstGeom prst="rect">
            <a:avLst/>
          </a:prstGeom>
        </p:spPr>
        <p:txBody>
          <a:bodyPr vert="horz" lIns="91440" tIns="45720" rIns="91440" bIns="45720" rtlCol="0" anchor="ctr"/>
          <a:lstStyle>
            <a:lvl1pPr algn="r">
              <a:defRPr sz="1440">
                <a:solidFill>
                  <a:schemeClr val="tx1">
                    <a:tint val="75000"/>
                  </a:schemeClr>
                </a:solidFill>
              </a:defRPr>
            </a:lvl1pPr>
          </a:lstStyle>
          <a:p>
            <a:fld id="{D4B7CCD9-33F4-3D48-B73D-3CCBFEF93ADD}" type="slidenum">
              <a:rPr lang="fr-FR" smtClean="0"/>
              <a:t>‹N°›</a:t>
            </a:fld>
            <a:endParaRPr lang="fr-FR"/>
          </a:p>
        </p:txBody>
      </p:sp>
    </p:spTree>
    <p:extLst>
      <p:ext uri="{BB962C8B-B14F-4D97-AF65-F5344CB8AC3E}">
        <p14:creationId xmlns:p14="http://schemas.microsoft.com/office/powerpoint/2010/main" val="796932554"/>
      </p:ext>
    </p:extLst>
  </p:cSld>
  <p:clrMap bg1="lt1" tx1="dk1" bg2="lt2" tx2="dk2" accent1="accent1" accent2="accent2" accent3="accent3" accent4="accent4" accent5="accent5" accent6="accent6" hlink="hlink" folHlink="folHlink"/>
  <p:sldLayoutIdLst>
    <p:sldLayoutId id="2147483968" r:id="rId1"/>
    <p:sldLayoutId id="2147483969" r:id="rId2"/>
    <p:sldLayoutId id="2147483970" r:id="rId3"/>
    <p:sldLayoutId id="2147483971" r:id="rId4"/>
    <p:sldLayoutId id="2147483972" r:id="rId5"/>
    <p:sldLayoutId id="2147483973" r:id="rId6"/>
    <p:sldLayoutId id="2147483974" r:id="rId7"/>
    <p:sldLayoutId id="2147483975" r:id="rId8"/>
    <p:sldLayoutId id="2147483976" r:id="rId9"/>
    <p:sldLayoutId id="2147483977" r:id="rId10"/>
    <p:sldLayoutId id="2147483978" r:id="rId11"/>
    <p:sldLayoutId id="2147483979" r:id="rId12"/>
  </p:sldLayoutIdLst>
  <p:hf hdr="0" ftr="0" dt="0"/>
  <p:txStyles>
    <p:titleStyle>
      <a:lvl1pPr algn="l" defTabSz="1097280" rtl="0" eaLnBrk="1" latinLnBrk="0" hangingPunct="1">
        <a:lnSpc>
          <a:spcPct val="90000"/>
        </a:lnSpc>
        <a:spcBef>
          <a:spcPct val="0"/>
        </a:spcBef>
        <a:buNone/>
        <a:defRPr sz="5280" kern="1200">
          <a:solidFill>
            <a:schemeClr val="tx1"/>
          </a:solidFill>
          <a:latin typeface="+mj-lt"/>
          <a:ea typeface="+mj-ea"/>
          <a:cs typeface="+mj-cs"/>
        </a:defRPr>
      </a:lvl1pPr>
    </p:titleStyle>
    <p:bodyStyle>
      <a:lvl1pPr marL="274320" indent="-274320" algn="l" defTabSz="1097280" rtl="0" eaLnBrk="1" latinLnBrk="0" hangingPunct="1">
        <a:lnSpc>
          <a:spcPct val="90000"/>
        </a:lnSpc>
        <a:spcBef>
          <a:spcPts val="1200"/>
        </a:spcBef>
        <a:buFont typeface="Arial" panose="020B0604020202020204" pitchFamily="34" charset="0"/>
        <a:buChar char="•"/>
        <a:defRPr sz="3360" kern="1200">
          <a:solidFill>
            <a:schemeClr val="tx1"/>
          </a:solidFill>
          <a:latin typeface="+mn-lt"/>
          <a:ea typeface="+mn-ea"/>
          <a:cs typeface="+mn-cs"/>
        </a:defRPr>
      </a:lvl1pPr>
      <a:lvl2pPr marL="822960" indent="-274320" algn="l" defTabSz="1097280" rtl="0" eaLnBrk="1" latinLnBrk="0" hangingPunct="1">
        <a:lnSpc>
          <a:spcPct val="90000"/>
        </a:lnSpc>
        <a:spcBef>
          <a:spcPts val="600"/>
        </a:spcBef>
        <a:buFont typeface="Arial" panose="020B0604020202020204" pitchFamily="34" charset="0"/>
        <a:buChar char="•"/>
        <a:defRPr sz="2880" kern="1200">
          <a:solidFill>
            <a:schemeClr val="tx1"/>
          </a:solidFill>
          <a:latin typeface="+mn-lt"/>
          <a:ea typeface="+mn-ea"/>
          <a:cs typeface="+mn-cs"/>
        </a:defRPr>
      </a:lvl2pPr>
      <a:lvl3pPr marL="1371600" indent="-274320" algn="l" defTabSz="1097280" rtl="0" eaLnBrk="1" latinLnBrk="0" hangingPunct="1">
        <a:lnSpc>
          <a:spcPct val="90000"/>
        </a:lnSpc>
        <a:spcBef>
          <a:spcPts val="600"/>
        </a:spcBef>
        <a:buFont typeface="Arial" panose="020B0604020202020204" pitchFamily="34" charset="0"/>
        <a:buChar char="•"/>
        <a:defRPr sz="2400" kern="1200">
          <a:solidFill>
            <a:schemeClr val="tx1"/>
          </a:solidFill>
          <a:latin typeface="+mn-lt"/>
          <a:ea typeface="+mn-ea"/>
          <a:cs typeface="+mn-cs"/>
        </a:defRPr>
      </a:lvl3pPr>
      <a:lvl4pPr marL="19202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4pPr>
      <a:lvl5pPr marL="246888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fr-FR"/>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en-GB"/>
              <a:t>Click to edit Master title style</a:t>
            </a:r>
            <a:endParaRPr lang="en-US"/>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3662785318"/>
      </p:ext>
    </p:extLst>
  </p:cSld>
  <p:clrMap bg1="lt1" tx1="dk1" bg2="lt2" tx2="dk2" accent1="accent1" accent2="accent2" accent3="accent3" accent4="accent4" accent5="accent5" accent6="accent6" hlink="hlink" folHlink="folHlink"/>
  <p:sldLayoutIdLst>
    <p:sldLayoutId id="2147483981" r:id="rId1"/>
    <p:sldLayoutId id="2147483982" r:id="rId2"/>
    <p:sldLayoutId id="2147483983" r:id="rId3"/>
    <p:sldLayoutId id="2147483984" r:id="rId4"/>
    <p:sldLayoutId id="2147483985" r:id="rId5"/>
    <p:sldLayoutId id="2147483986" r:id="rId6"/>
    <p:sldLayoutId id="2147483987" r:id="rId7"/>
    <p:sldLayoutId id="2147483988" r:id="rId8"/>
    <p:sldLayoutId id="2147483989" r:id="rId9"/>
    <p:sldLayoutId id="2147483990" r:id="rId10"/>
    <p:sldLayoutId id="2147483991" r:id="rId11"/>
    <p:sldLayoutId id="2147483992" r:id="rId12"/>
    <p:sldLayoutId id="2147483993" r:id="rId13"/>
    <p:sldLayoutId id="2147483994" r:id="rId14"/>
    <p:sldLayoutId id="2147483995" r:id="rId15"/>
    <p:sldLayoutId id="2147483996" r:id="rId16"/>
    <p:sldLayoutId id="2147483997" r:id="rId17"/>
    <p:sldLayoutId id="2147483998" r:id="rId18"/>
    <p:sldLayoutId id="2147483999" r:id="rId19"/>
    <p:sldLayoutId id="2147484000" r:id="rId20"/>
  </p:sldLayoutIdLst>
  <p:hf hdr="0" ftr="0" dt="0"/>
  <p:txStyles>
    <p:titleStyle>
      <a:lvl1pPr algn="l" defTabSz="1097280" rtl="0" eaLnBrk="1" latinLnBrk="0" hangingPunct="1">
        <a:lnSpc>
          <a:spcPct val="100000"/>
        </a:lnSpc>
        <a:spcBef>
          <a:spcPct val="0"/>
        </a:spcBef>
        <a:buNone/>
        <a:defRPr sz="3840" b="1" i="0" kern="1200">
          <a:solidFill>
            <a:schemeClr val="accent2"/>
          </a:solidFill>
          <a:latin typeface="Inter ExtraBold" panose="02000503000000020004" pitchFamily="2" charset="0"/>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1620">
          <p15:clr>
            <a:srgbClr val="F26B43"/>
          </p15:clr>
        </p15:guide>
        <p15:guide id="2" pos="288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64002" y="648000"/>
            <a:ext cx="12912960" cy="590931"/>
          </a:xfrm>
          <a:prstGeom prst="rect">
            <a:avLst/>
          </a:prstGeom>
        </p:spPr>
        <p:txBody>
          <a:bodyPr vert="horz" wrap="square" lIns="0" tIns="0" rIns="0" bIns="0" rtlCol="0" anchor="t" anchorCtr="0">
            <a:spAutoFit/>
          </a:bodyPr>
          <a:lstStyle/>
          <a:p>
            <a:r>
              <a:rPr lang="en-GB"/>
              <a:t>Click to edit Master title style</a:t>
            </a:r>
            <a:endParaRPr lang="en-US"/>
          </a:p>
        </p:txBody>
      </p:sp>
      <p:sp>
        <p:nvSpPr>
          <p:cNvPr id="4" name="Text Placeholder 3">
            <a:extLst>
              <a:ext uri="{FF2B5EF4-FFF2-40B4-BE49-F238E27FC236}">
                <a16:creationId xmlns:a16="http://schemas.microsoft.com/office/drawing/2014/main" id="{9B88AC30-DE88-4EDE-6859-F4C7275EB6FB}"/>
              </a:ext>
            </a:extLst>
          </p:cNvPr>
          <p:cNvSpPr>
            <a:spLocks noGrp="1"/>
          </p:cNvSpPr>
          <p:nvPr>
            <p:ph type="body" idx="1"/>
          </p:nvPr>
        </p:nvSpPr>
        <p:spPr>
          <a:xfrm>
            <a:off x="864002" y="1412240"/>
            <a:ext cx="12912960" cy="5394960"/>
          </a:xfrm>
          <a:prstGeom prst="rect">
            <a:avLst/>
          </a:prstGeom>
        </p:spPr>
        <p:txBody>
          <a:bodyPr vert="horz" lIns="0" tIns="0" rIns="0" bIns="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7" name="Slide Number Placeholder 188">
            <a:extLst>
              <a:ext uri="{FF2B5EF4-FFF2-40B4-BE49-F238E27FC236}">
                <a16:creationId xmlns:a16="http://schemas.microsoft.com/office/drawing/2014/main" id="{1DB2FC37-D500-B73F-EA98-5050F97721CD}"/>
              </a:ext>
            </a:extLst>
          </p:cNvPr>
          <p:cNvSpPr>
            <a:spLocks noGrp="1"/>
          </p:cNvSpPr>
          <p:nvPr>
            <p:ph type="sldNum" sz="quarter" idx="4"/>
          </p:nvPr>
        </p:nvSpPr>
        <p:spPr>
          <a:xfrm>
            <a:off x="12588241" y="7538400"/>
            <a:ext cx="1188722" cy="691200"/>
          </a:xfrm>
          <a:prstGeom prst="rect">
            <a:avLst/>
          </a:prstGeom>
        </p:spPr>
        <p:txBody>
          <a:bodyPr lIns="0" tIns="0" rIns="0" bIns="0"/>
          <a:lstStyle>
            <a:lvl1pPr algn="r">
              <a:defRPr sz="1600"/>
            </a:lvl1pPr>
          </a:lstStyle>
          <a:p>
            <a:fld id="{33DC2AB1-3121-DC42-81EB-8FDD8A73E93A}" type="slidenum">
              <a:rPr lang="en-GB"/>
              <a:pPr/>
              <a:t>‹N°›</a:t>
            </a:fld>
            <a:endParaRPr lang="en-GB"/>
          </a:p>
        </p:txBody>
      </p:sp>
    </p:spTree>
    <p:extLst>
      <p:ext uri="{BB962C8B-B14F-4D97-AF65-F5344CB8AC3E}">
        <p14:creationId xmlns:p14="http://schemas.microsoft.com/office/powerpoint/2010/main" val="4212040999"/>
      </p:ext>
    </p:extLst>
  </p:cSld>
  <p:clrMap bg1="lt1" tx1="dk1" bg2="lt2" tx2="dk2" accent1="accent1" accent2="accent2" accent3="accent3" accent4="accent4" accent5="accent5" accent6="accent6" hlink="hlink" folHlink="folHlink"/>
  <p:sldLayoutIdLst>
    <p:sldLayoutId id="2147484002" r:id="rId1"/>
    <p:sldLayoutId id="2147484003" r:id="rId2"/>
    <p:sldLayoutId id="2147484004" r:id="rId3"/>
    <p:sldLayoutId id="2147484005" r:id="rId4"/>
    <p:sldLayoutId id="2147484006" r:id="rId5"/>
    <p:sldLayoutId id="2147484007" r:id="rId6"/>
    <p:sldLayoutId id="2147484008" r:id="rId7"/>
    <p:sldLayoutId id="2147484009" r:id="rId8"/>
    <p:sldLayoutId id="2147484010" r:id="rId9"/>
    <p:sldLayoutId id="2147484011" r:id="rId10"/>
    <p:sldLayoutId id="2147484012" r:id="rId11"/>
    <p:sldLayoutId id="2147484013" r:id="rId12"/>
    <p:sldLayoutId id="2147484014" r:id="rId13"/>
    <p:sldLayoutId id="2147484015" r:id="rId14"/>
    <p:sldLayoutId id="2147484016" r:id="rId15"/>
    <p:sldLayoutId id="2147484017" r:id="rId16"/>
    <p:sldLayoutId id="2147484018" r:id="rId17"/>
    <p:sldLayoutId id="2147484019" r:id="rId18"/>
  </p:sldLayoutIdLst>
  <p:hf hdr="0" ftr="0" dt="0"/>
  <p:txStyles>
    <p:title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p:titleStyle>
    <p:body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p:bodyStyle>
    <p:otherStyle>
      <a:defPPr>
        <a:defRPr lang="en-US"/>
      </a:defPPr>
      <a:lvl1pPr marL="0" algn="l" defTabSz="1097280" rtl="0" eaLnBrk="1" latinLnBrk="0" hangingPunct="1">
        <a:defRPr sz="2160" kern="1200">
          <a:solidFill>
            <a:schemeClr val="tx1"/>
          </a:solidFill>
          <a:latin typeface="+mn-lt"/>
          <a:ea typeface="+mn-ea"/>
          <a:cs typeface="+mn-cs"/>
        </a:defRPr>
      </a:lvl1pPr>
      <a:lvl2pPr marL="548640" algn="l" defTabSz="1097280" rtl="0" eaLnBrk="1" latinLnBrk="0" hangingPunct="1">
        <a:defRPr sz="2160" kern="1200">
          <a:solidFill>
            <a:schemeClr val="tx1"/>
          </a:solidFill>
          <a:latin typeface="+mn-lt"/>
          <a:ea typeface="+mn-ea"/>
          <a:cs typeface="+mn-cs"/>
        </a:defRPr>
      </a:lvl2pPr>
      <a:lvl3pPr marL="1097280" algn="l" defTabSz="1097280" rtl="0" eaLnBrk="1" latinLnBrk="0" hangingPunct="1">
        <a:defRPr sz="2160" kern="1200">
          <a:solidFill>
            <a:schemeClr val="tx1"/>
          </a:solidFill>
          <a:latin typeface="+mn-lt"/>
          <a:ea typeface="+mn-ea"/>
          <a:cs typeface="+mn-cs"/>
        </a:defRPr>
      </a:lvl3pPr>
      <a:lvl4pPr marL="1645920" algn="l" defTabSz="1097280" rtl="0" eaLnBrk="1" latinLnBrk="0" hangingPunct="1">
        <a:defRPr sz="2160" kern="1200">
          <a:solidFill>
            <a:schemeClr val="tx1"/>
          </a:solidFill>
          <a:latin typeface="+mn-lt"/>
          <a:ea typeface="+mn-ea"/>
          <a:cs typeface="+mn-cs"/>
        </a:defRPr>
      </a:lvl4pPr>
      <a:lvl5pPr marL="2194560" algn="l" defTabSz="1097280" rtl="0" eaLnBrk="1" latinLnBrk="0" hangingPunct="1">
        <a:defRPr sz="2160" kern="1200">
          <a:solidFill>
            <a:schemeClr val="tx1"/>
          </a:solidFill>
          <a:latin typeface="+mn-lt"/>
          <a:ea typeface="+mn-ea"/>
          <a:cs typeface="+mn-cs"/>
        </a:defRPr>
      </a:lvl5pPr>
      <a:lvl6pPr marL="2743200" algn="l" defTabSz="1097280" rtl="0" eaLnBrk="1" latinLnBrk="0" hangingPunct="1">
        <a:defRPr sz="2160" kern="1200">
          <a:solidFill>
            <a:schemeClr val="tx1"/>
          </a:solidFill>
          <a:latin typeface="+mn-lt"/>
          <a:ea typeface="+mn-ea"/>
          <a:cs typeface="+mn-cs"/>
        </a:defRPr>
      </a:lvl6pPr>
      <a:lvl7pPr marL="3291840" algn="l" defTabSz="1097280" rtl="0" eaLnBrk="1" latinLnBrk="0" hangingPunct="1">
        <a:defRPr sz="2160" kern="1200">
          <a:solidFill>
            <a:schemeClr val="tx1"/>
          </a:solidFill>
          <a:latin typeface="+mn-lt"/>
          <a:ea typeface="+mn-ea"/>
          <a:cs typeface="+mn-cs"/>
        </a:defRPr>
      </a:lvl7pPr>
      <a:lvl8pPr marL="3840480" algn="l" defTabSz="1097280" rtl="0" eaLnBrk="1" latinLnBrk="0" hangingPunct="1">
        <a:defRPr sz="2160" kern="1200">
          <a:solidFill>
            <a:schemeClr val="tx1"/>
          </a:solidFill>
          <a:latin typeface="+mn-lt"/>
          <a:ea typeface="+mn-ea"/>
          <a:cs typeface="+mn-cs"/>
        </a:defRPr>
      </a:lvl8pPr>
      <a:lvl9pPr marL="4389120" algn="l" defTabSz="1097280" rtl="0" eaLnBrk="1" latinLnBrk="0" hangingPunct="1">
        <a:defRPr sz="216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4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7.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image" Target="../media/image34.png"/><Relationship Id="rId1" Type="http://schemas.openxmlformats.org/officeDocument/2006/relationships/slideLayout" Target="../slideLayouts/slideLayout33.xml"/><Relationship Id="rId4" Type="http://schemas.openxmlformats.org/officeDocument/2006/relationships/image" Target="../media/image36.png"/></Relationships>
</file>

<file path=ppt/slides/_rels/slide18.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33.xml"/><Relationship Id="rId4" Type="http://schemas.openxmlformats.org/officeDocument/2006/relationships/image" Target="../media/image39.png"/></Relationships>
</file>

<file path=ppt/slides/_rels/slide1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33.xml"/></Relationships>
</file>

<file path=ppt/slides/_rels/slide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3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2" Type="http://schemas.openxmlformats.org/officeDocument/2006/relationships/image" Target="../media/image43.png"/><Relationship Id="rId1" Type="http://schemas.openxmlformats.org/officeDocument/2006/relationships/slideLayout" Target="../slideLayouts/slideLayout110.xml"/></Relationships>
</file>

<file path=ppt/slides/_rels/slide27.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6.xml"/><Relationship Id="rId1" Type="http://schemas.openxmlformats.org/officeDocument/2006/relationships/slideLayout" Target="../slideLayouts/slideLayout124.xml"/></Relationships>
</file>

<file path=ppt/slides/_rels/slide28.x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4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30.xml.rels><?xml version="1.0" encoding="UTF-8" standalone="yes"?>
<Relationships xmlns="http://schemas.openxmlformats.org/package/2006/relationships"><Relationship Id="rId3" Type="http://schemas.openxmlformats.org/officeDocument/2006/relationships/hyperlink" Target="https://researchinformation.amsterdamumc.org/" TargetMode="External"/><Relationship Id="rId2" Type="http://schemas.openxmlformats.org/officeDocument/2006/relationships/image" Target="../media/image46.jpg"/><Relationship Id="rId1" Type="http://schemas.openxmlformats.org/officeDocument/2006/relationships/slideLayout" Target="../slideLayouts/slideLayout143.xml"/></Relationships>
</file>

<file path=ppt/slides/_rels/slide31.xml.rels><?xml version="1.0" encoding="UTF-8" standalone="yes"?>
<Relationships xmlns="http://schemas.openxmlformats.org/package/2006/relationships"><Relationship Id="rId3" Type="http://schemas.openxmlformats.org/officeDocument/2006/relationships/hyperlink" Target="https://researchinformation.amsterdamumc.org/" TargetMode="External"/><Relationship Id="rId2" Type="http://schemas.openxmlformats.org/officeDocument/2006/relationships/image" Target="../media/image47.jpg"/><Relationship Id="rId1" Type="http://schemas.openxmlformats.org/officeDocument/2006/relationships/slideLayout" Target="../slideLayouts/slideLayout143.xml"/></Relationships>
</file>

<file path=ppt/slides/_rels/slide32.xml.rels><?xml version="1.0" encoding="UTF-8" standalone="yes"?>
<Relationships xmlns="http://schemas.openxmlformats.org/package/2006/relationships"><Relationship Id="rId3" Type="http://schemas.openxmlformats.org/officeDocument/2006/relationships/image" Target="../media/image49.jpg"/><Relationship Id="rId2" Type="http://schemas.openxmlformats.org/officeDocument/2006/relationships/image" Target="../media/image48.jpg"/><Relationship Id="rId1" Type="http://schemas.openxmlformats.org/officeDocument/2006/relationships/slideLayout" Target="../slideLayouts/slideLayout140.xml"/><Relationship Id="rId4" Type="http://schemas.openxmlformats.org/officeDocument/2006/relationships/image" Target="../media/image50.jpg"/></Relationships>
</file>

<file path=ppt/slides/_rels/slide33.xml.rels><?xml version="1.0" encoding="UTF-8" standalone="yes"?>
<Relationships xmlns="http://schemas.openxmlformats.org/package/2006/relationships"><Relationship Id="rId2" Type="http://schemas.openxmlformats.org/officeDocument/2006/relationships/image" Target="../media/image51.emf"/><Relationship Id="rId1" Type="http://schemas.openxmlformats.org/officeDocument/2006/relationships/slideLayout" Target="../slideLayouts/slideLayout1.xml"/></Relationships>
</file>

<file path=ppt/slides/_rels/slide34.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xml"/><Relationship Id="rId1" Type="http://schemas.openxmlformats.org/officeDocument/2006/relationships/slideLayout" Target="../slideLayouts/slideLayout79.xml"/><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image" Target="../media/image54.png"/><Relationship Id="rId1" Type="http://schemas.openxmlformats.org/officeDocument/2006/relationships/slideLayout" Target="../slideLayouts/slideLayout57.xml"/></Relationships>
</file>

<file path=ppt/slides/_rels/slide36.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57.xml"/></Relationships>
</file>

<file path=ppt/slides/_rels/slide3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57.png"/><Relationship Id="rId1" Type="http://schemas.openxmlformats.org/officeDocument/2006/relationships/slideLayout" Target="../slideLayouts/slideLayout57.xml"/></Relationships>
</file>

<file path=ppt/slides/_rels/slide38.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Layout" Target="../slideLayouts/slideLayout5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xml"/><Relationship Id="rId1" Type="http://schemas.openxmlformats.org/officeDocument/2006/relationships/slideLayout" Target="../slideLayouts/slideLayout89.xml"/><Relationship Id="rId5" Type="http://schemas.openxmlformats.org/officeDocument/2006/relationships/image" Target="../media/image33.png"/><Relationship Id="rId4" Type="http://schemas.openxmlformats.org/officeDocument/2006/relationships/image" Target="../media/image3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ítulo 3">
            <a:extLst>
              <a:ext uri="{FF2B5EF4-FFF2-40B4-BE49-F238E27FC236}">
                <a16:creationId xmlns:a16="http://schemas.microsoft.com/office/drawing/2014/main" id="{59C854C9-7BD3-D06A-4FDA-3FD7BE01B50C}"/>
              </a:ext>
            </a:extLst>
          </p:cNvPr>
          <p:cNvSpPr>
            <a:spLocks noGrp="1"/>
          </p:cNvSpPr>
          <p:nvPr>
            <p:ph type="title"/>
          </p:nvPr>
        </p:nvSpPr>
        <p:spPr>
          <a:xfrm>
            <a:off x="776307" y="3496986"/>
            <a:ext cx="13361437" cy="1477328"/>
          </a:xfrm>
        </p:spPr>
        <p:txBody>
          <a:bodyPr/>
          <a:lstStyle/>
          <a:p>
            <a:pPr algn="ctr"/>
            <a:r>
              <a:rPr lang="en-GB" sz="4480" dirty="0">
                <a:solidFill>
                  <a:srgbClr val="143369"/>
                </a:solidFill>
              </a:rPr>
              <a:t>Measuring the Impact of European Partnerships</a:t>
            </a:r>
            <a:br>
              <a:rPr lang="en-GB" noProof="0" dirty="0">
                <a:solidFill>
                  <a:srgbClr val="143369"/>
                </a:solidFill>
              </a:rPr>
            </a:br>
            <a:r>
              <a:rPr lang="en-GB" sz="3200" dirty="0">
                <a:solidFill>
                  <a:srgbClr val="143369"/>
                </a:solidFill>
              </a:rPr>
              <a:t>How recommendations can be translated into practice: </a:t>
            </a:r>
            <a:br>
              <a:rPr lang="en-GB" sz="3200" dirty="0">
                <a:solidFill>
                  <a:srgbClr val="143369"/>
                </a:solidFill>
              </a:rPr>
            </a:br>
            <a:r>
              <a:rPr lang="en-GB" sz="3200" dirty="0">
                <a:solidFill>
                  <a:srgbClr val="143369"/>
                </a:solidFill>
              </a:rPr>
              <a:t>Example of ERDERA monitoring system</a:t>
            </a:r>
          </a:p>
        </p:txBody>
      </p:sp>
      <p:sp>
        <p:nvSpPr>
          <p:cNvPr id="6" name="Marcador de texto 5">
            <a:extLst>
              <a:ext uri="{FF2B5EF4-FFF2-40B4-BE49-F238E27FC236}">
                <a16:creationId xmlns:a16="http://schemas.microsoft.com/office/drawing/2014/main" id="{F10CA3A9-C4CD-C025-DE9E-AAF9A169A63E}"/>
              </a:ext>
            </a:extLst>
          </p:cNvPr>
          <p:cNvSpPr>
            <a:spLocks noGrp="1"/>
          </p:cNvSpPr>
          <p:nvPr>
            <p:ph type="body" sz="quarter" idx="10"/>
          </p:nvPr>
        </p:nvSpPr>
        <p:spPr>
          <a:xfrm>
            <a:off x="6483493" y="5673014"/>
            <a:ext cx="7998080" cy="2278427"/>
          </a:xfrm>
        </p:spPr>
        <p:txBody>
          <a:bodyPr vert="horz" lIns="0" tIns="0" rIns="0" bIns="0" rtlCol="0" anchor="t">
            <a:noAutofit/>
          </a:bodyPr>
          <a:lstStyle/>
          <a:p>
            <a:pPr algn="r"/>
            <a:r>
              <a:rPr lang="en-GB" sz="2240" dirty="0">
                <a:solidFill>
                  <a:srgbClr val="143369"/>
                </a:solidFill>
              </a:rPr>
              <a:t>Impact of EU Partnerships on national R&amp;I systems</a:t>
            </a:r>
          </a:p>
          <a:p>
            <a:pPr algn="r"/>
            <a:r>
              <a:rPr lang="en-GB" sz="1920" dirty="0"/>
              <a:t>“Sharing of practices about national strategies and Measuring the impact of European Partnerships” </a:t>
            </a:r>
          </a:p>
          <a:p>
            <a:pPr algn="r"/>
            <a:r>
              <a:rPr lang="en-GB" sz="1920" dirty="0"/>
              <a:t>Vienna 21-22 May 2025</a:t>
            </a:r>
          </a:p>
        </p:txBody>
      </p:sp>
      <p:sp>
        <p:nvSpPr>
          <p:cNvPr id="2" name="ZoneTexte 1">
            <a:extLst>
              <a:ext uri="{FF2B5EF4-FFF2-40B4-BE49-F238E27FC236}">
                <a16:creationId xmlns:a16="http://schemas.microsoft.com/office/drawing/2014/main" id="{A7915F1D-FC15-3879-AD81-A1D3D7EE0048}"/>
              </a:ext>
            </a:extLst>
          </p:cNvPr>
          <p:cNvSpPr txBox="1"/>
          <p:nvPr/>
        </p:nvSpPr>
        <p:spPr>
          <a:xfrm>
            <a:off x="776308" y="5999696"/>
            <a:ext cx="2884123" cy="757130"/>
          </a:xfrm>
          <a:prstGeom prst="rect">
            <a:avLst/>
          </a:prstGeom>
          <a:noFill/>
        </p:spPr>
        <p:txBody>
          <a:bodyPr wrap="none" rtlCol="0">
            <a:spAutoFit/>
          </a:bodyPr>
          <a:lstStyle/>
          <a:p>
            <a:pPr defTabSz="548640"/>
            <a:r>
              <a:rPr lang="en-GB" sz="2160" dirty="0">
                <a:solidFill>
                  <a:srgbClr val="143369"/>
                </a:solidFill>
                <a:latin typeface="Inter"/>
              </a:rPr>
              <a:t>Daria JULKOWSKA</a:t>
            </a:r>
          </a:p>
          <a:p>
            <a:pPr defTabSz="548640"/>
            <a:r>
              <a:rPr lang="en-GB" sz="2160" dirty="0">
                <a:solidFill>
                  <a:srgbClr val="143369"/>
                </a:solidFill>
                <a:latin typeface="Inter"/>
              </a:rPr>
              <a:t>ERDERA Coordinator</a:t>
            </a:r>
          </a:p>
        </p:txBody>
      </p:sp>
    </p:spTree>
    <p:extLst>
      <p:ext uri="{BB962C8B-B14F-4D97-AF65-F5344CB8AC3E}">
        <p14:creationId xmlns:p14="http://schemas.microsoft.com/office/powerpoint/2010/main" val="384604268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A7E941-0602-EDB6-2C8C-473933589D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2062025-A3CC-48A3-CB6A-90BCEC794FC6}"/>
              </a:ext>
            </a:extLst>
          </p:cNvPr>
          <p:cNvSpPr>
            <a:spLocks noGrp="1"/>
          </p:cNvSpPr>
          <p:nvPr>
            <p:ph type="title"/>
          </p:nvPr>
        </p:nvSpPr>
        <p:spPr/>
        <p:txBody>
          <a:bodyPr vert="horz" wrap="square" lIns="0" tIns="0" rIns="0" bIns="0" rtlCol="0" anchor="t" anchorCtr="0">
            <a:spAutoFit/>
          </a:bodyPr>
          <a:lstStyle/>
          <a:p>
            <a:r>
              <a:rPr lang="en-GB"/>
              <a:t>Monitoring framework:</a:t>
            </a:r>
          </a:p>
        </p:txBody>
      </p:sp>
      <p:sp>
        <p:nvSpPr>
          <p:cNvPr id="7" name="Slide Number Placeholder 6">
            <a:extLst>
              <a:ext uri="{FF2B5EF4-FFF2-40B4-BE49-F238E27FC236}">
                <a16:creationId xmlns:a16="http://schemas.microsoft.com/office/drawing/2014/main" id="{601FEA74-DCB0-379D-B6B5-40CBB3F7B33C}"/>
              </a:ext>
            </a:extLst>
          </p:cNvPr>
          <p:cNvSpPr>
            <a:spLocks noGrp="1"/>
          </p:cNvSpPr>
          <p:nvPr>
            <p:ph type="sldNum" sz="quarter" idx="14"/>
          </p:nvPr>
        </p:nvSpPr>
        <p:spPr/>
        <p:txBody>
          <a:bodyPr/>
          <a:lstStyle/>
          <a:p>
            <a:pPr defTabSz="548640"/>
            <a:fld id="{33DC2AB1-3121-DC42-81EB-8FDD8A73E93A}" type="slidenum">
              <a:rPr lang="en-GB">
                <a:solidFill>
                  <a:srgbClr val="143369"/>
                </a:solidFill>
                <a:latin typeface="Inter"/>
              </a:rPr>
              <a:pPr defTabSz="548640"/>
              <a:t>10</a:t>
            </a:fld>
            <a:endParaRPr lang="en-GB">
              <a:solidFill>
                <a:srgbClr val="143369"/>
              </a:solidFill>
              <a:latin typeface="Inter"/>
            </a:endParaRPr>
          </a:p>
        </p:txBody>
      </p:sp>
      <p:sp>
        <p:nvSpPr>
          <p:cNvPr id="8" name="Segnaposto testo 7">
            <a:extLst>
              <a:ext uri="{FF2B5EF4-FFF2-40B4-BE49-F238E27FC236}">
                <a16:creationId xmlns:a16="http://schemas.microsoft.com/office/drawing/2014/main" id="{83F1AA1E-928A-08C6-5339-D945F0B8F8C9}"/>
              </a:ext>
            </a:extLst>
          </p:cNvPr>
          <p:cNvSpPr>
            <a:spLocks noGrp="1"/>
          </p:cNvSpPr>
          <p:nvPr>
            <p:ph type="body" sz="quarter" idx="10"/>
          </p:nvPr>
        </p:nvSpPr>
        <p:spPr>
          <a:xfrm>
            <a:off x="609559" y="1455862"/>
            <a:ext cx="12912958" cy="4841573"/>
          </a:xfrm>
        </p:spPr>
        <p:txBody>
          <a:bodyPr/>
          <a:lstStyle/>
          <a:p>
            <a:pPr marL="274320" indent="-274320">
              <a:buFont typeface="Arial" panose="020B0604020202020204" pitchFamily="34" charset="0"/>
              <a:buChar char="•"/>
            </a:pPr>
            <a:r>
              <a:rPr lang="it-IT" b="1" dirty="0" err="1"/>
              <a:t>Objectives</a:t>
            </a:r>
            <a:r>
              <a:rPr lang="it-IT" dirty="0"/>
              <a:t>: general/</a:t>
            </a:r>
            <a:r>
              <a:rPr lang="it-IT" dirty="0" err="1"/>
              <a:t>specific</a:t>
            </a:r>
            <a:r>
              <a:rPr lang="it-IT" dirty="0"/>
              <a:t>/</a:t>
            </a:r>
            <a:r>
              <a:rPr lang="it-IT" dirty="0" err="1"/>
              <a:t>operational</a:t>
            </a:r>
            <a:r>
              <a:rPr lang="it-IT" dirty="0"/>
              <a:t> (</a:t>
            </a:r>
            <a:r>
              <a:rPr lang="it-IT" dirty="0" err="1"/>
              <a:t>according</a:t>
            </a:r>
            <a:r>
              <a:rPr lang="it-IT" dirty="0"/>
              <a:t> to the Partnership </a:t>
            </a:r>
            <a:r>
              <a:rPr lang="it-IT" dirty="0" err="1"/>
              <a:t>Specific</a:t>
            </a:r>
            <a:r>
              <a:rPr lang="it-IT" dirty="0"/>
              <a:t> Impact Pathway - PSIP)</a:t>
            </a:r>
          </a:p>
          <a:p>
            <a:endParaRPr lang="it-IT" dirty="0"/>
          </a:p>
          <a:p>
            <a:pPr marL="274320" indent="-274320">
              <a:buFont typeface="Arial" panose="020B0604020202020204" pitchFamily="34" charset="0"/>
              <a:buChar char="•"/>
            </a:pPr>
            <a:r>
              <a:rPr lang="it-IT" b="1" dirty="0" err="1"/>
              <a:t>Measure</a:t>
            </a:r>
            <a:r>
              <a:rPr lang="it-IT" b="1" dirty="0"/>
              <a:t> of success</a:t>
            </a:r>
            <a:r>
              <a:rPr lang="it-IT" dirty="0"/>
              <a:t>: quantitative/qualitative </a:t>
            </a:r>
            <a:r>
              <a:rPr lang="it-IT" dirty="0" err="1"/>
              <a:t>outcome</a:t>
            </a:r>
            <a:endParaRPr lang="it-IT" dirty="0"/>
          </a:p>
          <a:p>
            <a:endParaRPr lang="it-IT" dirty="0"/>
          </a:p>
          <a:p>
            <a:pPr marL="274320" indent="-274320">
              <a:buFont typeface="Arial" panose="020B0604020202020204" pitchFamily="34" charset="0"/>
              <a:buChar char="•"/>
            </a:pPr>
            <a:r>
              <a:rPr lang="it-IT" b="1" dirty="0"/>
              <a:t>Data sources</a:t>
            </a:r>
            <a:r>
              <a:rPr lang="it-IT" dirty="0"/>
              <a:t>: locations </a:t>
            </a:r>
            <a:r>
              <a:rPr lang="it-IT" dirty="0" err="1"/>
              <a:t>where</a:t>
            </a:r>
            <a:r>
              <a:rPr lang="it-IT" dirty="0"/>
              <a:t> data are </a:t>
            </a:r>
            <a:r>
              <a:rPr lang="it-IT" dirty="0" err="1"/>
              <a:t>stored</a:t>
            </a:r>
            <a:endParaRPr lang="it-IT" dirty="0"/>
          </a:p>
          <a:p>
            <a:endParaRPr lang="it-IT" dirty="0"/>
          </a:p>
          <a:p>
            <a:pPr marL="274320" indent="-274320">
              <a:buFont typeface="Arial" panose="020B0604020202020204" pitchFamily="34" charset="0"/>
              <a:buChar char="•"/>
            </a:pPr>
            <a:r>
              <a:rPr lang="it-IT" b="1" dirty="0" err="1"/>
              <a:t>Responsibility</a:t>
            </a:r>
            <a:r>
              <a:rPr lang="it-IT" dirty="0"/>
              <a:t>: </a:t>
            </a:r>
            <a:r>
              <a:rPr lang="it-IT" dirty="0" err="1"/>
              <a:t>who</a:t>
            </a:r>
            <a:r>
              <a:rPr lang="it-IT" dirty="0"/>
              <a:t> </a:t>
            </a:r>
            <a:r>
              <a:rPr lang="it-IT" dirty="0" err="1"/>
              <a:t>is</a:t>
            </a:r>
            <a:r>
              <a:rPr lang="it-IT" dirty="0"/>
              <a:t> </a:t>
            </a:r>
            <a:r>
              <a:rPr lang="it-IT" dirty="0" err="1"/>
              <a:t>delegated</a:t>
            </a:r>
            <a:r>
              <a:rPr lang="it-IT" dirty="0"/>
              <a:t> to </a:t>
            </a:r>
            <a:r>
              <a:rPr lang="it-IT" dirty="0" err="1"/>
              <a:t>manage</a:t>
            </a:r>
            <a:r>
              <a:rPr lang="it-IT" dirty="0"/>
              <a:t> and update the data</a:t>
            </a:r>
          </a:p>
          <a:p>
            <a:endParaRPr lang="it-IT" dirty="0"/>
          </a:p>
          <a:p>
            <a:pPr marL="274320" indent="-274320">
              <a:buFont typeface="Arial" panose="020B0604020202020204" pitchFamily="34" charset="0"/>
              <a:buChar char="•"/>
            </a:pPr>
            <a:r>
              <a:rPr lang="it-IT" b="1" dirty="0"/>
              <a:t>Data</a:t>
            </a:r>
            <a:r>
              <a:rPr lang="it-IT" dirty="0"/>
              <a:t>: data fields, </a:t>
            </a:r>
            <a:r>
              <a:rPr lang="it-IT" dirty="0" err="1"/>
              <a:t>unit</a:t>
            </a:r>
            <a:r>
              <a:rPr lang="it-IT" dirty="0"/>
              <a:t> of </a:t>
            </a:r>
            <a:r>
              <a:rPr lang="it-IT" dirty="0" err="1"/>
              <a:t>measure</a:t>
            </a:r>
            <a:r>
              <a:rPr lang="it-IT" dirty="0"/>
              <a:t>, challenges (e.g., for data </a:t>
            </a:r>
            <a:r>
              <a:rPr lang="it-IT" dirty="0" err="1"/>
              <a:t>extraction</a:t>
            </a:r>
            <a:r>
              <a:rPr lang="it-IT" dirty="0"/>
              <a:t>) and </a:t>
            </a:r>
            <a:r>
              <a:rPr lang="it-IT" dirty="0" err="1"/>
              <a:t>possible</a:t>
            </a:r>
            <a:r>
              <a:rPr lang="it-IT" dirty="0"/>
              <a:t> </a:t>
            </a:r>
            <a:r>
              <a:rPr lang="it-IT" dirty="0" err="1"/>
              <a:t>solutions</a:t>
            </a:r>
            <a:endParaRPr lang="it-IT" dirty="0"/>
          </a:p>
          <a:p>
            <a:endParaRPr lang="it-IT" dirty="0"/>
          </a:p>
        </p:txBody>
      </p:sp>
    </p:spTree>
    <p:extLst>
      <p:ext uri="{BB962C8B-B14F-4D97-AF65-F5344CB8AC3E}">
        <p14:creationId xmlns:p14="http://schemas.microsoft.com/office/powerpoint/2010/main" val="262380685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422B1-602D-5BC6-4D48-1FB899F7791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E9C80A3-FCC0-3321-592C-4CF5EC3454F4}"/>
              </a:ext>
            </a:extLst>
          </p:cNvPr>
          <p:cNvSpPr>
            <a:spLocks noGrp="1"/>
          </p:cNvSpPr>
          <p:nvPr>
            <p:ph type="title"/>
          </p:nvPr>
        </p:nvSpPr>
        <p:spPr>
          <a:xfrm>
            <a:off x="161245" y="120584"/>
            <a:ext cx="12912960" cy="590931"/>
          </a:xfrm>
        </p:spPr>
        <p:txBody>
          <a:bodyPr vert="horz" wrap="square" lIns="0" tIns="0" rIns="0" bIns="0" rtlCol="0" anchor="t" anchorCtr="0">
            <a:spAutoFit/>
          </a:bodyPr>
          <a:lstStyle/>
          <a:p>
            <a:r>
              <a:rPr lang="en-GB" dirty="0"/>
              <a:t>Monitoring framework: KPI analysis</a:t>
            </a:r>
          </a:p>
        </p:txBody>
      </p:sp>
      <p:sp>
        <p:nvSpPr>
          <p:cNvPr id="7" name="Slide Number Placeholder 6">
            <a:extLst>
              <a:ext uri="{FF2B5EF4-FFF2-40B4-BE49-F238E27FC236}">
                <a16:creationId xmlns:a16="http://schemas.microsoft.com/office/drawing/2014/main" id="{01D31D61-2ABB-B477-09CF-9A8DCEF19CE4}"/>
              </a:ext>
            </a:extLst>
          </p:cNvPr>
          <p:cNvSpPr>
            <a:spLocks noGrp="1"/>
          </p:cNvSpPr>
          <p:nvPr>
            <p:ph type="sldNum" sz="quarter" idx="14"/>
          </p:nvPr>
        </p:nvSpPr>
        <p:spPr/>
        <p:txBody>
          <a:bodyPr/>
          <a:lstStyle/>
          <a:p>
            <a:pPr defTabSz="548640"/>
            <a:fld id="{33DC2AB1-3121-DC42-81EB-8FDD8A73E93A}" type="slidenum">
              <a:rPr lang="en-GB">
                <a:solidFill>
                  <a:srgbClr val="143369"/>
                </a:solidFill>
                <a:latin typeface="Inter"/>
              </a:rPr>
              <a:pPr defTabSz="548640"/>
              <a:t>11</a:t>
            </a:fld>
            <a:endParaRPr lang="en-GB">
              <a:solidFill>
                <a:srgbClr val="143369"/>
              </a:solidFill>
              <a:latin typeface="Inter"/>
            </a:endParaRPr>
          </a:p>
        </p:txBody>
      </p:sp>
      <p:sp>
        <p:nvSpPr>
          <p:cNvPr id="8" name="Segnaposto testo 7">
            <a:extLst>
              <a:ext uri="{FF2B5EF4-FFF2-40B4-BE49-F238E27FC236}">
                <a16:creationId xmlns:a16="http://schemas.microsoft.com/office/drawing/2014/main" id="{C53602E2-52D0-B0B8-6969-F3BC6DCADE2D}"/>
              </a:ext>
            </a:extLst>
          </p:cNvPr>
          <p:cNvSpPr>
            <a:spLocks noGrp="1"/>
          </p:cNvSpPr>
          <p:nvPr>
            <p:ph type="body" sz="quarter" idx="10"/>
          </p:nvPr>
        </p:nvSpPr>
        <p:spPr>
          <a:xfrm>
            <a:off x="161245" y="784383"/>
            <a:ext cx="14307910" cy="1512768"/>
          </a:xfrm>
        </p:spPr>
        <p:txBody>
          <a:bodyPr/>
          <a:lstStyle/>
          <a:p>
            <a:r>
              <a:rPr lang="it-IT" b="1" dirty="0" err="1"/>
              <a:t>Specific</a:t>
            </a:r>
            <a:r>
              <a:rPr lang="it-IT" b="1" dirty="0"/>
              <a:t> </a:t>
            </a:r>
            <a:r>
              <a:rPr lang="it-IT" b="1" dirty="0" err="1"/>
              <a:t>objective</a:t>
            </a:r>
            <a:r>
              <a:rPr lang="it-IT" b="1" dirty="0"/>
              <a:t> 5 (SO5): </a:t>
            </a:r>
            <a:r>
              <a:rPr lang="it-IT" b="1" dirty="0" err="1"/>
              <a:t>Integrated</a:t>
            </a:r>
            <a:r>
              <a:rPr lang="it-IT" b="1" dirty="0"/>
              <a:t> </a:t>
            </a:r>
            <a:r>
              <a:rPr lang="it-IT" b="1" dirty="0" err="1"/>
              <a:t>multinational</a:t>
            </a:r>
            <a:r>
              <a:rPr lang="it-IT" b="1" dirty="0"/>
              <a:t> and multi-stakeholder </a:t>
            </a:r>
            <a:r>
              <a:rPr lang="it-IT" b="1" dirty="0" err="1"/>
              <a:t>Research</a:t>
            </a:r>
            <a:r>
              <a:rPr lang="it-IT" b="1" dirty="0"/>
              <a:t> &amp; Innovation </a:t>
            </a:r>
            <a:r>
              <a:rPr lang="it-IT" b="1" dirty="0" err="1"/>
              <a:t>ecosystem</a:t>
            </a:r>
            <a:r>
              <a:rPr lang="it-IT" b="1" dirty="0"/>
              <a:t> for rare </a:t>
            </a:r>
            <a:r>
              <a:rPr lang="it-IT" b="1" dirty="0" err="1"/>
              <a:t>diseases</a:t>
            </a:r>
            <a:endParaRPr lang="it-IT" dirty="0"/>
          </a:p>
        </p:txBody>
      </p:sp>
      <p:graphicFrame>
        <p:nvGraphicFramePr>
          <p:cNvPr id="3" name="Segnaposto contenuto 5">
            <a:extLst>
              <a:ext uri="{FF2B5EF4-FFF2-40B4-BE49-F238E27FC236}">
                <a16:creationId xmlns:a16="http://schemas.microsoft.com/office/drawing/2014/main" id="{6E88EBD2-E972-3489-19D7-9692C17FC1ED}"/>
              </a:ext>
            </a:extLst>
          </p:cNvPr>
          <p:cNvGraphicFramePr>
            <a:graphicFrameLocks/>
          </p:cNvGraphicFramePr>
          <p:nvPr>
            <p:extLst>
              <p:ext uri="{D42A27DB-BD31-4B8C-83A1-F6EECF244321}">
                <p14:modId xmlns:p14="http://schemas.microsoft.com/office/powerpoint/2010/main" val="2489910390"/>
              </p:ext>
            </p:extLst>
          </p:nvPr>
        </p:nvGraphicFramePr>
        <p:xfrm>
          <a:off x="0" y="1577342"/>
          <a:ext cx="14630399" cy="6236208"/>
        </p:xfrm>
        <a:graphic>
          <a:graphicData uri="http://schemas.openxmlformats.org/drawingml/2006/table">
            <a:tbl>
              <a:tblPr firstRow="1" bandRow="1">
                <a:tableStyleId>{5C22544A-7EE6-4342-B048-85BDC9FD1C3A}</a:tableStyleId>
              </a:tblPr>
              <a:tblGrid>
                <a:gridCol w="1439443">
                  <a:extLst>
                    <a:ext uri="{9D8B030D-6E8A-4147-A177-3AD203B41FA5}">
                      <a16:colId xmlns:a16="http://schemas.microsoft.com/office/drawing/2014/main" val="182464842"/>
                    </a:ext>
                  </a:extLst>
                </a:gridCol>
                <a:gridCol w="1708491">
                  <a:extLst>
                    <a:ext uri="{9D8B030D-6E8A-4147-A177-3AD203B41FA5}">
                      <a16:colId xmlns:a16="http://schemas.microsoft.com/office/drawing/2014/main" val="1004490406"/>
                    </a:ext>
                  </a:extLst>
                </a:gridCol>
                <a:gridCol w="2103099">
                  <a:extLst>
                    <a:ext uri="{9D8B030D-6E8A-4147-A177-3AD203B41FA5}">
                      <a16:colId xmlns:a16="http://schemas.microsoft.com/office/drawing/2014/main" val="2926149968"/>
                    </a:ext>
                  </a:extLst>
                </a:gridCol>
                <a:gridCol w="2445659">
                  <a:extLst>
                    <a:ext uri="{9D8B030D-6E8A-4147-A177-3AD203B41FA5}">
                      <a16:colId xmlns:a16="http://schemas.microsoft.com/office/drawing/2014/main" val="4019592715"/>
                    </a:ext>
                  </a:extLst>
                </a:gridCol>
                <a:gridCol w="6933707">
                  <a:extLst>
                    <a:ext uri="{9D8B030D-6E8A-4147-A177-3AD203B41FA5}">
                      <a16:colId xmlns:a16="http://schemas.microsoft.com/office/drawing/2014/main" val="4015459751"/>
                    </a:ext>
                  </a:extLst>
                </a:gridCol>
              </a:tblGrid>
              <a:tr h="905418">
                <a:tc>
                  <a:txBody>
                    <a:bodyPr/>
                    <a:lstStyle/>
                    <a:p>
                      <a:r>
                        <a:rPr lang="en-GB" sz="1800" noProof="0">
                          <a:latin typeface="+mn-lt"/>
                        </a:rPr>
                        <a:t>Objective</a:t>
                      </a:r>
                    </a:p>
                    <a:p>
                      <a:endParaRPr lang="en-GB" sz="1800" noProof="0">
                        <a:latin typeface="+mn-lt"/>
                      </a:endParaRPr>
                    </a:p>
                  </a:txBody>
                  <a:tcPr marL="146304" marR="146304" marT="73152" marB="73152"/>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800" noProof="0">
                          <a:latin typeface="+mn-lt"/>
                        </a:rPr>
                        <a:t>Measure of success</a:t>
                      </a:r>
                    </a:p>
                    <a:p>
                      <a:endParaRPr lang="en-GB" sz="1800" noProof="0">
                        <a:latin typeface="+mn-lt"/>
                      </a:endParaRPr>
                    </a:p>
                  </a:txBody>
                  <a:tcPr marL="146304" marR="146304" marT="73152" marB="73152"/>
                </a:tc>
                <a:tc>
                  <a:txBody>
                    <a:bodyPr/>
                    <a:lstStyle/>
                    <a:p>
                      <a:r>
                        <a:rPr lang="en-GB" sz="1800" noProof="0" dirty="0">
                          <a:latin typeface="+mn-lt"/>
                        </a:rPr>
                        <a:t>Unit of measurement</a:t>
                      </a:r>
                    </a:p>
                  </a:txBody>
                  <a:tcPr marL="146304" marR="146304" marT="73152" marB="73152"/>
                </a:tc>
                <a:tc>
                  <a:txBody>
                    <a:bodyPr/>
                    <a:lstStyle/>
                    <a:p>
                      <a:r>
                        <a:rPr lang="en-GB" sz="1800" noProof="0" dirty="0">
                          <a:latin typeface="+mn-lt"/>
                        </a:rPr>
                        <a:t>Responsibility</a:t>
                      </a:r>
                    </a:p>
                  </a:txBody>
                  <a:tcPr marL="146304" marR="146304" marT="73152" marB="73152"/>
                </a:tc>
                <a:tc>
                  <a:txBody>
                    <a:bodyPr/>
                    <a:lstStyle/>
                    <a:p>
                      <a:r>
                        <a:rPr lang="en-GB" sz="1800" noProof="0">
                          <a:latin typeface="+mn-lt"/>
                        </a:rPr>
                        <a:t>Data fields/Unit of measure/Challenges (&amp;solutions)</a:t>
                      </a:r>
                    </a:p>
                  </a:txBody>
                  <a:tcPr marL="146304" marR="146304" marT="73152" marB="73152"/>
                </a:tc>
                <a:extLst>
                  <a:ext uri="{0D108BD9-81ED-4DB2-BD59-A6C34878D82A}">
                    <a16:rowId xmlns:a16="http://schemas.microsoft.com/office/drawing/2014/main" val="28369626"/>
                  </a:ext>
                </a:extLst>
              </a:tr>
              <a:tr h="4464450">
                <a:tc>
                  <a:txBody>
                    <a:bodyPr/>
                    <a:lstStyle/>
                    <a:p>
                      <a:pPr algn="just"/>
                      <a:r>
                        <a:rPr lang="en-GB" sz="1600" b="1" noProof="0" dirty="0">
                          <a:latin typeface="+mn-lt"/>
                        </a:rPr>
                        <a:t>SO5</a:t>
                      </a:r>
                    </a:p>
                  </a:txBody>
                  <a:tcPr marL="146304" marR="146304" marT="73152" marB="73152"/>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noProof="0" dirty="0">
                          <a:latin typeface="+mn-lt"/>
                        </a:rPr>
                        <a:t>National RD research and Innovation Integration ​</a:t>
                      </a:r>
                    </a:p>
                    <a:p>
                      <a:endParaRPr lang="en-GB" sz="1600" noProof="0" dirty="0">
                        <a:latin typeface="+mn-lt"/>
                      </a:endParaRPr>
                    </a:p>
                  </a:txBody>
                  <a:tcPr marL="146304" marR="146304" marT="73152" marB="73152"/>
                </a:tc>
                <a:tc>
                  <a:txBody>
                    <a:bodyPr/>
                    <a:lstStyle/>
                    <a:p>
                      <a:r>
                        <a:rPr lang="en-GB" sz="1600" noProof="0" dirty="0">
                          <a:latin typeface="+mn-lt"/>
                        </a:rPr>
                        <a:t>Number of countries with national RD research strategies aligned with the Partnership </a:t>
                      </a:r>
                    </a:p>
                    <a:p>
                      <a:endParaRPr lang="en-GB" sz="1600" noProof="0" dirty="0">
                        <a:latin typeface="+mn-lt"/>
                      </a:endParaRPr>
                    </a:p>
                    <a:p>
                      <a:endParaRPr lang="en-GB" sz="1600" noProof="0" dirty="0">
                        <a:latin typeface="+mn-lt"/>
                      </a:endParaRPr>
                    </a:p>
                    <a:p>
                      <a:endParaRPr lang="en-GB" sz="1600" noProof="0" dirty="0">
                        <a:latin typeface="+mn-lt"/>
                      </a:endParaRPr>
                    </a:p>
                  </a:txBody>
                  <a:tcPr marL="146304" marR="146304" marT="73152" marB="73152"/>
                </a:tc>
                <a:tc>
                  <a:txBody>
                    <a:bodyPr/>
                    <a:lstStyle/>
                    <a:p>
                      <a:pPr marL="285750" indent="-285750">
                        <a:buFontTx/>
                        <a:buChar char="-"/>
                      </a:pPr>
                      <a:r>
                        <a:rPr lang="en-GB" sz="1600" noProof="0" dirty="0">
                          <a:latin typeface="+mn-lt"/>
                        </a:rPr>
                        <a:t>Coordination team</a:t>
                      </a:r>
                    </a:p>
                    <a:p>
                      <a:pPr marL="285750" indent="-285750">
                        <a:buFontTx/>
                        <a:buChar char="-"/>
                      </a:pPr>
                      <a:r>
                        <a:rPr lang="en-GB" sz="1600" noProof="0" dirty="0">
                          <a:latin typeface="+mn-lt"/>
                        </a:rPr>
                        <a:t>International Alignment Workstream leaders</a:t>
                      </a:r>
                    </a:p>
                    <a:p>
                      <a:pPr marL="285750" indent="-285750">
                        <a:buFontTx/>
                        <a:buChar char="-"/>
                      </a:pPr>
                      <a:r>
                        <a:rPr lang="en-GB" sz="1600" noProof="0" dirty="0">
                          <a:latin typeface="+mn-lt"/>
                        </a:rPr>
                        <a:t>National Mirror Groups</a:t>
                      </a:r>
                    </a:p>
                  </a:txBody>
                  <a:tcPr marL="146304" marR="146304" marT="73152" marB="73152"/>
                </a:tc>
                <a:tc>
                  <a:txBody>
                    <a:bodyPr/>
                    <a:lstStyle/>
                    <a:p>
                      <a:pPr marL="0" algn="l" defTabSz="914400" rtl="0" eaLnBrk="1" latinLnBrk="0" hangingPunct="1"/>
                      <a:r>
                        <a:rPr lang="en-GB" sz="1600" b="1" i="0" kern="1200" noProof="0" dirty="0">
                          <a:solidFill>
                            <a:schemeClr val="dk1"/>
                          </a:solidFill>
                          <a:effectLst/>
                          <a:latin typeface="+mn-lt"/>
                          <a:ea typeface="+mn-ea"/>
                          <a:cs typeface="+mn-cs"/>
                        </a:rPr>
                        <a:t>Example of Data fields: </a:t>
                      </a:r>
                    </a:p>
                    <a:p>
                      <a:pPr marL="0" algn="l" defTabSz="914400" rtl="0" eaLnBrk="1" latinLnBrk="0" hangingPunct="1"/>
                      <a:r>
                        <a:rPr lang="en-GB" sz="1600" b="0" i="0" kern="1200" noProof="0" dirty="0">
                          <a:solidFill>
                            <a:schemeClr val="dk1"/>
                          </a:solidFill>
                          <a:effectLst/>
                          <a:latin typeface="+mn-lt"/>
                          <a:ea typeface="+mn-ea"/>
                          <a:cs typeface="+mn-cs"/>
                        </a:rPr>
                        <a:t>State of the art survey to each country NMG</a:t>
                      </a:r>
                    </a:p>
                    <a:p>
                      <a:pPr marL="0" algn="l" defTabSz="914400" rtl="0" eaLnBrk="1" latinLnBrk="0" hangingPunct="1"/>
                      <a:r>
                        <a:rPr lang="en-GB" sz="1600" b="0" i="0" kern="1200" noProof="0" dirty="0">
                          <a:solidFill>
                            <a:schemeClr val="dk1"/>
                          </a:solidFill>
                          <a:effectLst/>
                          <a:latin typeface="+mn-lt"/>
                          <a:ea typeface="+mn-ea"/>
                          <a:cs typeface="+mn-cs"/>
                        </a:rPr>
                        <a:t>Direct feedback from ERDERA Governing Board and Policy Think Tank</a:t>
                      </a:r>
                    </a:p>
                    <a:p>
                      <a:pPr marL="0" algn="l" defTabSz="914400" rtl="0" eaLnBrk="1" latinLnBrk="0" hangingPunct="1"/>
                      <a:endParaRPr lang="en-GB" sz="1600" b="1" i="0" kern="1200" noProof="0" dirty="0">
                        <a:solidFill>
                          <a:schemeClr val="dk1"/>
                        </a:solidFill>
                        <a:effectLst/>
                        <a:latin typeface="+mn-lt"/>
                        <a:ea typeface="+mn-ea"/>
                        <a:cs typeface="+mn-cs"/>
                      </a:endParaRPr>
                    </a:p>
                    <a:p>
                      <a:pPr marL="0" algn="l" defTabSz="914400" rtl="0" eaLnBrk="1" latinLnBrk="0" hangingPunct="1"/>
                      <a:r>
                        <a:rPr lang="en-GB" sz="1600" b="1" i="0" kern="1200" noProof="0" dirty="0">
                          <a:solidFill>
                            <a:schemeClr val="dk1"/>
                          </a:solidFill>
                          <a:effectLst/>
                          <a:latin typeface="+mn-lt"/>
                          <a:ea typeface="+mn-ea"/>
                          <a:cs typeface="+mn-cs"/>
                        </a:rPr>
                        <a:t>Example of How to automatically Capture:</a:t>
                      </a:r>
                    </a:p>
                    <a:p>
                      <a:pPr marL="0" algn="l" defTabSz="914400" rtl="0" eaLnBrk="1" latinLnBrk="0" hangingPunct="1"/>
                      <a:r>
                        <a:rPr lang="en-GB" sz="1600" b="0" i="0" kern="1200" noProof="0" dirty="0">
                          <a:solidFill>
                            <a:schemeClr val="dk1"/>
                          </a:solidFill>
                          <a:effectLst/>
                          <a:latin typeface="+mn-lt"/>
                          <a:ea typeface="+mn-ea"/>
                          <a:cs typeface="+mn-cs"/>
                        </a:rPr>
                        <a:t>Extraction of data from the NMG survey</a:t>
                      </a:r>
                    </a:p>
                    <a:p>
                      <a:pPr marL="0" algn="l" defTabSz="914400" rtl="0" eaLnBrk="1" latinLnBrk="0" hangingPunct="1"/>
                      <a:r>
                        <a:rPr lang="en-GB" sz="1600" b="0" i="0" kern="1200" noProof="0" dirty="0">
                          <a:solidFill>
                            <a:schemeClr val="dk1"/>
                          </a:solidFill>
                          <a:effectLst/>
                          <a:latin typeface="+mn-lt"/>
                          <a:ea typeface="+mn-ea"/>
                          <a:cs typeface="+mn-cs"/>
                        </a:rPr>
                        <a:t>Extraction of data from the minutes/transcript of the GB or PTT</a:t>
                      </a:r>
                      <a:br>
                        <a:rPr lang="en-GB" sz="1600" b="1" i="0" kern="1200" noProof="0" dirty="0">
                          <a:solidFill>
                            <a:schemeClr val="dk1"/>
                          </a:solidFill>
                          <a:effectLst/>
                          <a:latin typeface="+mn-lt"/>
                          <a:ea typeface="+mn-ea"/>
                          <a:cs typeface="+mn-cs"/>
                        </a:rPr>
                      </a:br>
                      <a:endParaRPr lang="en-GB" sz="1600" b="1" i="0" kern="1200" noProof="0" dirty="0">
                        <a:solidFill>
                          <a:schemeClr val="dk1"/>
                        </a:solidFill>
                        <a:effectLst/>
                        <a:latin typeface="+mn-lt"/>
                        <a:ea typeface="+mn-ea"/>
                        <a:cs typeface="+mn-cs"/>
                      </a:endParaRPr>
                    </a:p>
                    <a:p>
                      <a:pPr marL="0" algn="l" defTabSz="914400" rtl="0" eaLnBrk="1" latinLnBrk="0" hangingPunct="1"/>
                      <a:r>
                        <a:rPr lang="en-GB" sz="1600" b="1" i="0" kern="1200" noProof="0" dirty="0">
                          <a:solidFill>
                            <a:schemeClr val="dk1"/>
                          </a:solidFill>
                          <a:effectLst/>
                          <a:latin typeface="+mn-lt"/>
                          <a:ea typeface="+mn-ea"/>
                          <a:cs typeface="+mn-cs"/>
                        </a:rPr>
                        <a:t>Example of Unit of measure: </a:t>
                      </a:r>
                    </a:p>
                    <a:p>
                      <a:pPr marL="0" algn="l" defTabSz="914400" rtl="0" eaLnBrk="1" latinLnBrk="0" hangingPunct="1"/>
                      <a:r>
                        <a:rPr lang="en-GB" sz="1600" b="0" i="0" kern="1200" noProof="0" dirty="0">
                          <a:solidFill>
                            <a:schemeClr val="dk1"/>
                          </a:solidFill>
                          <a:effectLst/>
                          <a:latin typeface="+mn-lt"/>
                          <a:ea typeface="+mn-ea"/>
                          <a:cs typeface="+mn-cs"/>
                        </a:rPr>
                        <a:t>Number of countries</a:t>
                      </a:r>
                    </a:p>
                    <a:p>
                      <a:pPr marL="0" algn="l" defTabSz="914400" rtl="0" eaLnBrk="1" latinLnBrk="0" hangingPunct="1"/>
                      <a:r>
                        <a:rPr lang="en-GB" sz="1600" b="0" i="0" kern="1200" noProof="0" dirty="0">
                          <a:solidFill>
                            <a:schemeClr val="dk1"/>
                          </a:solidFill>
                          <a:effectLst/>
                          <a:latin typeface="+mn-lt"/>
                          <a:ea typeface="+mn-ea"/>
                          <a:cs typeface="+mn-cs"/>
                        </a:rPr>
                        <a:t>Number of strategies/policies</a:t>
                      </a:r>
                      <a:br>
                        <a:rPr lang="en-GB" sz="1600" b="1" i="0" kern="1200" noProof="0" dirty="0">
                          <a:solidFill>
                            <a:schemeClr val="dk1"/>
                          </a:solidFill>
                          <a:effectLst/>
                          <a:latin typeface="+mn-lt"/>
                          <a:ea typeface="+mn-ea"/>
                          <a:cs typeface="+mn-cs"/>
                        </a:rPr>
                      </a:br>
                      <a:endParaRPr lang="en-GB" sz="1600" b="1" i="0" kern="1200" noProof="0" dirty="0">
                        <a:solidFill>
                          <a:schemeClr val="dk1"/>
                        </a:solidFill>
                        <a:effectLst/>
                        <a:latin typeface="+mn-lt"/>
                        <a:ea typeface="+mn-ea"/>
                        <a:cs typeface="+mn-cs"/>
                      </a:endParaRPr>
                    </a:p>
                    <a:p>
                      <a:pPr marL="0" algn="l" defTabSz="914400" rtl="0" eaLnBrk="1" latinLnBrk="0" hangingPunct="1"/>
                      <a:r>
                        <a:rPr lang="en-GB" sz="1600" b="1" i="0" kern="1200" noProof="0" dirty="0">
                          <a:solidFill>
                            <a:schemeClr val="dk1"/>
                          </a:solidFill>
                          <a:effectLst/>
                          <a:latin typeface="+mn-lt"/>
                          <a:ea typeface="+mn-ea"/>
                          <a:cs typeface="+mn-cs"/>
                        </a:rPr>
                        <a:t>Example of Challenges: </a:t>
                      </a:r>
                    </a:p>
                    <a:p>
                      <a:pPr marL="0" algn="l" defTabSz="914400" rtl="0" eaLnBrk="1" latinLnBrk="0" hangingPunct="1"/>
                      <a:r>
                        <a:rPr lang="en-GB" sz="1600" b="0" i="0" kern="1200" noProof="0" dirty="0">
                          <a:solidFill>
                            <a:schemeClr val="dk1"/>
                          </a:solidFill>
                          <a:effectLst/>
                          <a:latin typeface="+mn-lt"/>
                          <a:ea typeface="+mn-ea"/>
                          <a:cs typeface="+mn-cs"/>
                        </a:rPr>
                        <a:t>How to distinguish between alignments triggered by ERDERA and other linked programmes</a:t>
                      </a:r>
                      <a:br>
                        <a:rPr lang="en-GB" sz="1600" b="1" i="0" kern="1200" noProof="0" dirty="0">
                          <a:solidFill>
                            <a:schemeClr val="dk1"/>
                          </a:solidFill>
                          <a:effectLst/>
                          <a:latin typeface="+mn-lt"/>
                          <a:ea typeface="+mn-ea"/>
                          <a:cs typeface="+mn-cs"/>
                        </a:rPr>
                      </a:br>
                      <a:endParaRPr lang="en-GB" sz="1600" b="1" i="0" kern="1200" noProof="0" dirty="0">
                        <a:solidFill>
                          <a:schemeClr val="dk1"/>
                        </a:solidFill>
                        <a:effectLst/>
                        <a:latin typeface="+mn-lt"/>
                        <a:ea typeface="+mn-ea"/>
                        <a:cs typeface="+mn-cs"/>
                      </a:endParaRPr>
                    </a:p>
                    <a:p>
                      <a:pPr marL="0" algn="l" defTabSz="914400" rtl="0" eaLnBrk="1" latinLnBrk="0" hangingPunct="1"/>
                      <a:r>
                        <a:rPr lang="en-GB" sz="1600" b="1" i="0" kern="1200" noProof="0" dirty="0">
                          <a:solidFill>
                            <a:schemeClr val="dk1"/>
                          </a:solidFill>
                          <a:effectLst/>
                          <a:latin typeface="+mn-lt"/>
                          <a:ea typeface="+mn-ea"/>
                          <a:cs typeface="+mn-cs"/>
                        </a:rPr>
                        <a:t>Example of Solution:</a:t>
                      </a:r>
                    </a:p>
                    <a:p>
                      <a:pPr marL="0" algn="l" defTabSz="914400" rtl="0" eaLnBrk="1" latinLnBrk="0" hangingPunct="1"/>
                      <a:r>
                        <a:rPr lang="en-GB" sz="1600" b="0" i="0" kern="1200" noProof="0" dirty="0">
                          <a:solidFill>
                            <a:schemeClr val="dk1"/>
                          </a:solidFill>
                          <a:effectLst/>
                          <a:latin typeface="+mn-lt"/>
                          <a:ea typeface="+mn-ea"/>
                          <a:cs typeface="+mn-cs"/>
                        </a:rPr>
                        <a:t>Identify direct mention of “ERDERA” or tasks/services generated by ERDERA and cited in national strategies</a:t>
                      </a:r>
                    </a:p>
                    <a:p>
                      <a:endParaRPr lang="en-GB" sz="1600" noProof="0" dirty="0">
                        <a:latin typeface="+mn-lt"/>
                      </a:endParaRPr>
                    </a:p>
                  </a:txBody>
                  <a:tcPr marL="146304" marR="146304" marT="73152" marB="73152"/>
                </a:tc>
                <a:extLst>
                  <a:ext uri="{0D108BD9-81ED-4DB2-BD59-A6C34878D82A}">
                    <a16:rowId xmlns:a16="http://schemas.microsoft.com/office/drawing/2014/main" val="2241099094"/>
                  </a:ext>
                </a:extLst>
              </a:tr>
            </a:tbl>
          </a:graphicData>
        </a:graphic>
      </p:graphicFrame>
    </p:spTree>
    <p:extLst>
      <p:ext uri="{BB962C8B-B14F-4D97-AF65-F5344CB8AC3E}">
        <p14:creationId xmlns:p14="http://schemas.microsoft.com/office/powerpoint/2010/main" val="295532543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Espace réservé du numéro de diapositive 3">
            <a:extLst>
              <a:ext uri="{FF2B5EF4-FFF2-40B4-BE49-F238E27FC236}">
                <a16:creationId xmlns:a16="http://schemas.microsoft.com/office/drawing/2014/main" id="{C16556AB-7AAF-DDA9-6925-FC5987A3C5E8}"/>
              </a:ext>
            </a:extLst>
          </p:cNvPr>
          <p:cNvSpPr>
            <a:spLocks noGrp="1"/>
          </p:cNvSpPr>
          <p:nvPr>
            <p:ph type="sldNum" sz="quarter" idx="13"/>
          </p:nvPr>
        </p:nvSpPr>
        <p:spPr/>
        <p:txBody>
          <a:bodyPr/>
          <a:lstStyle/>
          <a:p>
            <a:fld id="{33DC2AB1-3121-DC42-81EB-8FDD8A73E93A}" type="slidenum">
              <a:rPr lang="en-GB" smtClean="0"/>
              <a:pPr/>
              <a:t>12</a:t>
            </a:fld>
            <a:endParaRPr lang="en-GB"/>
          </a:p>
        </p:txBody>
      </p:sp>
      <p:graphicFrame>
        <p:nvGraphicFramePr>
          <p:cNvPr id="5" name="Tableau 4">
            <a:extLst>
              <a:ext uri="{FF2B5EF4-FFF2-40B4-BE49-F238E27FC236}">
                <a16:creationId xmlns:a16="http://schemas.microsoft.com/office/drawing/2014/main" id="{3E112BD4-0739-7A2D-B134-072404B05881}"/>
              </a:ext>
            </a:extLst>
          </p:cNvPr>
          <p:cNvGraphicFramePr>
            <a:graphicFrameLocks noGrp="1"/>
          </p:cNvGraphicFramePr>
          <p:nvPr>
            <p:extLst>
              <p:ext uri="{D42A27DB-BD31-4B8C-83A1-F6EECF244321}">
                <p14:modId xmlns:p14="http://schemas.microsoft.com/office/powerpoint/2010/main" val="2719033778"/>
              </p:ext>
            </p:extLst>
          </p:nvPr>
        </p:nvGraphicFramePr>
        <p:xfrm>
          <a:off x="473708" y="1707274"/>
          <a:ext cx="13477070" cy="5051871"/>
        </p:xfrm>
        <a:graphic>
          <a:graphicData uri="http://schemas.openxmlformats.org/drawingml/2006/table">
            <a:tbl>
              <a:tblPr firstRow="1" firstCol="1" bandRow="1">
                <a:tableStyleId>{5C22544A-7EE6-4342-B048-85BDC9FD1C3A}</a:tableStyleId>
              </a:tblPr>
              <a:tblGrid>
                <a:gridCol w="6738535">
                  <a:extLst>
                    <a:ext uri="{9D8B030D-6E8A-4147-A177-3AD203B41FA5}">
                      <a16:colId xmlns:a16="http://schemas.microsoft.com/office/drawing/2014/main" val="2772493739"/>
                    </a:ext>
                  </a:extLst>
                </a:gridCol>
                <a:gridCol w="6738535">
                  <a:extLst>
                    <a:ext uri="{9D8B030D-6E8A-4147-A177-3AD203B41FA5}">
                      <a16:colId xmlns:a16="http://schemas.microsoft.com/office/drawing/2014/main" val="263397506"/>
                    </a:ext>
                  </a:extLst>
                </a:gridCol>
              </a:tblGrid>
              <a:tr h="412556">
                <a:tc>
                  <a:txBody>
                    <a:bodyPr/>
                    <a:lstStyle/>
                    <a:p>
                      <a:pPr algn="ctr">
                        <a:buNone/>
                      </a:pPr>
                      <a:r>
                        <a:rPr lang="fr-FR" sz="1400" dirty="0">
                          <a:effectLst/>
                          <a:latin typeface="Inter" panose="02000503000000020004" pitchFamily="2" charset="0"/>
                          <a:ea typeface="Inter" panose="02000503000000020004" pitchFamily="2" charset="0"/>
                        </a:rPr>
                        <a:t>Challenges</a:t>
                      </a:r>
                    </a:p>
                  </a:txBody>
                  <a:tcPr marL="9525" marR="9525" marT="9525" marB="9525" anchor="ctr"/>
                </a:tc>
                <a:tc>
                  <a:txBody>
                    <a:bodyPr/>
                    <a:lstStyle/>
                    <a:p>
                      <a:pPr algn="ctr">
                        <a:buNone/>
                      </a:pPr>
                      <a:r>
                        <a:rPr lang="fr-FR" sz="1400" dirty="0">
                          <a:effectLst/>
                          <a:latin typeface="Inter" panose="02000503000000020004" pitchFamily="2" charset="0"/>
                          <a:ea typeface="Inter" panose="02000503000000020004" pitchFamily="2" charset="0"/>
                        </a:rPr>
                        <a:t>Solutions</a:t>
                      </a:r>
                    </a:p>
                  </a:txBody>
                  <a:tcPr marL="9525" marR="9525" marT="9525" marB="9525" anchor="ctr"/>
                </a:tc>
                <a:extLst>
                  <a:ext uri="{0D108BD9-81ED-4DB2-BD59-A6C34878D82A}">
                    <a16:rowId xmlns:a16="http://schemas.microsoft.com/office/drawing/2014/main" val="3860606737"/>
                  </a:ext>
                </a:extLst>
              </a:tr>
              <a:tr h="1533465">
                <a:tc>
                  <a:txBody>
                    <a:bodyPr/>
                    <a:lstStyle/>
                    <a:p>
                      <a:pPr>
                        <a:buNone/>
                      </a:pPr>
                      <a:r>
                        <a:rPr lang="fr-FR" sz="1400" dirty="0">
                          <a:effectLst/>
                        </a:rPr>
                        <a:t>Data sources &amp; </a:t>
                      </a:r>
                      <a:r>
                        <a:rPr lang="fr-FR" sz="1400" dirty="0" err="1">
                          <a:effectLst/>
                        </a:rPr>
                        <a:t>fields</a:t>
                      </a:r>
                      <a:endParaRPr lang="fr-FR" sz="1400" dirty="0">
                        <a:effectLst/>
                        <a:latin typeface="Times"/>
                        <a:ea typeface="Times"/>
                      </a:endParaRPr>
                    </a:p>
                  </a:txBody>
                  <a:tcPr marL="9525" marR="9525" marT="9525" marB="9525" anchor="ctr"/>
                </a:tc>
                <a:tc>
                  <a:txBody>
                    <a:bodyPr/>
                    <a:lstStyle/>
                    <a:p>
                      <a:pPr>
                        <a:buNone/>
                      </a:pPr>
                      <a:r>
                        <a:rPr lang="fr-FR" sz="1400" dirty="0">
                          <a:effectLst/>
                        </a:rPr>
                        <a:t>• Call platform: </a:t>
                      </a:r>
                      <a:r>
                        <a:rPr lang="fr-FR" sz="1400" dirty="0" err="1">
                          <a:effectLst/>
                        </a:rPr>
                        <a:t>conditional</a:t>
                      </a:r>
                      <a:r>
                        <a:rPr lang="fr-FR" sz="1400" dirty="0">
                          <a:effectLst/>
                        </a:rPr>
                        <a:t> Yes/No “</a:t>
                      </a:r>
                      <a:r>
                        <a:rPr lang="fr-FR" sz="1400" dirty="0" err="1">
                          <a:effectLst/>
                        </a:rPr>
                        <a:t>Proposal</a:t>
                      </a:r>
                      <a:r>
                        <a:rPr lang="fr-FR" sz="1400" dirty="0">
                          <a:effectLst/>
                        </a:rPr>
                        <a:t> </a:t>
                      </a:r>
                      <a:r>
                        <a:rPr lang="fr-FR" sz="1400" dirty="0" err="1">
                          <a:effectLst/>
                        </a:rPr>
                        <a:t>includes</a:t>
                      </a:r>
                      <a:r>
                        <a:rPr lang="fr-FR" sz="1400" dirty="0">
                          <a:effectLst/>
                        </a:rPr>
                        <a:t> UC” + “How </a:t>
                      </a:r>
                      <a:r>
                        <a:rPr lang="fr-FR" sz="1400" dirty="0" err="1">
                          <a:effectLst/>
                        </a:rPr>
                        <a:t>many</a:t>
                      </a:r>
                      <a:r>
                        <a:rPr lang="fr-FR" sz="1400" dirty="0">
                          <a:effectLst/>
                        </a:rPr>
                        <a:t>?”</a:t>
                      </a:r>
                    </a:p>
                    <a:p>
                      <a:pPr>
                        <a:buNone/>
                      </a:pPr>
                      <a:r>
                        <a:rPr lang="fr-FR" sz="1400" dirty="0">
                          <a:effectLst/>
                        </a:rPr>
                        <a:t>• Country </a:t>
                      </a:r>
                      <a:r>
                        <a:rPr lang="fr-FR" sz="1400" dirty="0" err="1">
                          <a:effectLst/>
                        </a:rPr>
                        <a:t>field</a:t>
                      </a:r>
                      <a:r>
                        <a:rPr lang="fr-FR" sz="1400" dirty="0">
                          <a:effectLst/>
                        </a:rPr>
                        <a:t> in </a:t>
                      </a:r>
                      <a:r>
                        <a:rPr lang="fr-FR" sz="1400" dirty="0" err="1">
                          <a:effectLst/>
                        </a:rPr>
                        <a:t>every</a:t>
                      </a:r>
                      <a:r>
                        <a:rPr lang="fr-FR" sz="1400" dirty="0">
                          <a:effectLst/>
                        </a:rPr>
                        <a:t> registration, satisfaction or training </a:t>
                      </a:r>
                      <a:r>
                        <a:rPr lang="fr-FR" sz="1400" dirty="0" err="1">
                          <a:effectLst/>
                        </a:rPr>
                        <a:t>form</a:t>
                      </a:r>
                      <a:r>
                        <a:rPr lang="fr-FR" sz="1400" dirty="0">
                          <a:effectLst/>
                        </a:rPr>
                        <a:t>; online </a:t>
                      </a:r>
                      <a:r>
                        <a:rPr lang="fr-FR" sz="1400" dirty="0" err="1">
                          <a:effectLst/>
                        </a:rPr>
                        <a:t>attendance</a:t>
                      </a:r>
                      <a:r>
                        <a:rPr lang="fr-FR" sz="1400" dirty="0">
                          <a:effectLst/>
                        </a:rPr>
                        <a:t> logs (</a:t>
                      </a:r>
                      <a:r>
                        <a:rPr lang="fr-FR" sz="1400" dirty="0" err="1">
                          <a:effectLst/>
                        </a:rPr>
                        <a:t>name</a:t>
                      </a:r>
                      <a:r>
                        <a:rPr lang="fr-FR" sz="1400" dirty="0">
                          <a:effectLst/>
                        </a:rPr>
                        <a:t>-email-country match)• Publications, </a:t>
                      </a:r>
                      <a:r>
                        <a:rPr lang="fr-FR" sz="1400" dirty="0" err="1">
                          <a:effectLst/>
                        </a:rPr>
                        <a:t>researchers</a:t>
                      </a:r>
                      <a:r>
                        <a:rPr lang="fr-FR" sz="1400" dirty="0">
                          <a:effectLst/>
                        </a:rPr>
                        <a:t>, </a:t>
                      </a:r>
                      <a:r>
                        <a:rPr lang="fr-FR" sz="1400" dirty="0" err="1">
                          <a:effectLst/>
                        </a:rPr>
                        <a:t>funded</a:t>
                      </a:r>
                      <a:r>
                        <a:rPr lang="fr-FR" sz="1400" dirty="0">
                          <a:effectLst/>
                        </a:rPr>
                        <a:t> </a:t>
                      </a:r>
                      <a:r>
                        <a:rPr lang="fr-FR" sz="1400" dirty="0" err="1">
                          <a:effectLst/>
                        </a:rPr>
                        <a:t>projects</a:t>
                      </a:r>
                      <a:r>
                        <a:rPr lang="fr-FR" sz="1400" dirty="0">
                          <a:effectLst/>
                        </a:rPr>
                        <a:t> &amp; trainings per country</a:t>
                      </a:r>
                    </a:p>
                    <a:p>
                      <a:pPr>
                        <a:buNone/>
                      </a:pPr>
                      <a:r>
                        <a:rPr lang="fr-FR" sz="1400" dirty="0">
                          <a:effectLst/>
                        </a:rPr>
                        <a:t>• Consortium-body </a:t>
                      </a:r>
                      <a:r>
                        <a:rPr lang="fr-FR" sz="1400" dirty="0" err="1">
                          <a:effectLst/>
                        </a:rPr>
                        <a:t>membership</a:t>
                      </a:r>
                      <a:r>
                        <a:rPr lang="fr-FR" sz="1400" dirty="0">
                          <a:effectLst/>
                        </a:rPr>
                        <a:t> </a:t>
                      </a:r>
                      <a:r>
                        <a:rPr lang="fr-FR" sz="1400" dirty="0" err="1">
                          <a:effectLst/>
                        </a:rPr>
                        <a:t>lists</a:t>
                      </a:r>
                      <a:r>
                        <a:rPr lang="fr-FR" sz="1400" dirty="0">
                          <a:effectLst/>
                        </a:rPr>
                        <a:t> (</a:t>
                      </a:r>
                      <a:r>
                        <a:rPr lang="fr-FR" sz="1400" dirty="0" err="1">
                          <a:effectLst/>
                        </a:rPr>
                        <a:t>with</a:t>
                      </a:r>
                      <a:r>
                        <a:rPr lang="fr-FR" sz="1400" dirty="0">
                          <a:effectLst/>
                        </a:rPr>
                        <a:t> country)</a:t>
                      </a:r>
                    </a:p>
                    <a:p>
                      <a:pPr>
                        <a:buNone/>
                      </a:pPr>
                      <a:r>
                        <a:rPr lang="fr-FR" sz="1400" dirty="0">
                          <a:effectLst/>
                        </a:rPr>
                        <a:t>• </a:t>
                      </a:r>
                      <a:r>
                        <a:rPr lang="fr-FR" sz="1400" dirty="0" err="1">
                          <a:effectLst/>
                        </a:rPr>
                        <a:t>Evaluator</a:t>
                      </a:r>
                      <a:r>
                        <a:rPr lang="fr-FR" sz="1400" dirty="0">
                          <a:effectLst/>
                        </a:rPr>
                        <a:t> </a:t>
                      </a:r>
                      <a:r>
                        <a:rPr lang="fr-FR" sz="1400" dirty="0" err="1">
                          <a:effectLst/>
                        </a:rPr>
                        <a:t>lists</a:t>
                      </a:r>
                      <a:r>
                        <a:rPr lang="fr-FR" sz="1400" dirty="0">
                          <a:effectLst/>
                        </a:rPr>
                        <a:t> for calls</a:t>
                      </a:r>
                      <a:endParaRPr lang="fr-FR" sz="1400" dirty="0">
                        <a:effectLst/>
                        <a:latin typeface="Times"/>
                        <a:ea typeface="Times"/>
                      </a:endParaRPr>
                    </a:p>
                  </a:txBody>
                  <a:tcPr marL="9525" marR="9525" marT="9525" marB="9525" anchor="ctr"/>
                </a:tc>
                <a:extLst>
                  <a:ext uri="{0D108BD9-81ED-4DB2-BD59-A6C34878D82A}">
                    <a16:rowId xmlns:a16="http://schemas.microsoft.com/office/drawing/2014/main" val="634236004"/>
                  </a:ext>
                </a:extLst>
              </a:tr>
              <a:tr h="1159829">
                <a:tc>
                  <a:txBody>
                    <a:bodyPr/>
                    <a:lstStyle/>
                    <a:p>
                      <a:pPr>
                        <a:buNone/>
                      </a:pPr>
                      <a:r>
                        <a:rPr lang="fr-FR" sz="1400">
                          <a:effectLst/>
                        </a:rPr>
                        <a:t>How to capture automatically</a:t>
                      </a:r>
                      <a:endParaRPr lang="fr-FR" sz="1400">
                        <a:effectLst/>
                        <a:latin typeface="Times"/>
                        <a:ea typeface="Times"/>
                      </a:endParaRPr>
                    </a:p>
                  </a:txBody>
                  <a:tcPr marL="9525" marR="9525" marT="9525" marB="9525" anchor="ctr"/>
                </a:tc>
                <a:tc>
                  <a:txBody>
                    <a:bodyPr/>
                    <a:lstStyle/>
                    <a:p>
                      <a:pPr>
                        <a:buNone/>
                      </a:pPr>
                      <a:r>
                        <a:rPr lang="fr-FR" sz="1400" dirty="0">
                          <a:effectLst/>
                        </a:rPr>
                        <a:t>• </a:t>
                      </a:r>
                      <a:r>
                        <a:rPr lang="fr-FR" sz="1400" dirty="0" err="1">
                          <a:effectLst/>
                        </a:rPr>
                        <a:t>Ensure</a:t>
                      </a:r>
                      <a:r>
                        <a:rPr lang="fr-FR" sz="1400" dirty="0">
                          <a:effectLst/>
                        </a:rPr>
                        <a:t> country question </a:t>
                      </a:r>
                      <a:r>
                        <a:rPr lang="fr-FR" sz="1400" dirty="0" err="1">
                          <a:effectLst/>
                        </a:rPr>
                        <a:t>is</a:t>
                      </a:r>
                      <a:r>
                        <a:rPr lang="fr-FR" sz="1400" dirty="0">
                          <a:effectLst/>
                        </a:rPr>
                        <a:t> </a:t>
                      </a:r>
                      <a:r>
                        <a:rPr lang="fr-FR" sz="1400" dirty="0" err="1">
                          <a:effectLst/>
                        </a:rPr>
                        <a:t>mandatory</a:t>
                      </a:r>
                      <a:r>
                        <a:rPr lang="fr-FR" sz="1400" dirty="0">
                          <a:effectLst/>
                        </a:rPr>
                        <a:t> in all </a:t>
                      </a:r>
                      <a:r>
                        <a:rPr lang="fr-FR" sz="1400" dirty="0" err="1">
                          <a:effectLst/>
                        </a:rPr>
                        <a:t>forms</a:t>
                      </a:r>
                      <a:endParaRPr lang="fr-FR" sz="1400" dirty="0">
                        <a:effectLst/>
                      </a:endParaRPr>
                    </a:p>
                    <a:p>
                      <a:pPr>
                        <a:buNone/>
                      </a:pPr>
                      <a:r>
                        <a:rPr lang="fr-FR" sz="1400" dirty="0">
                          <a:effectLst/>
                        </a:rPr>
                        <a:t>• Export call data (</a:t>
                      </a:r>
                      <a:r>
                        <a:rPr lang="fr-FR" sz="1400" dirty="0" err="1">
                          <a:effectLst/>
                        </a:rPr>
                        <a:t>projects</a:t>
                      </a:r>
                      <a:r>
                        <a:rPr lang="fr-FR" sz="1400" dirty="0">
                          <a:effectLst/>
                        </a:rPr>
                        <a:t>, </a:t>
                      </a:r>
                      <a:r>
                        <a:rPr lang="fr-FR" sz="1400" dirty="0" err="1">
                          <a:effectLst/>
                        </a:rPr>
                        <a:t>coordinators</a:t>
                      </a:r>
                      <a:r>
                        <a:rPr lang="fr-FR" sz="1400" dirty="0">
                          <a:effectLst/>
                        </a:rPr>
                        <a:t>, </a:t>
                      </a:r>
                      <a:r>
                        <a:rPr lang="fr-FR" sz="1400" dirty="0" err="1">
                          <a:effectLst/>
                        </a:rPr>
                        <a:t>funding</a:t>
                      </a:r>
                      <a:r>
                        <a:rPr lang="fr-FR" sz="1400" dirty="0">
                          <a:effectLst/>
                        </a:rPr>
                        <a:t> to UC)</a:t>
                      </a:r>
                    </a:p>
                    <a:p>
                      <a:pPr>
                        <a:buNone/>
                      </a:pPr>
                      <a:r>
                        <a:rPr lang="fr-FR" sz="1400" dirty="0">
                          <a:effectLst/>
                        </a:rPr>
                        <a:t>• Pull registration/</a:t>
                      </a:r>
                      <a:r>
                        <a:rPr lang="fr-FR" sz="1400" dirty="0" err="1">
                          <a:effectLst/>
                        </a:rPr>
                        <a:t>attendance</a:t>
                      </a:r>
                      <a:r>
                        <a:rPr lang="fr-FR" sz="1400" dirty="0">
                          <a:effectLst/>
                        </a:rPr>
                        <a:t> </a:t>
                      </a:r>
                      <a:r>
                        <a:rPr lang="fr-FR" sz="1400" dirty="0" err="1">
                          <a:effectLst/>
                        </a:rPr>
                        <a:t>datasets</a:t>
                      </a:r>
                      <a:r>
                        <a:rPr lang="fr-FR" sz="1400" dirty="0">
                          <a:effectLst/>
                        </a:rPr>
                        <a:t> </a:t>
                      </a:r>
                      <a:r>
                        <a:rPr lang="fr-FR" sz="1400" dirty="0" err="1">
                          <a:effectLst/>
                        </a:rPr>
                        <a:t>into</a:t>
                      </a:r>
                      <a:r>
                        <a:rPr lang="fr-FR" sz="1400" dirty="0">
                          <a:effectLst/>
                        </a:rPr>
                        <a:t> the monitoring </a:t>
                      </a:r>
                      <a:r>
                        <a:rPr lang="fr-FR" sz="1400" dirty="0" err="1">
                          <a:effectLst/>
                        </a:rPr>
                        <a:t>dashboard</a:t>
                      </a:r>
                      <a:r>
                        <a:rPr lang="fr-FR" sz="1400" dirty="0">
                          <a:effectLst/>
                        </a:rPr>
                        <a:t> for </a:t>
                      </a:r>
                      <a:r>
                        <a:rPr lang="fr-FR" sz="1400" dirty="0" err="1">
                          <a:effectLst/>
                        </a:rPr>
                        <a:t>yearly</a:t>
                      </a:r>
                      <a:r>
                        <a:rPr lang="fr-FR" sz="1400" dirty="0">
                          <a:effectLst/>
                        </a:rPr>
                        <a:t> </a:t>
                      </a:r>
                      <a:r>
                        <a:rPr lang="fr-FR" sz="1400" dirty="0" err="1">
                          <a:effectLst/>
                        </a:rPr>
                        <a:t>aggregation</a:t>
                      </a:r>
                      <a:endParaRPr lang="fr-FR" sz="1400" dirty="0">
                        <a:effectLst/>
                        <a:latin typeface="Times"/>
                        <a:ea typeface="Times"/>
                      </a:endParaRPr>
                    </a:p>
                  </a:txBody>
                  <a:tcPr marL="9525" marR="9525" marT="9525" marB="9525" anchor="ctr"/>
                </a:tc>
                <a:extLst>
                  <a:ext uri="{0D108BD9-81ED-4DB2-BD59-A6C34878D82A}">
                    <a16:rowId xmlns:a16="http://schemas.microsoft.com/office/drawing/2014/main" val="2162782941"/>
                  </a:ext>
                </a:extLst>
              </a:tr>
              <a:tr h="786192">
                <a:tc>
                  <a:txBody>
                    <a:bodyPr/>
                    <a:lstStyle/>
                    <a:p>
                      <a:pPr>
                        <a:buNone/>
                      </a:pPr>
                      <a:r>
                        <a:rPr lang="fr-FR" sz="1400">
                          <a:effectLst/>
                        </a:rPr>
                        <a:t>Main challenges</a:t>
                      </a:r>
                      <a:endParaRPr lang="fr-FR" sz="1400">
                        <a:effectLst/>
                        <a:latin typeface="Times"/>
                        <a:ea typeface="Times"/>
                      </a:endParaRPr>
                    </a:p>
                  </a:txBody>
                  <a:tcPr marL="9525" marR="9525" marT="9525" marB="9525" anchor="ctr"/>
                </a:tc>
                <a:tc>
                  <a:txBody>
                    <a:bodyPr/>
                    <a:lstStyle/>
                    <a:p>
                      <a:pPr>
                        <a:buNone/>
                      </a:pPr>
                      <a:r>
                        <a:rPr lang="fr-FR" sz="1400">
                          <a:effectLst/>
                        </a:rPr>
                        <a:t>Multiple asynchronous data sources; no baseline yet; two KPIs mixed (inclusion vs. new activities)</a:t>
                      </a:r>
                      <a:endParaRPr lang="fr-FR" sz="1400">
                        <a:effectLst/>
                        <a:latin typeface="Times"/>
                        <a:ea typeface="Times"/>
                      </a:endParaRPr>
                    </a:p>
                  </a:txBody>
                  <a:tcPr marL="9525" marR="9525" marT="9525" marB="9525" anchor="ctr"/>
                </a:tc>
                <a:extLst>
                  <a:ext uri="{0D108BD9-81ED-4DB2-BD59-A6C34878D82A}">
                    <a16:rowId xmlns:a16="http://schemas.microsoft.com/office/drawing/2014/main" val="410291132"/>
                  </a:ext>
                </a:extLst>
              </a:tr>
              <a:tr h="1159829">
                <a:tc>
                  <a:txBody>
                    <a:bodyPr/>
                    <a:lstStyle/>
                    <a:p>
                      <a:pPr>
                        <a:buNone/>
                      </a:pPr>
                      <a:r>
                        <a:rPr lang="fr-FR" sz="1400" dirty="0" err="1">
                          <a:effectLst/>
                        </a:rPr>
                        <a:t>Practical</a:t>
                      </a:r>
                      <a:r>
                        <a:rPr lang="fr-FR" sz="1400" dirty="0">
                          <a:effectLst/>
                        </a:rPr>
                        <a:t> solutions</a:t>
                      </a:r>
                      <a:endParaRPr lang="fr-FR" sz="1400" dirty="0">
                        <a:effectLst/>
                        <a:latin typeface="Times"/>
                        <a:ea typeface="Times"/>
                      </a:endParaRPr>
                    </a:p>
                  </a:txBody>
                  <a:tcPr marL="9525" marR="9525" marT="9525" marB="9525" anchor="ctr"/>
                </a:tc>
                <a:tc>
                  <a:txBody>
                    <a:bodyPr/>
                    <a:lstStyle/>
                    <a:p>
                      <a:pPr>
                        <a:buNone/>
                      </a:pPr>
                      <a:r>
                        <a:rPr lang="fr-FR" sz="1400" dirty="0">
                          <a:effectLst/>
                        </a:rPr>
                        <a:t>1️⃣ Standardise all </a:t>
                      </a:r>
                      <a:r>
                        <a:rPr lang="fr-FR" sz="1400" dirty="0" err="1">
                          <a:effectLst/>
                        </a:rPr>
                        <a:t>forms</a:t>
                      </a:r>
                      <a:r>
                        <a:rPr lang="fr-FR" sz="1400" dirty="0">
                          <a:effectLst/>
                        </a:rPr>
                        <a:t> &amp; store in one repository;</a:t>
                      </a:r>
                    </a:p>
                    <a:p>
                      <a:pPr>
                        <a:buNone/>
                      </a:pPr>
                      <a:r>
                        <a:rPr lang="fr-FR" sz="1400" dirty="0">
                          <a:effectLst/>
                        </a:rPr>
                        <a:t>2️⃣ </a:t>
                      </a:r>
                      <a:r>
                        <a:rPr lang="fr-FR" sz="1400" dirty="0" err="1">
                          <a:effectLst/>
                        </a:rPr>
                        <a:t>Compute</a:t>
                      </a:r>
                      <a:r>
                        <a:rPr lang="fr-FR" sz="1400" dirty="0">
                          <a:effectLst/>
                        </a:rPr>
                        <a:t> a </a:t>
                      </a:r>
                      <a:r>
                        <a:rPr lang="fr-FR" sz="1400" dirty="0" err="1">
                          <a:effectLst/>
                        </a:rPr>
                        <a:t>baseline</a:t>
                      </a:r>
                      <a:r>
                        <a:rPr lang="fr-FR" sz="1400" dirty="0">
                          <a:effectLst/>
                        </a:rPr>
                        <a:t> (</a:t>
                      </a:r>
                      <a:r>
                        <a:rPr lang="fr-FR" sz="1400" dirty="0" err="1">
                          <a:effectLst/>
                        </a:rPr>
                        <a:t>year</a:t>
                      </a:r>
                      <a:r>
                        <a:rPr lang="fr-FR" sz="1400" dirty="0">
                          <a:effectLst/>
                        </a:rPr>
                        <a:t> 0) </a:t>
                      </a:r>
                      <a:r>
                        <a:rPr lang="fr-FR" sz="1400" dirty="0" err="1">
                          <a:effectLst/>
                        </a:rPr>
                        <a:t>before</a:t>
                      </a:r>
                      <a:r>
                        <a:rPr lang="fr-FR" sz="1400" dirty="0">
                          <a:effectLst/>
                        </a:rPr>
                        <a:t> </a:t>
                      </a:r>
                      <a:r>
                        <a:rPr lang="fr-FR" sz="1400" dirty="0" err="1">
                          <a:effectLst/>
                        </a:rPr>
                        <a:t>tracking</a:t>
                      </a:r>
                      <a:r>
                        <a:rPr lang="fr-FR" sz="1400" dirty="0">
                          <a:effectLst/>
                        </a:rPr>
                        <a:t> </a:t>
                      </a:r>
                      <a:r>
                        <a:rPr lang="fr-FR" sz="1400" dirty="0" err="1">
                          <a:effectLst/>
                        </a:rPr>
                        <a:t>growth</a:t>
                      </a:r>
                      <a:r>
                        <a:rPr lang="fr-FR" sz="1400" dirty="0">
                          <a:effectLst/>
                        </a:rPr>
                        <a:t>;</a:t>
                      </a:r>
                    </a:p>
                    <a:p>
                      <a:pPr>
                        <a:buNone/>
                      </a:pPr>
                      <a:r>
                        <a:rPr lang="fr-FR" sz="1400" dirty="0">
                          <a:effectLst/>
                        </a:rPr>
                        <a:t>3️⃣ </a:t>
                      </a:r>
                      <a:r>
                        <a:rPr lang="fr-FR" sz="1400" dirty="0" err="1">
                          <a:effectLst/>
                        </a:rPr>
                        <a:t>Separate</a:t>
                      </a:r>
                      <a:r>
                        <a:rPr lang="fr-FR" sz="1400" dirty="0">
                          <a:effectLst/>
                        </a:rPr>
                        <a:t> </a:t>
                      </a:r>
                      <a:r>
                        <a:rPr lang="fr-FR" sz="1400" dirty="0" err="1">
                          <a:effectLst/>
                        </a:rPr>
                        <a:t>indicators</a:t>
                      </a:r>
                      <a:r>
                        <a:rPr lang="fr-FR" sz="1400" dirty="0">
                          <a:effectLst/>
                        </a:rPr>
                        <a:t>: (a) UC participation in all ERDERA </a:t>
                      </a:r>
                      <a:r>
                        <a:rPr lang="fr-FR" sz="1400" dirty="0" err="1">
                          <a:effectLst/>
                        </a:rPr>
                        <a:t>activities</a:t>
                      </a:r>
                      <a:r>
                        <a:rPr lang="fr-FR" sz="1400" dirty="0">
                          <a:effectLst/>
                        </a:rPr>
                        <a:t>, (b) new </a:t>
                      </a:r>
                      <a:r>
                        <a:rPr lang="fr-FR" sz="1400" dirty="0" err="1">
                          <a:effectLst/>
                        </a:rPr>
                        <a:t>activities</a:t>
                      </a:r>
                      <a:r>
                        <a:rPr lang="fr-FR" sz="1400" dirty="0">
                          <a:effectLst/>
                        </a:rPr>
                        <a:t> </a:t>
                      </a:r>
                      <a:r>
                        <a:rPr lang="fr-FR" sz="1400" dirty="0" err="1">
                          <a:effectLst/>
                        </a:rPr>
                        <a:t>that</a:t>
                      </a:r>
                      <a:r>
                        <a:rPr lang="fr-FR" sz="1400" dirty="0">
                          <a:effectLst/>
                        </a:rPr>
                        <a:t> </a:t>
                      </a:r>
                      <a:r>
                        <a:rPr lang="fr-FR" sz="1400" dirty="0" err="1">
                          <a:effectLst/>
                        </a:rPr>
                        <a:t>newly</a:t>
                      </a:r>
                      <a:r>
                        <a:rPr lang="fr-FR" sz="1400" dirty="0">
                          <a:effectLst/>
                        </a:rPr>
                        <a:t> </a:t>
                      </a:r>
                      <a:r>
                        <a:rPr lang="fr-FR" sz="1400" dirty="0" err="1">
                          <a:effectLst/>
                        </a:rPr>
                        <a:t>include</a:t>
                      </a:r>
                      <a:r>
                        <a:rPr lang="fr-FR" sz="1400" dirty="0">
                          <a:effectLst/>
                        </a:rPr>
                        <a:t> </a:t>
                      </a:r>
                      <a:r>
                        <a:rPr lang="fr-FR" sz="1400" dirty="0" err="1">
                          <a:effectLst/>
                        </a:rPr>
                        <a:t>UCs</a:t>
                      </a:r>
                      <a:endParaRPr lang="fr-FR" sz="1400" dirty="0">
                        <a:effectLst/>
                        <a:latin typeface="Times"/>
                        <a:ea typeface="Times"/>
                      </a:endParaRPr>
                    </a:p>
                  </a:txBody>
                  <a:tcPr marL="9525" marR="9525" marT="9525" marB="9525" anchor="ctr"/>
                </a:tc>
                <a:extLst>
                  <a:ext uri="{0D108BD9-81ED-4DB2-BD59-A6C34878D82A}">
                    <a16:rowId xmlns:a16="http://schemas.microsoft.com/office/drawing/2014/main" val="3012279355"/>
                  </a:ext>
                </a:extLst>
              </a:tr>
            </a:tbl>
          </a:graphicData>
        </a:graphic>
      </p:graphicFrame>
      <p:sp>
        <p:nvSpPr>
          <p:cNvPr id="6" name="Title 1">
            <a:extLst>
              <a:ext uri="{FF2B5EF4-FFF2-40B4-BE49-F238E27FC236}">
                <a16:creationId xmlns:a16="http://schemas.microsoft.com/office/drawing/2014/main" id="{22FBCAB7-996A-C3E5-DEA0-6261788BC5B7}"/>
              </a:ext>
            </a:extLst>
          </p:cNvPr>
          <p:cNvSpPr txBox="1">
            <a:spLocks/>
          </p:cNvSpPr>
          <p:nvPr/>
        </p:nvSpPr>
        <p:spPr>
          <a:xfrm>
            <a:off x="311339" y="94684"/>
            <a:ext cx="12912960" cy="590931"/>
          </a:xfrm>
          <a:prstGeom prst="rect">
            <a:avLst/>
          </a:prstGeom>
        </p:spPr>
        <p:txBody>
          <a:bodyPr vert="horz" wrap="square" lIns="0" tIns="0" rIns="0" bIns="0" rtlCol="0" anchor="t" anchorCtr="0">
            <a:spAutoFit/>
          </a:bodyPr>
          <a:lstStyle>
            <a:lvl1pPr algn="l" defTabSz="1097280" rtl="0" eaLnBrk="1" latinLnBrk="0" hangingPunct="1">
              <a:lnSpc>
                <a:spcPct val="100000"/>
              </a:lnSpc>
              <a:spcBef>
                <a:spcPct val="0"/>
              </a:spcBef>
              <a:buNone/>
              <a:defRPr sz="3840" b="0" i="0" kern="1200">
                <a:solidFill>
                  <a:schemeClr val="accent2"/>
                </a:solidFill>
                <a:latin typeface="+mj-lt"/>
                <a:ea typeface="Inter ExtraBold" panose="02000503000000020004" pitchFamily="2" charset="0"/>
                <a:cs typeface="+mj-cs"/>
              </a:defRPr>
            </a:lvl1pPr>
          </a:lstStyle>
          <a:p>
            <a:r>
              <a:rPr lang="en-GB" dirty="0"/>
              <a:t>Monitoring framework: KPI analysis</a:t>
            </a:r>
          </a:p>
        </p:txBody>
      </p:sp>
      <p:sp>
        <p:nvSpPr>
          <p:cNvPr id="7" name="Segnaposto testo 7">
            <a:extLst>
              <a:ext uri="{FF2B5EF4-FFF2-40B4-BE49-F238E27FC236}">
                <a16:creationId xmlns:a16="http://schemas.microsoft.com/office/drawing/2014/main" id="{53016E9E-8E01-ACE5-6FB0-848142E86B61}"/>
              </a:ext>
            </a:extLst>
          </p:cNvPr>
          <p:cNvSpPr txBox="1">
            <a:spLocks/>
          </p:cNvSpPr>
          <p:nvPr/>
        </p:nvSpPr>
        <p:spPr>
          <a:xfrm>
            <a:off x="311339" y="685615"/>
            <a:ext cx="14307910" cy="1512768"/>
          </a:xfrm>
          <a:prstGeom prst="rect">
            <a:avLst/>
          </a:prstGeom>
        </p:spPr>
        <p:txBody>
          <a:bodyPr/>
          <a:lstStyle>
            <a:lvl1pPr marL="201600" indent="-201600" algn="l" defTabSz="1097280" rtl="0" eaLnBrk="1" latinLnBrk="0" hangingPunct="1">
              <a:lnSpc>
                <a:spcPct val="120000"/>
              </a:lnSpc>
              <a:spcBef>
                <a:spcPts val="600"/>
              </a:spcBef>
              <a:buClr>
                <a:schemeClr val="accent2"/>
              </a:buClr>
              <a:buFont typeface="Arial" panose="020B0604020202020204" pitchFamily="34" charset="0"/>
              <a:buChar char="•"/>
              <a:defRPr sz="1920" kern="1200">
                <a:solidFill>
                  <a:schemeClr val="tx1"/>
                </a:solidFill>
                <a:latin typeface="+mn-lt"/>
                <a:ea typeface="+mn-ea"/>
                <a:cs typeface="+mn-cs"/>
              </a:defRPr>
            </a:lvl1pPr>
            <a:lvl2pPr marL="403200" indent="-201600" algn="l" defTabSz="1097280" rtl="0" eaLnBrk="1" latinLnBrk="0" hangingPunct="1">
              <a:lnSpc>
                <a:spcPct val="120000"/>
              </a:lnSpc>
              <a:spcBef>
                <a:spcPts val="600"/>
              </a:spcBef>
              <a:buClr>
                <a:schemeClr val="accent2"/>
              </a:buClr>
              <a:buFont typeface="Arial" panose="020B0604020202020204" pitchFamily="34" charset="0"/>
              <a:buChar char="•"/>
              <a:defRPr sz="1760" kern="1200">
                <a:solidFill>
                  <a:schemeClr val="tx1"/>
                </a:solidFill>
                <a:latin typeface="+mn-lt"/>
                <a:ea typeface="+mn-ea"/>
                <a:cs typeface="+mn-cs"/>
              </a:defRPr>
            </a:lvl2pPr>
            <a:lvl3pPr marL="604800" indent="-201600" algn="l" defTabSz="1097280" rtl="0" eaLnBrk="1" latinLnBrk="0" hangingPunct="1">
              <a:lnSpc>
                <a:spcPct val="120000"/>
              </a:lnSpc>
              <a:spcBef>
                <a:spcPts val="600"/>
              </a:spcBef>
              <a:buClr>
                <a:schemeClr val="accent2"/>
              </a:buClr>
              <a:buFont typeface="Arial" panose="020B0604020202020204" pitchFamily="34" charset="0"/>
              <a:buChar char="•"/>
              <a:defRPr sz="1600" kern="1200">
                <a:solidFill>
                  <a:schemeClr val="tx1"/>
                </a:solidFill>
                <a:latin typeface="+mn-lt"/>
                <a:ea typeface="+mn-ea"/>
                <a:cs typeface="+mn-cs"/>
              </a:defRPr>
            </a:lvl3pPr>
            <a:lvl4pPr marL="806400" indent="-201600" algn="l" defTabSz="1097280" rtl="0" eaLnBrk="1" latinLnBrk="0" hangingPunct="1">
              <a:lnSpc>
                <a:spcPct val="120000"/>
              </a:lnSpc>
              <a:spcBef>
                <a:spcPts val="600"/>
              </a:spcBef>
              <a:buClr>
                <a:schemeClr val="accent2"/>
              </a:buClr>
              <a:buFont typeface="Arial" panose="020B0604020202020204" pitchFamily="34" charset="0"/>
              <a:buChar char="•"/>
              <a:defRPr sz="1440" kern="1200">
                <a:solidFill>
                  <a:schemeClr val="tx1"/>
                </a:solidFill>
                <a:latin typeface="+mn-lt"/>
                <a:ea typeface="+mn-ea"/>
                <a:cs typeface="+mn-cs"/>
              </a:defRPr>
            </a:lvl4pPr>
            <a:lvl5pPr marL="1008000" indent="-201600" algn="l" defTabSz="1097280" rtl="0" eaLnBrk="1" latinLnBrk="0" hangingPunct="1">
              <a:lnSpc>
                <a:spcPct val="120000"/>
              </a:lnSpc>
              <a:spcBef>
                <a:spcPts val="600"/>
              </a:spcBef>
              <a:buClr>
                <a:schemeClr val="accent2"/>
              </a:buClr>
              <a:buFont typeface="Arial" panose="020B0604020202020204" pitchFamily="34" charset="0"/>
              <a:buChar char="•"/>
              <a:defRPr sz="1280" kern="1200">
                <a:solidFill>
                  <a:schemeClr val="tx1"/>
                </a:solidFill>
                <a:latin typeface="+mn-lt"/>
                <a:ea typeface="+mn-ea"/>
                <a:cs typeface="+mn-cs"/>
              </a:defRPr>
            </a:lvl5pPr>
            <a:lvl6pPr marL="301752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6pPr>
            <a:lvl7pPr marL="356616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7pPr>
            <a:lvl8pPr marL="411480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8pPr>
            <a:lvl9pPr marL="4663440" indent="-274320" algn="l" defTabSz="1097280" rtl="0" eaLnBrk="1" latinLnBrk="0" hangingPunct="1">
              <a:lnSpc>
                <a:spcPct val="90000"/>
              </a:lnSpc>
              <a:spcBef>
                <a:spcPts val="600"/>
              </a:spcBef>
              <a:buFont typeface="Arial" panose="020B0604020202020204" pitchFamily="34" charset="0"/>
              <a:buChar char="•"/>
              <a:defRPr sz="2160" kern="1200">
                <a:solidFill>
                  <a:schemeClr val="tx1"/>
                </a:solidFill>
                <a:latin typeface="+mn-lt"/>
                <a:ea typeface="+mn-ea"/>
                <a:cs typeface="+mn-cs"/>
              </a:defRPr>
            </a:lvl9pPr>
          </a:lstStyle>
          <a:p>
            <a:pPr marL="0" indent="0">
              <a:buNone/>
            </a:pPr>
            <a:r>
              <a:rPr lang="en-GB" sz="1800" b="1" dirty="0"/>
              <a:t>Operational objective 3 (OO3): Coordination and alignment of European, (inter)national and regional research strategies and resources </a:t>
            </a:r>
            <a:r>
              <a:rPr lang="en-GB" sz="1800" b="1" dirty="0">
                <a:sym typeface="Wingdings" pitchFamily="2" charset="2"/>
              </a:rPr>
              <a:t> Involvement of underrepresented countries</a:t>
            </a:r>
            <a:endParaRPr lang="it-IT" sz="1800" b="1" dirty="0"/>
          </a:p>
        </p:txBody>
      </p:sp>
    </p:spTree>
    <p:extLst>
      <p:ext uri="{BB962C8B-B14F-4D97-AF65-F5344CB8AC3E}">
        <p14:creationId xmlns:p14="http://schemas.microsoft.com/office/powerpoint/2010/main" val="36856109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BDBFF84-8DF5-15D0-FB82-AA2C199E4FC9}"/>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5D5C6AE8-2E71-FA40-185D-570B797BE32D}"/>
              </a:ext>
            </a:extLst>
          </p:cNvPr>
          <p:cNvSpPr>
            <a:spLocks noGrp="1"/>
          </p:cNvSpPr>
          <p:nvPr>
            <p:ph type="title"/>
          </p:nvPr>
        </p:nvSpPr>
        <p:spPr>
          <a:xfrm>
            <a:off x="820800" y="3441219"/>
            <a:ext cx="9103785" cy="1477328"/>
          </a:xfrm>
        </p:spPr>
        <p:txBody>
          <a:bodyPr/>
          <a:lstStyle/>
          <a:p>
            <a:r>
              <a:rPr lang="en-GB" dirty="0"/>
              <a:t>Letter of engagement &amp; Annual financial monitoring</a:t>
            </a:r>
          </a:p>
        </p:txBody>
      </p:sp>
    </p:spTree>
    <p:extLst>
      <p:ext uri="{BB962C8B-B14F-4D97-AF65-F5344CB8AC3E}">
        <p14:creationId xmlns:p14="http://schemas.microsoft.com/office/powerpoint/2010/main" val="97457668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AE3446-D1D1-F541-DDD5-89E232F689BF}"/>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5F121183-533B-CEE5-0A2B-FCDAF4D872AC}"/>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14</a:t>
            </a:fld>
            <a:endParaRPr lang="en-GB">
              <a:solidFill>
                <a:srgbClr val="143369"/>
              </a:solidFill>
              <a:latin typeface="Inter"/>
            </a:endParaRPr>
          </a:p>
        </p:txBody>
      </p:sp>
      <p:sp>
        <p:nvSpPr>
          <p:cNvPr id="3" name="Title 1">
            <a:extLst>
              <a:ext uri="{FF2B5EF4-FFF2-40B4-BE49-F238E27FC236}">
                <a16:creationId xmlns:a16="http://schemas.microsoft.com/office/drawing/2014/main" id="{6688F85B-F598-87F5-1B9E-E78523AF7DFD}"/>
              </a:ext>
            </a:extLst>
          </p:cNvPr>
          <p:cNvSpPr>
            <a:spLocks noGrp="1"/>
          </p:cNvSpPr>
          <p:nvPr>
            <p:ph type="title"/>
          </p:nvPr>
        </p:nvSpPr>
        <p:spPr>
          <a:xfrm>
            <a:off x="864002" y="648000"/>
            <a:ext cx="12912960" cy="590931"/>
          </a:xfrm>
        </p:spPr>
        <p:txBody>
          <a:bodyPr/>
          <a:lstStyle/>
          <a:p>
            <a:r>
              <a:rPr lang="es-ES" b="1" dirty="0" err="1">
                <a:latin typeface="Inter" panose="02000503000000020004" pitchFamily="2" charset="0"/>
                <a:ea typeface="Inter" panose="02000503000000020004" pitchFamily="2" charset="0"/>
              </a:rPr>
              <a:t>Additionality</a:t>
            </a:r>
            <a:r>
              <a:rPr lang="es-ES" b="1" dirty="0">
                <a:latin typeface="Inter" panose="02000503000000020004" pitchFamily="2" charset="0"/>
                <a:ea typeface="Inter" panose="02000503000000020004" pitchFamily="2" charset="0"/>
              </a:rPr>
              <a:t> &amp; </a:t>
            </a:r>
            <a:r>
              <a:rPr lang="es-ES" b="1" dirty="0" err="1">
                <a:latin typeface="Inter" panose="02000503000000020004" pitchFamily="2" charset="0"/>
                <a:ea typeface="Inter" panose="02000503000000020004" pitchFamily="2" charset="0"/>
              </a:rPr>
              <a:t>directionality</a:t>
            </a:r>
            <a:br>
              <a:rPr lang="es-ES" b="1" dirty="0">
                <a:latin typeface="Inter" panose="02000503000000020004" pitchFamily="2" charset="0"/>
                <a:ea typeface="Inter" panose="02000503000000020004" pitchFamily="2" charset="0"/>
              </a:rPr>
            </a:br>
            <a:r>
              <a:rPr lang="es-ES" sz="2560" b="1" dirty="0" err="1">
                <a:latin typeface="Inter" panose="02000503000000020004" pitchFamily="2" charset="0"/>
                <a:ea typeface="Inter" panose="02000503000000020004" pitchFamily="2" charset="0"/>
              </a:rPr>
              <a:t>Related</a:t>
            </a:r>
            <a:r>
              <a:rPr lang="es-ES" sz="2560" b="1" dirty="0">
                <a:latin typeface="Inter" panose="02000503000000020004" pitchFamily="2" charset="0"/>
                <a:ea typeface="Inter" panose="02000503000000020004" pitchFamily="2" charset="0"/>
              </a:rPr>
              <a:t> </a:t>
            </a:r>
            <a:r>
              <a:rPr lang="es-ES" sz="2560" b="1" dirty="0" err="1">
                <a:latin typeface="Inter" panose="02000503000000020004" pitchFamily="2" charset="0"/>
                <a:ea typeface="Inter" panose="02000503000000020004" pitchFamily="2" charset="0"/>
              </a:rPr>
              <a:t>common</a:t>
            </a:r>
            <a:r>
              <a:rPr lang="es-ES" sz="2560" b="1" dirty="0">
                <a:latin typeface="Inter" panose="02000503000000020004" pitchFamily="2" charset="0"/>
                <a:ea typeface="Inter" panose="02000503000000020004" pitchFamily="2" charset="0"/>
              </a:rPr>
              <a:t> </a:t>
            </a:r>
            <a:r>
              <a:rPr lang="es-ES" sz="2560" b="1" dirty="0" err="1">
                <a:latin typeface="Inter" panose="02000503000000020004" pitchFamily="2" charset="0"/>
                <a:ea typeface="Inter" panose="02000503000000020004" pitchFamily="2" charset="0"/>
              </a:rPr>
              <a:t>indicators</a:t>
            </a:r>
            <a:endParaRPr lang="es-ES" b="1" dirty="0">
              <a:latin typeface="Inter" panose="02000503000000020004" pitchFamily="2" charset="0"/>
              <a:ea typeface="Inter" panose="02000503000000020004" pitchFamily="2" charset="0"/>
            </a:endParaRPr>
          </a:p>
        </p:txBody>
      </p:sp>
      <p:sp>
        <p:nvSpPr>
          <p:cNvPr id="2" name="TextBox 1">
            <a:extLst>
              <a:ext uri="{FF2B5EF4-FFF2-40B4-BE49-F238E27FC236}">
                <a16:creationId xmlns:a16="http://schemas.microsoft.com/office/drawing/2014/main" id="{A8DCFCAF-D2C1-946F-1E2A-18552310CFB7}"/>
              </a:ext>
            </a:extLst>
          </p:cNvPr>
          <p:cNvSpPr txBox="1"/>
          <p:nvPr/>
        </p:nvSpPr>
        <p:spPr>
          <a:xfrm>
            <a:off x="864002" y="1631035"/>
            <a:ext cx="12756237" cy="4463401"/>
          </a:xfrm>
          <a:prstGeom prst="rect">
            <a:avLst/>
          </a:prstGeom>
          <a:noFill/>
        </p:spPr>
        <p:txBody>
          <a:bodyPr wrap="square" rtlCol="0">
            <a:spAutoFit/>
          </a:bodyPr>
          <a:lstStyle/>
          <a:p>
            <a:pPr defTabSz="548640">
              <a:lnSpc>
                <a:spcPts val="4392"/>
              </a:lnSpc>
            </a:pPr>
            <a:r>
              <a:rPr lang="en-GB" sz="1621" dirty="0">
                <a:solidFill>
                  <a:srgbClr val="143369"/>
                </a:solidFill>
                <a:latin typeface="Inter" panose="02000503000000020004" pitchFamily="2" charset="0"/>
                <a:ea typeface="Inter" panose="02000503000000020004" pitchFamily="2" charset="0"/>
              </a:rPr>
              <a:t>﻿</a:t>
            </a:r>
            <a:r>
              <a:rPr lang="en-GB" sz="1621" b="1" dirty="0">
                <a:solidFill>
                  <a:srgbClr val="143369"/>
                </a:solidFill>
                <a:latin typeface="Inter" panose="02000503000000020004" pitchFamily="2" charset="0"/>
                <a:ea typeface="Inter" panose="02000503000000020004" pitchFamily="2" charset="0"/>
              </a:rPr>
              <a:t>1. </a:t>
            </a:r>
            <a:r>
              <a:rPr lang="en-GB" sz="1621" dirty="0">
                <a:solidFill>
                  <a:srgbClr val="143369"/>
                </a:solidFill>
                <a:latin typeface="Inter" panose="02000503000000020004" pitchFamily="2" charset="0"/>
                <a:ea typeface="Inter" panose="02000503000000020004" pitchFamily="2" charset="0"/>
              </a:rPr>
              <a:t>Progress towards </a:t>
            </a:r>
            <a:r>
              <a:rPr lang="en-GB" sz="1621" b="1" dirty="0">
                <a:solidFill>
                  <a:srgbClr val="143369"/>
                </a:solidFill>
                <a:latin typeface="Inter" panose="02000503000000020004" pitchFamily="2" charset="0"/>
                <a:ea typeface="Inter" panose="02000503000000020004" pitchFamily="2" charset="0"/>
              </a:rPr>
              <a:t>financial and in-kind contributions from partners </a:t>
            </a:r>
            <a:r>
              <a:rPr lang="en-GB" sz="1621" dirty="0">
                <a:solidFill>
                  <a:srgbClr val="143369"/>
                </a:solidFill>
                <a:latin typeface="Inter" panose="02000503000000020004" pitchFamily="2" charset="0"/>
                <a:ea typeface="Inter" panose="02000503000000020004" pitchFamily="2" charset="0"/>
              </a:rPr>
              <a:t>(other than the Union) - i.e., </a:t>
            </a:r>
            <a:r>
              <a:rPr lang="en-GB" sz="1621" b="1" dirty="0">
                <a:solidFill>
                  <a:srgbClr val="143369"/>
                </a:solidFill>
                <a:latin typeface="Inter" panose="02000503000000020004" pitchFamily="2" charset="0"/>
                <a:ea typeface="Inter" panose="02000503000000020004" pitchFamily="2" charset="0"/>
              </a:rPr>
              <a:t>committed </a:t>
            </a:r>
            <a:r>
              <a:rPr lang="en-GB" sz="1621" dirty="0">
                <a:solidFill>
                  <a:srgbClr val="143369"/>
                </a:solidFill>
                <a:latin typeface="Inter" panose="02000503000000020004" pitchFamily="2" charset="0"/>
                <a:ea typeface="Inter" panose="02000503000000020004" pitchFamily="2" charset="0"/>
              </a:rPr>
              <a:t>(baseline) </a:t>
            </a:r>
            <a:r>
              <a:rPr lang="en-GB" sz="1621" b="1" dirty="0">
                <a:solidFill>
                  <a:srgbClr val="143369"/>
                </a:solidFill>
                <a:latin typeface="Inter" panose="02000503000000020004" pitchFamily="2" charset="0"/>
                <a:ea typeface="Inter" panose="02000503000000020004" pitchFamily="2" charset="0"/>
              </a:rPr>
              <a:t>vs. actual contributions </a:t>
            </a:r>
            <a:r>
              <a:rPr lang="en-GB" sz="1621" dirty="0">
                <a:solidFill>
                  <a:srgbClr val="143369"/>
                </a:solidFill>
                <a:latin typeface="Inter" panose="02000503000000020004" pitchFamily="2" charset="0"/>
                <a:ea typeface="Inter" panose="02000503000000020004" pitchFamily="2" charset="0"/>
              </a:rPr>
              <a:t>[direct leverage, to be measured every year</a:t>
            </a:r>
          </a:p>
          <a:p>
            <a:pPr algn="just" defTabSz="548640"/>
            <a:r>
              <a:rPr lang="en-GB" sz="1621" dirty="0">
                <a:solidFill>
                  <a:srgbClr val="143369"/>
                </a:solidFill>
                <a:latin typeface="Inter" panose="02000503000000020004" pitchFamily="2" charset="0"/>
                <a:ea typeface="Inter" panose="02000503000000020004" pitchFamily="2" charset="0"/>
              </a:rPr>
              <a:t>﻿</a:t>
            </a:r>
            <a:r>
              <a:rPr lang="en-GB" sz="1621" i="1" dirty="0">
                <a:solidFill>
                  <a:srgbClr val="0070C0"/>
                </a:solidFill>
                <a:latin typeface="Inter" panose="02000503000000020004" pitchFamily="2" charset="0"/>
                <a:ea typeface="Inter" panose="02000503000000020004" pitchFamily="2" charset="0"/>
              </a:rPr>
              <a:t>Direct leverage: </a:t>
            </a:r>
            <a:r>
              <a:rPr lang="en-GB" sz="1621" b="1" i="1" dirty="0">
                <a:solidFill>
                  <a:srgbClr val="0070C0"/>
                </a:solidFill>
                <a:latin typeface="Inter" panose="02000503000000020004" pitchFamily="2" charset="0"/>
                <a:ea typeface="Inter" panose="02000503000000020004" pitchFamily="2" charset="0"/>
              </a:rPr>
              <a:t>activities initiated by partnerships themselves</a:t>
            </a:r>
            <a:r>
              <a:rPr lang="en-GB" sz="1621" i="1" dirty="0">
                <a:solidFill>
                  <a:srgbClr val="0070C0"/>
                </a:solidFill>
                <a:latin typeface="Inter" panose="02000503000000020004" pitchFamily="2" charset="0"/>
                <a:ea typeface="Inter" panose="02000503000000020004" pitchFamily="2" charset="0"/>
              </a:rPr>
              <a:t> and directly related to activities which are </a:t>
            </a:r>
            <a:r>
              <a:rPr lang="en-GB" sz="1621" b="1" i="1" dirty="0">
                <a:solidFill>
                  <a:srgbClr val="0070C0"/>
                </a:solidFill>
                <a:latin typeface="Inter" panose="02000503000000020004" pitchFamily="2" charset="0"/>
                <a:ea typeface="Inter" panose="02000503000000020004" pitchFamily="2" charset="0"/>
              </a:rPr>
              <a:t>launched and managed by partnerships</a:t>
            </a:r>
            <a:r>
              <a:rPr lang="en-GB" sz="1621" i="1" dirty="0">
                <a:solidFill>
                  <a:srgbClr val="0070C0"/>
                </a:solidFill>
                <a:latin typeface="Inter" panose="02000503000000020004" pitchFamily="2" charset="0"/>
                <a:ea typeface="Inter" panose="02000503000000020004" pitchFamily="2" charset="0"/>
              </a:rPr>
              <a:t> / partners. </a:t>
            </a:r>
          </a:p>
          <a:p>
            <a:pPr algn="just" defTabSz="548640"/>
            <a:endParaRPr lang="en-GB" sz="1621" i="1" dirty="0">
              <a:solidFill>
                <a:srgbClr val="0070C0"/>
              </a:solidFill>
              <a:latin typeface="Inter" panose="02000503000000020004" pitchFamily="2" charset="0"/>
              <a:ea typeface="Inter" panose="02000503000000020004" pitchFamily="2" charset="0"/>
            </a:endParaRPr>
          </a:p>
          <a:p>
            <a:pPr algn="just" defTabSz="548640">
              <a:lnSpc>
                <a:spcPct val="150000"/>
              </a:lnSpc>
            </a:pPr>
            <a:r>
              <a:rPr lang="en-GB" sz="1621" dirty="0">
                <a:solidFill>
                  <a:srgbClr val="143369"/>
                </a:solidFill>
                <a:latin typeface="Inter" panose="02000503000000020004" pitchFamily="2" charset="0"/>
                <a:ea typeface="Inter" panose="02000503000000020004" pitchFamily="2" charset="0"/>
              </a:rPr>
              <a:t>2. ﻿Broader </a:t>
            </a:r>
            <a:r>
              <a:rPr lang="en-GB" sz="1621" b="1" dirty="0">
                <a:solidFill>
                  <a:srgbClr val="143369"/>
                </a:solidFill>
                <a:latin typeface="Inter" panose="02000503000000020004" pitchFamily="2" charset="0"/>
                <a:ea typeface="Inter" panose="02000503000000020004" pitchFamily="2" charset="0"/>
              </a:rPr>
              <a:t>investments beyond the contributions from partners and triggered by the partnership that contribute to achieving their objectives</a:t>
            </a:r>
          </a:p>
          <a:p>
            <a:pPr algn="just" defTabSz="548640"/>
            <a:r>
              <a:rPr lang="en-GB" sz="1621" dirty="0">
                <a:solidFill>
                  <a:srgbClr val="143369"/>
                </a:solidFill>
                <a:latin typeface="Inter" panose="02000503000000020004" pitchFamily="2" charset="0"/>
                <a:ea typeface="Inter" panose="02000503000000020004" pitchFamily="2" charset="0"/>
              </a:rPr>
              <a:t>﻿</a:t>
            </a:r>
          </a:p>
          <a:p>
            <a:pPr algn="just" defTabSz="548640"/>
            <a:r>
              <a:rPr lang="en-GB" sz="1621" i="1" dirty="0">
                <a:solidFill>
                  <a:srgbClr val="0070C0"/>
                </a:solidFill>
                <a:latin typeface="Inter" panose="02000503000000020004" pitchFamily="2" charset="0"/>
                <a:ea typeface="Inter" panose="02000503000000020004" pitchFamily="2" charset="0"/>
              </a:rPr>
              <a:t>Indirect leverage: </a:t>
            </a:r>
            <a:r>
              <a:rPr lang="en-GB" sz="1621" b="1" i="1" dirty="0">
                <a:solidFill>
                  <a:srgbClr val="0070C0"/>
                </a:solidFill>
                <a:latin typeface="Inter" panose="02000503000000020004" pitchFamily="2" charset="0"/>
                <a:ea typeface="Inter" panose="02000503000000020004" pitchFamily="2" charset="0"/>
              </a:rPr>
              <a:t>additional activities or investments triggered by the partnership </a:t>
            </a:r>
            <a:r>
              <a:rPr lang="en-GB" sz="1621" i="1" dirty="0">
                <a:solidFill>
                  <a:srgbClr val="0070C0"/>
                </a:solidFill>
                <a:latin typeface="Inter" panose="02000503000000020004" pitchFamily="2" charset="0"/>
                <a:ea typeface="Inter" panose="02000503000000020004" pitchFamily="2" charset="0"/>
              </a:rPr>
              <a:t>(not as part of the partnership but in addition to it). </a:t>
            </a:r>
            <a:r>
              <a:rPr lang="en-GB" sz="1621" b="1" i="1" dirty="0">
                <a:solidFill>
                  <a:srgbClr val="0070C0"/>
                </a:solidFill>
                <a:latin typeface="Inter" panose="02000503000000020004" pitchFamily="2" charset="0"/>
                <a:ea typeface="Inter" panose="02000503000000020004" pitchFamily="2" charset="0"/>
              </a:rPr>
              <a:t>Partnership acts as a kind of a trigger </a:t>
            </a:r>
            <a:r>
              <a:rPr lang="en-GB" sz="1621" i="1" dirty="0">
                <a:solidFill>
                  <a:srgbClr val="0070C0"/>
                </a:solidFill>
                <a:latin typeface="Inter" panose="02000503000000020004" pitchFamily="2" charset="0"/>
                <a:ea typeface="Inter" panose="02000503000000020004" pitchFamily="2" charset="0"/>
              </a:rPr>
              <a:t>(e.g., because of a partnership, MS decides to launch a national programme). These can include, e.g., private investments in training or activities required for putting on the market the product/service which results from the European Partnership, or public investments mobilised from other EU/ national / regional programmes (e.g., ERDF, CEF). It is expected to include Web page/links to additional materials Partnership/ partners/ affiliates/ Project level (collected by the Partnership)</a:t>
            </a:r>
          </a:p>
        </p:txBody>
      </p:sp>
    </p:spTree>
    <p:extLst>
      <p:ext uri="{BB962C8B-B14F-4D97-AF65-F5344CB8AC3E}">
        <p14:creationId xmlns:p14="http://schemas.microsoft.com/office/powerpoint/2010/main" val="190819936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FE6BF5-9165-C990-485E-DDD1F55E224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7DD5C07-124D-D002-FD23-8F4CB2DEC9D1}"/>
              </a:ext>
            </a:extLst>
          </p:cNvPr>
          <p:cNvSpPr>
            <a:spLocks noGrp="1"/>
          </p:cNvSpPr>
          <p:nvPr>
            <p:ph type="title"/>
          </p:nvPr>
        </p:nvSpPr>
        <p:spPr/>
        <p:txBody>
          <a:bodyPr vert="horz" wrap="square" lIns="0" tIns="0" rIns="0" bIns="0" rtlCol="0" anchor="b" anchorCtr="0">
            <a:spAutoFit/>
          </a:bodyPr>
          <a:lstStyle/>
          <a:p>
            <a:r>
              <a:rPr lang="en-GB" noProof="0"/>
              <a:t>Letter of Engagement</a:t>
            </a:r>
          </a:p>
        </p:txBody>
      </p:sp>
      <p:sp>
        <p:nvSpPr>
          <p:cNvPr id="7" name="Slide Number Placeholder 6">
            <a:extLst>
              <a:ext uri="{FF2B5EF4-FFF2-40B4-BE49-F238E27FC236}">
                <a16:creationId xmlns:a16="http://schemas.microsoft.com/office/drawing/2014/main" id="{96832E5D-F198-9BD2-EFC5-30F79CE0FEC0}"/>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15</a:t>
            </a:fld>
            <a:endParaRPr lang="en-GB">
              <a:solidFill>
                <a:srgbClr val="143369"/>
              </a:solidFill>
              <a:latin typeface="Inter"/>
            </a:endParaRPr>
          </a:p>
        </p:txBody>
      </p:sp>
      <p:sp>
        <p:nvSpPr>
          <p:cNvPr id="4" name="TextBox 3">
            <a:extLst>
              <a:ext uri="{FF2B5EF4-FFF2-40B4-BE49-F238E27FC236}">
                <a16:creationId xmlns:a16="http://schemas.microsoft.com/office/drawing/2014/main" id="{6DBAB753-96AB-27B3-0B28-D7F1B9B9F51B}"/>
              </a:ext>
            </a:extLst>
          </p:cNvPr>
          <p:cNvSpPr txBox="1"/>
          <p:nvPr/>
        </p:nvSpPr>
        <p:spPr>
          <a:xfrm>
            <a:off x="313509" y="1724636"/>
            <a:ext cx="7315200" cy="2160591"/>
          </a:xfrm>
          <a:prstGeom prst="rect">
            <a:avLst/>
          </a:prstGeom>
          <a:noFill/>
        </p:spPr>
        <p:txBody>
          <a:bodyPr wrap="square">
            <a:spAutoFit/>
          </a:bodyPr>
          <a:lstStyle/>
          <a:p>
            <a:pPr defTabSz="548640"/>
            <a:r>
              <a:rPr lang="en-GB" sz="2240" b="1">
                <a:solidFill>
                  <a:srgbClr val="143369"/>
                </a:solidFill>
                <a:latin typeface="Inter 18pt 18pt Light"/>
                <a:ea typeface="Aptos" panose="020B0004020202020204" pitchFamily="34" charset="0"/>
                <a:cs typeface="Times New Roman" panose="02020603050405020304" pitchFamily="18" charset="0"/>
              </a:rPr>
              <a:t>Rationale</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ensure a smooth financial &amp; technical monitoring</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enhance risk assessment</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support the implementation of mitigation measure</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provide better visibility on commitments &amp; their yearly progress</a:t>
            </a:r>
          </a:p>
        </p:txBody>
      </p:sp>
      <p:sp>
        <p:nvSpPr>
          <p:cNvPr id="9" name="TextBox 8">
            <a:extLst>
              <a:ext uri="{FF2B5EF4-FFF2-40B4-BE49-F238E27FC236}">
                <a16:creationId xmlns:a16="http://schemas.microsoft.com/office/drawing/2014/main" id="{DEEB1E45-2352-BD3C-E2F1-E3BD9119EB2C}"/>
              </a:ext>
            </a:extLst>
          </p:cNvPr>
          <p:cNvSpPr txBox="1"/>
          <p:nvPr/>
        </p:nvSpPr>
        <p:spPr>
          <a:xfrm>
            <a:off x="7315200" y="1567881"/>
            <a:ext cx="7315200" cy="3539430"/>
          </a:xfrm>
          <a:prstGeom prst="rect">
            <a:avLst/>
          </a:prstGeom>
          <a:noFill/>
        </p:spPr>
        <p:txBody>
          <a:bodyPr wrap="square">
            <a:spAutoFit/>
          </a:bodyPr>
          <a:lstStyle/>
          <a:p>
            <a:pPr defTabSz="548640"/>
            <a:r>
              <a:rPr lang="en-GB" sz="2240" b="1">
                <a:solidFill>
                  <a:srgbClr val="143369"/>
                </a:solidFill>
                <a:latin typeface="Inter 18pt 18pt Light"/>
                <a:ea typeface="Aptos" panose="020B0004020202020204" pitchFamily="34" charset="0"/>
                <a:cs typeface="Times New Roman" panose="02020603050405020304" pitchFamily="18" charset="0"/>
              </a:rPr>
              <a:t>Objectives</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better demonstrate our impact to the EC &amp; national decision-makers</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showcase our ability to leverage committed funds (or even exceed them)</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align with and influence national, regional, and international policies</a:t>
            </a:r>
          </a:p>
          <a:p>
            <a:pPr marL="457200" indent="-457200" defTabSz="548640">
              <a:buFont typeface="Arial" panose="020B0604020202020204" pitchFamily="34" charset="0"/>
              <a:buChar char="•"/>
            </a:pPr>
            <a:r>
              <a:rPr lang="en-GB" sz="2240">
                <a:solidFill>
                  <a:srgbClr val="143369"/>
                </a:solidFill>
                <a:latin typeface="Inter 18pt 18pt Light"/>
                <a:ea typeface="Aptos" panose="020B0004020202020204" pitchFamily="34" charset="0"/>
                <a:cs typeface="Times New Roman" panose="02020603050405020304" pitchFamily="18" charset="0"/>
              </a:rPr>
              <a:t>to establish strong interactions that reinforce our position within the rare disease and Research and Development ecosystem</a:t>
            </a:r>
          </a:p>
        </p:txBody>
      </p:sp>
    </p:spTree>
    <p:extLst>
      <p:ext uri="{BB962C8B-B14F-4D97-AF65-F5344CB8AC3E}">
        <p14:creationId xmlns:p14="http://schemas.microsoft.com/office/powerpoint/2010/main" val="217588441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EA5351-8F72-6DDC-C0AA-120D69178D74}"/>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79AD396C-7AAF-1D6F-48C8-664BFEF98948}"/>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16</a:t>
            </a:fld>
            <a:endParaRPr lang="en-GB">
              <a:solidFill>
                <a:srgbClr val="143369"/>
              </a:solidFill>
              <a:latin typeface="Inter"/>
            </a:endParaRPr>
          </a:p>
        </p:txBody>
      </p:sp>
      <p:sp>
        <p:nvSpPr>
          <p:cNvPr id="3" name="Title 1">
            <a:extLst>
              <a:ext uri="{FF2B5EF4-FFF2-40B4-BE49-F238E27FC236}">
                <a16:creationId xmlns:a16="http://schemas.microsoft.com/office/drawing/2014/main" id="{7EF73B90-4A01-739D-2571-1976604C0F84}"/>
              </a:ext>
            </a:extLst>
          </p:cNvPr>
          <p:cNvSpPr>
            <a:spLocks noGrp="1"/>
          </p:cNvSpPr>
          <p:nvPr>
            <p:ph type="title"/>
          </p:nvPr>
        </p:nvSpPr>
        <p:spPr>
          <a:xfrm>
            <a:off x="864002" y="648000"/>
            <a:ext cx="12912960" cy="590931"/>
          </a:xfrm>
        </p:spPr>
        <p:txBody>
          <a:bodyPr/>
          <a:lstStyle/>
          <a:p>
            <a:r>
              <a:rPr lang="es-ES" b="1" dirty="0">
                <a:latin typeface="Inter"/>
                <a:ea typeface="Inter"/>
              </a:rPr>
              <a:t>A </a:t>
            </a:r>
            <a:r>
              <a:rPr lang="es-ES" b="1" dirty="0" err="1">
                <a:latin typeface="Inter"/>
                <a:ea typeface="Inter"/>
              </a:rPr>
              <a:t>quick</a:t>
            </a:r>
            <a:r>
              <a:rPr lang="es-ES" b="1" dirty="0">
                <a:latin typeface="Inter"/>
                <a:ea typeface="Inter"/>
              </a:rPr>
              <a:t> </a:t>
            </a:r>
            <a:r>
              <a:rPr lang="es-ES" b="1" dirty="0" err="1">
                <a:latin typeface="Inter"/>
                <a:ea typeface="Inter"/>
              </a:rPr>
              <a:t>definition</a:t>
            </a:r>
            <a:endParaRPr lang="es-ES" b="1" dirty="0">
              <a:latin typeface="Inter"/>
              <a:ea typeface="Inter"/>
            </a:endParaRPr>
          </a:p>
        </p:txBody>
      </p:sp>
      <p:sp>
        <p:nvSpPr>
          <p:cNvPr id="2" name="TextBox 1">
            <a:extLst>
              <a:ext uri="{FF2B5EF4-FFF2-40B4-BE49-F238E27FC236}">
                <a16:creationId xmlns:a16="http://schemas.microsoft.com/office/drawing/2014/main" id="{6EB42E2A-88EF-14F6-6F78-7D0892DBDAAD}"/>
              </a:ext>
            </a:extLst>
          </p:cNvPr>
          <p:cNvSpPr txBox="1"/>
          <p:nvPr/>
        </p:nvSpPr>
        <p:spPr>
          <a:xfrm>
            <a:off x="864002" y="1631034"/>
            <a:ext cx="12756237" cy="3748719"/>
          </a:xfrm>
          <a:prstGeom prst="rect">
            <a:avLst/>
          </a:prstGeom>
          <a:noFill/>
        </p:spPr>
        <p:txBody>
          <a:bodyPr wrap="square" rtlCol="0">
            <a:spAutoFit/>
          </a:bodyPr>
          <a:lstStyle/>
          <a:p>
            <a:pPr defTabSz="548640"/>
            <a:r>
              <a:rPr lang="en-US" sz="2160" dirty="0">
                <a:solidFill>
                  <a:srgbClr val="143369"/>
                </a:solidFill>
                <a:latin typeface="Inter"/>
              </a:rPr>
              <a:t>Under Horizon Europe “in-kind contribution” has a particular signification. </a:t>
            </a:r>
          </a:p>
          <a:p>
            <a:pPr defTabSz="548640"/>
            <a:endParaRPr lang="en-US" sz="2160" dirty="0">
              <a:solidFill>
                <a:srgbClr val="143369"/>
              </a:solidFill>
              <a:latin typeface="Inter"/>
            </a:endParaRPr>
          </a:p>
          <a:p>
            <a:pPr defTabSz="548640"/>
            <a:r>
              <a:rPr lang="en-US" sz="2160" dirty="0">
                <a:solidFill>
                  <a:srgbClr val="143369"/>
                </a:solidFill>
                <a:latin typeface="Inter"/>
              </a:rPr>
              <a:t>In the Grant Agreement, it is stated:</a:t>
            </a:r>
          </a:p>
          <a:p>
            <a:pPr defTabSz="548640"/>
            <a:endParaRPr lang="en-US" sz="2160" dirty="0">
              <a:solidFill>
                <a:srgbClr val="143369"/>
              </a:solidFill>
              <a:latin typeface="Inter"/>
            </a:endParaRPr>
          </a:p>
          <a:p>
            <a:pPr defTabSz="548640"/>
            <a:r>
              <a:rPr lang="en-US" sz="2160" i="1" dirty="0">
                <a:solidFill>
                  <a:srgbClr val="143369"/>
                </a:solidFill>
                <a:latin typeface="Inter"/>
              </a:rPr>
              <a:t>In-kind contributions within the meaning of Article 2(36) of EU Financial Regulation 2018/1046, i.e. non-financial resources made available </a:t>
            </a:r>
            <a:r>
              <a:rPr lang="en-US" sz="2160" b="1" i="1" dirty="0">
                <a:solidFill>
                  <a:srgbClr val="143369"/>
                </a:solidFill>
                <a:latin typeface="Inter"/>
              </a:rPr>
              <a:t>free of charge by third parties</a:t>
            </a:r>
            <a:r>
              <a:rPr lang="en-US" sz="2160" i="1" dirty="0">
                <a:solidFill>
                  <a:srgbClr val="143369"/>
                </a:solidFill>
                <a:latin typeface="Inter"/>
              </a:rPr>
              <a:t>.</a:t>
            </a:r>
          </a:p>
          <a:p>
            <a:pPr defTabSz="548640"/>
            <a:endParaRPr lang="en-US" sz="2160" i="1" dirty="0">
              <a:solidFill>
                <a:srgbClr val="143369"/>
              </a:solidFill>
              <a:latin typeface="Inter"/>
            </a:endParaRPr>
          </a:p>
          <a:p>
            <a:pPr defTabSz="548640"/>
            <a:r>
              <a:rPr lang="en-US" sz="2160" dirty="0">
                <a:solidFill>
                  <a:srgbClr val="143369"/>
                </a:solidFill>
                <a:latin typeface="Inter"/>
              </a:rPr>
              <a:t>Therefore, ERDERA uses “own contribution” which reflects more the reality i.e. the sum of in-cash and non-in cash contributions made directly by participating partners.</a:t>
            </a:r>
          </a:p>
          <a:p>
            <a:pPr defTabSz="548640"/>
            <a:endParaRPr lang="en-US" sz="2160" dirty="0">
              <a:solidFill>
                <a:srgbClr val="000000"/>
              </a:solidFill>
              <a:latin typeface="Times New Roman" panose="02020603050405020304" pitchFamily="18" charset="0"/>
            </a:endParaRPr>
          </a:p>
          <a:p>
            <a:pPr defTabSz="548640"/>
            <a:endParaRPr lang="en-US" sz="2160" dirty="0">
              <a:solidFill>
                <a:srgbClr val="143369"/>
              </a:solidFill>
              <a:latin typeface="Inter"/>
            </a:endParaRPr>
          </a:p>
        </p:txBody>
      </p:sp>
    </p:spTree>
    <p:extLst>
      <p:ext uri="{BB962C8B-B14F-4D97-AF65-F5344CB8AC3E}">
        <p14:creationId xmlns:p14="http://schemas.microsoft.com/office/powerpoint/2010/main" val="25059656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D00AC0-13C3-CA83-8CFD-6114F4BDAB79}"/>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5D49F409-BAE3-BEC1-7061-C2BC68D7976C}"/>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17</a:t>
            </a:fld>
            <a:endParaRPr lang="en-GB">
              <a:solidFill>
                <a:srgbClr val="143369"/>
              </a:solidFill>
              <a:latin typeface="Inter"/>
            </a:endParaRPr>
          </a:p>
        </p:txBody>
      </p:sp>
      <p:sp>
        <p:nvSpPr>
          <p:cNvPr id="3" name="Title 1">
            <a:extLst>
              <a:ext uri="{FF2B5EF4-FFF2-40B4-BE49-F238E27FC236}">
                <a16:creationId xmlns:a16="http://schemas.microsoft.com/office/drawing/2014/main" id="{115813E8-20D6-5765-423C-D8BA2C624AC6}"/>
              </a:ext>
            </a:extLst>
          </p:cNvPr>
          <p:cNvSpPr>
            <a:spLocks noGrp="1"/>
          </p:cNvSpPr>
          <p:nvPr>
            <p:ph type="title"/>
          </p:nvPr>
        </p:nvSpPr>
        <p:spPr>
          <a:xfrm>
            <a:off x="864002" y="648000"/>
            <a:ext cx="12912960" cy="590931"/>
          </a:xfrm>
        </p:spPr>
        <p:txBody>
          <a:bodyPr/>
          <a:lstStyle/>
          <a:p>
            <a:r>
              <a:rPr lang="es-ES" b="1" dirty="0" err="1">
                <a:latin typeface="Inter"/>
                <a:ea typeface="Inter"/>
              </a:rPr>
              <a:t>How</a:t>
            </a:r>
            <a:r>
              <a:rPr lang="es-ES" b="1" dirty="0">
                <a:latin typeface="Inter"/>
                <a:ea typeface="Inter"/>
              </a:rPr>
              <a:t> </a:t>
            </a:r>
            <a:r>
              <a:rPr lang="es-ES" b="1" dirty="0" err="1">
                <a:latin typeface="Inter"/>
                <a:ea typeface="Inter"/>
              </a:rPr>
              <a:t>is</a:t>
            </a:r>
            <a:r>
              <a:rPr lang="es-ES" b="1" dirty="0">
                <a:latin typeface="Inter"/>
                <a:ea typeface="Inter"/>
              </a:rPr>
              <a:t> </a:t>
            </a:r>
            <a:r>
              <a:rPr lang="es-ES" b="1" dirty="0" err="1">
                <a:latin typeface="Inter"/>
                <a:ea typeface="Inter"/>
              </a:rPr>
              <a:t>structured</a:t>
            </a:r>
            <a:r>
              <a:rPr lang="es-ES" b="1" dirty="0">
                <a:latin typeface="Inter"/>
                <a:ea typeface="Inter"/>
              </a:rPr>
              <a:t> </a:t>
            </a:r>
            <a:r>
              <a:rPr lang="es-ES" b="1" dirty="0" err="1">
                <a:latin typeface="Inter"/>
                <a:ea typeface="Inter"/>
              </a:rPr>
              <a:t>the</a:t>
            </a:r>
            <a:r>
              <a:rPr lang="es-ES" b="1" dirty="0">
                <a:latin typeface="Inter"/>
                <a:ea typeface="Inter"/>
              </a:rPr>
              <a:t> </a:t>
            </a:r>
            <a:r>
              <a:rPr lang="es-ES" b="1" dirty="0" err="1">
                <a:latin typeface="Inter"/>
                <a:ea typeface="Inter"/>
              </a:rPr>
              <a:t>LoE</a:t>
            </a:r>
            <a:r>
              <a:rPr lang="es-ES" b="1" dirty="0">
                <a:latin typeface="Inter"/>
                <a:ea typeface="Inter"/>
              </a:rPr>
              <a:t>?</a:t>
            </a:r>
          </a:p>
        </p:txBody>
      </p:sp>
      <p:sp>
        <p:nvSpPr>
          <p:cNvPr id="2" name="TextBox 1">
            <a:extLst>
              <a:ext uri="{FF2B5EF4-FFF2-40B4-BE49-F238E27FC236}">
                <a16:creationId xmlns:a16="http://schemas.microsoft.com/office/drawing/2014/main" id="{8EE5C229-D545-F453-9BB1-638744DD20D4}"/>
              </a:ext>
            </a:extLst>
          </p:cNvPr>
          <p:cNvSpPr txBox="1"/>
          <p:nvPr/>
        </p:nvSpPr>
        <p:spPr>
          <a:xfrm>
            <a:off x="864002" y="1631034"/>
            <a:ext cx="12756237" cy="424732"/>
          </a:xfrm>
          <a:prstGeom prst="rect">
            <a:avLst/>
          </a:prstGeom>
          <a:noFill/>
        </p:spPr>
        <p:txBody>
          <a:bodyPr wrap="square" rtlCol="0">
            <a:spAutoFit/>
          </a:bodyPr>
          <a:lstStyle/>
          <a:p>
            <a:pPr defTabSz="548640"/>
            <a:r>
              <a:rPr lang="en-US" sz="2160" b="1" dirty="0">
                <a:solidFill>
                  <a:srgbClr val="143369"/>
                </a:solidFill>
                <a:latin typeface="Inter"/>
              </a:rPr>
              <a:t>		1-Template (prefilled)							2) Budget table (prefilled)</a:t>
            </a:r>
            <a:r>
              <a:rPr lang="en-US" sz="2160" dirty="0">
                <a:solidFill>
                  <a:srgbClr val="143369"/>
                </a:solidFill>
                <a:latin typeface="Inter"/>
              </a:rPr>
              <a:t>  </a:t>
            </a:r>
          </a:p>
        </p:txBody>
      </p:sp>
      <p:pic>
        <p:nvPicPr>
          <p:cNvPr id="4" name="Picture 3">
            <a:extLst>
              <a:ext uri="{FF2B5EF4-FFF2-40B4-BE49-F238E27FC236}">
                <a16:creationId xmlns:a16="http://schemas.microsoft.com/office/drawing/2014/main" id="{BC83A5BE-2280-4C09-1488-BB13696AD025}"/>
              </a:ext>
            </a:extLst>
          </p:cNvPr>
          <p:cNvPicPr>
            <a:picLocks noChangeAspect="1"/>
          </p:cNvPicPr>
          <p:nvPr/>
        </p:nvPicPr>
        <p:blipFill>
          <a:blip r:embed="rId2"/>
          <a:stretch>
            <a:fillRect/>
          </a:stretch>
        </p:blipFill>
        <p:spPr>
          <a:xfrm>
            <a:off x="1" y="2111165"/>
            <a:ext cx="3658933" cy="4114800"/>
          </a:xfrm>
          <a:prstGeom prst="rect">
            <a:avLst/>
          </a:prstGeom>
        </p:spPr>
      </p:pic>
      <p:pic>
        <p:nvPicPr>
          <p:cNvPr id="6" name="Picture 5">
            <a:extLst>
              <a:ext uri="{FF2B5EF4-FFF2-40B4-BE49-F238E27FC236}">
                <a16:creationId xmlns:a16="http://schemas.microsoft.com/office/drawing/2014/main" id="{0E194023-AAB9-69EC-8493-D81D65C3DC0E}"/>
              </a:ext>
            </a:extLst>
          </p:cNvPr>
          <p:cNvPicPr>
            <a:picLocks noChangeAspect="1"/>
          </p:cNvPicPr>
          <p:nvPr/>
        </p:nvPicPr>
        <p:blipFill>
          <a:blip r:embed="rId3"/>
          <a:stretch>
            <a:fillRect/>
          </a:stretch>
        </p:blipFill>
        <p:spPr>
          <a:xfrm>
            <a:off x="3639486" y="2419510"/>
            <a:ext cx="3333400" cy="3806456"/>
          </a:xfrm>
          <a:prstGeom prst="rect">
            <a:avLst/>
          </a:prstGeom>
        </p:spPr>
      </p:pic>
      <p:pic>
        <p:nvPicPr>
          <p:cNvPr id="7" name="Picture 6">
            <a:extLst>
              <a:ext uri="{FF2B5EF4-FFF2-40B4-BE49-F238E27FC236}">
                <a16:creationId xmlns:a16="http://schemas.microsoft.com/office/drawing/2014/main" id="{A538671E-861D-3E1E-6569-85F64DD07D6E}"/>
              </a:ext>
            </a:extLst>
          </p:cNvPr>
          <p:cNvPicPr>
            <a:picLocks noChangeAspect="1"/>
          </p:cNvPicPr>
          <p:nvPr/>
        </p:nvPicPr>
        <p:blipFill>
          <a:blip r:embed="rId4"/>
          <a:stretch>
            <a:fillRect/>
          </a:stretch>
        </p:blipFill>
        <p:spPr>
          <a:xfrm>
            <a:off x="7315201" y="2521585"/>
            <a:ext cx="6922037" cy="3992906"/>
          </a:xfrm>
          <a:prstGeom prst="rect">
            <a:avLst/>
          </a:prstGeom>
        </p:spPr>
      </p:pic>
    </p:spTree>
    <p:extLst>
      <p:ext uri="{BB962C8B-B14F-4D97-AF65-F5344CB8AC3E}">
        <p14:creationId xmlns:p14="http://schemas.microsoft.com/office/powerpoint/2010/main" val="415711356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B6482FB-C8B4-18D1-FF34-E69099EB43E5}"/>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9775469B-5D7F-03FB-5552-70D8EE96C1F8}"/>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18</a:t>
            </a:fld>
            <a:endParaRPr lang="en-GB">
              <a:solidFill>
                <a:srgbClr val="143369"/>
              </a:solidFill>
              <a:latin typeface="Inter"/>
            </a:endParaRPr>
          </a:p>
        </p:txBody>
      </p:sp>
      <p:sp>
        <p:nvSpPr>
          <p:cNvPr id="3" name="Title 1">
            <a:extLst>
              <a:ext uri="{FF2B5EF4-FFF2-40B4-BE49-F238E27FC236}">
                <a16:creationId xmlns:a16="http://schemas.microsoft.com/office/drawing/2014/main" id="{D2A0AB63-0D24-5239-B860-B367A0A8C587}"/>
              </a:ext>
            </a:extLst>
          </p:cNvPr>
          <p:cNvSpPr>
            <a:spLocks noGrp="1"/>
          </p:cNvSpPr>
          <p:nvPr>
            <p:ph type="title"/>
          </p:nvPr>
        </p:nvSpPr>
        <p:spPr>
          <a:xfrm>
            <a:off x="864002" y="648000"/>
            <a:ext cx="12912960" cy="590931"/>
          </a:xfrm>
        </p:spPr>
        <p:txBody>
          <a:bodyPr/>
          <a:lstStyle/>
          <a:p>
            <a:r>
              <a:rPr lang="es-ES" b="1">
                <a:latin typeface="Inter"/>
                <a:ea typeface="Inter"/>
              </a:rPr>
              <a:t>1-Template</a:t>
            </a:r>
          </a:p>
        </p:txBody>
      </p:sp>
      <p:sp>
        <p:nvSpPr>
          <p:cNvPr id="2" name="TextBox 1">
            <a:extLst>
              <a:ext uri="{FF2B5EF4-FFF2-40B4-BE49-F238E27FC236}">
                <a16:creationId xmlns:a16="http://schemas.microsoft.com/office/drawing/2014/main" id="{0BD07FDA-058C-C426-ADE0-1141F11178E0}"/>
              </a:ext>
            </a:extLst>
          </p:cNvPr>
          <p:cNvSpPr txBox="1"/>
          <p:nvPr/>
        </p:nvSpPr>
        <p:spPr>
          <a:xfrm>
            <a:off x="4305002" y="1114285"/>
            <a:ext cx="12756237" cy="424732"/>
          </a:xfrm>
          <a:prstGeom prst="rect">
            <a:avLst/>
          </a:prstGeom>
          <a:noFill/>
        </p:spPr>
        <p:txBody>
          <a:bodyPr wrap="square" rtlCol="0">
            <a:spAutoFit/>
          </a:bodyPr>
          <a:lstStyle/>
          <a:p>
            <a:pPr defTabSz="548640"/>
            <a:r>
              <a:rPr lang="en-US" sz="2160" b="1">
                <a:solidFill>
                  <a:srgbClr val="143369"/>
                </a:solidFill>
                <a:latin typeface="Inter"/>
              </a:rPr>
              <a:t>  1st step: select your type(s) of contribution</a:t>
            </a:r>
            <a:r>
              <a:rPr lang="en-US" sz="2160" b="1" dirty="0">
                <a:solidFill>
                  <a:srgbClr val="143369"/>
                </a:solidFill>
                <a:latin typeface="Inter"/>
              </a:rPr>
              <a:t> (Part I)</a:t>
            </a:r>
            <a:endParaRPr lang="en-US" sz="2160" b="1">
              <a:solidFill>
                <a:srgbClr val="143369"/>
              </a:solidFill>
              <a:latin typeface="Inter"/>
            </a:endParaRPr>
          </a:p>
        </p:txBody>
      </p:sp>
      <p:pic>
        <p:nvPicPr>
          <p:cNvPr id="4" name="Picture 3">
            <a:extLst>
              <a:ext uri="{FF2B5EF4-FFF2-40B4-BE49-F238E27FC236}">
                <a16:creationId xmlns:a16="http://schemas.microsoft.com/office/drawing/2014/main" id="{F8DFF343-234A-310C-49F7-C0B1E05FF0C5}"/>
              </a:ext>
            </a:extLst>
          </p:cNvPr>
          <p:cNvPicPr>
            <a:picLocks noChangeAspect="1"/>
          </p:cNvPicPr>
          <p:nvPr/>
        </p:nvPicPr>
        <p:blipFill>
          <a:blip r:embed="rId2"/>
          <a:stretch>
            <a:fillRect/>
          </a:stretch>
        </p:blipFill>
        <p:spPr>
          <a:xfrm>
            <a:off x="561396" y="1593221"/>
            <a:ext cx="7487211" cy="2179666"/>
          </a:xfrm>
          <a:prstGeom prst="rect">
            <a:avLst/>
          </a:prstGeom>
        </p:spPr>
      </p:pic>
      <p:pic>
        <p:nvPicPr>
          <p:cNvPr id="6" name="Picture 5">
            <a:extLst>
              <a:ext uri="{FF2B5EF4-FFF2-40B4-BE49-F238E27FC236}">
                <a16:creationId xmlns:a16="http://schemas.microsoft.com/office/drawing/2014/main" id="{D61DDB6C-90B0-A41B-2045-57A310188949}"/>
              </a:ext>
            </a:extLst>
          </p:cNvPr>
          <p:cNvPicPr>
            <a:picLocks noChangeAspect="1"/>
          </p:cNvPicPr>
          <p:nvPr/>
        </p:nvPicPr>
        <p:blipFill>
          <a:blip r:embed="rId3"/>
          <a:stretch>
            <a:fillRect/>
          </a:stretch>
        </p:blipFill>
        <p:spPr>
          <a:xfrm>
            <a:off x="561396" y="3555063"/>
            <a:ext cx="7944648" cy="2486587"/>
          </a:xfrm>
          <a:prstGeom prst="rect">
            <a:avLst/>
          </a:prstGeom>
        </p:spPr>
      </p:pic>
      <p:pic>
        <p:nvPicPr>
          <p:cNvPr id="7" name="Picture 6">
            <a:extLst>
              <a:ext uri="{FF2B5EF4-FFF2-40B4-BE49-F238E27FC236}">
                <a16:creationId xmlns:a16="http://schemas.microsoft.com/office/drawing/2014/main" id="{0DC35569-892E-5F96-C5CB-D891CDD86CF2}"/>
              </a:ext>
            </a:extLst>
          </p:cNvPr>
          <p:cNvPicPr>
            <a:picLocks noChangeAspect="1"/>
          </p:cNvPicPr>
          <p:nvPr/>
        </p:nvPicPr>
        <p:blipFill>
          <a:blip r:embed="rId4"/>
          <a:stretch>
            <a:fillRect/>
          </a:stretch>
        </p:blipFill>
        <p:spPr>
          <a:xfrm>
            <a:off x="561395" y="6022018"/>
            <a:ext cx="8174310" cy="922493"/>
          </a:xfrm>
          <a:prstGeom prst="rect">
            <a:avLst/>
          </a:prstGeom>
        </p:spPr>
      </p:pic>
      <p:cxnSp>
        <p:nvCxnSpPr>
          <p:cNvPr id="11" name="Straight Arrow Connector 10">
            <a:extLst>
              <a:ext uri="{FF2B5EF4-FFF2-40B4-BE49-F238E27FC236}">
                <a16:creationId xmlns:a16="http://schemas.microsoft.com/office/drawing/2014/main" id="{74F7BF57-5D7A-B93F-0547-E8E7C14CDB9D}"/>
              </a:ext>
            </a:extLst>
          </p:cNvPr>
          <p:cNvCxnSpPr>
            <a:cxnSpLocks/>
          </p:cNvCxnSpPr>
          <p:nvPr/>
        </p:nvCxnSpPr>
        <p:spPr>
          <a:xfrm flipH="1">
            <a:off x="3691624" y="2330656"/>
            <a:ext cx="6260451" cy="40829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14" name="Straight Arrow Connector 13">
            <a:extLst>
              <a:ext uri="{FF2B5EF4-FFF2-40B4-BE49-F238E27FC236}">
                <a16:creationId xmlns:a16="http://schemas.microsoft.com/office/drawing/2014/main" id="{A1FFCE14-0817-2547-80EA-56761605A12E}"/>
              </a:ext>
            </a:extLst>
          </p:cNvPr>
          <p:cNvCxnSpPr>
            <a:cxnSpLocks/>
          </p:cNvCxnSpPr>
          <p:nvPr/>
        </p:nvCxnSpPr>
        <p:spPr>
          <a:xfrm flipH="1">
            <a:off x="3691624" y="4554256"/>
            <a:ext cx="6260451" cy="40829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16" name="Rounded Rectangle 15">
            <a:extLst>
              <a:ext uri="{FF2B5EF4-FFF2-40B4-BE49-F238E27FC236}">
                <a16:creationId xmlns:a16="http://schemas.microsoft.com/office/drawing/2014/main" id="{B0631CB9-F61E-0017-EAEB-4AAAD0C4100F}"/>
              </a:ext>
            </a:extLst>
          </p:cNvPr>
          <p:cNvSpPr/>
          <p:nvPr/>
        </p:nvSpPr>
        <p:spPr>
          <a:xfrm>
            <a:off x="9723828" y="2077714"/>
            <a:ext cx="4600354" cy="269770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548640"/>
            <a:r>
              <a:rPr lang="en-US" sz="2160">
                <a:solidFill>
                  <a:srgbClr val="143369"/>
                </a:solidFill>
                <a:latin typeface="Inter"/>
              </a:rPr>
              <a:t>If one or both options apply to your organization:</a:t>
            </a:r>
          </a:p>
          <a:p>
            <a:pPr algn="ctr" defTabSz="548640"/>
            <a:endParaRPr lang="en-US" sz="2160">
              <a:solidFill>
                <a:srgbClr val="143369"/>
              </a:solidFill>
              <a:latin typeface="Inter"/>
            </a:endParaRPr>
          </a:p>
          <a:p>
            <a:pPr marL="457200" indent="-457200" algn="ctr" defTabSz="548640">
              <a:buFont typeface="Wingdings" pitchFamily="2" charset="2"/>
              <a:buChar char="Ø"/>
            </a:pPr>
            <a:r>
              <a:rPr lang="en-US" sz="2160">
                <a:solidFill>
                  <a:srgbClr val="143369"/>
                </a:solidFill>
                <a:latin typeface="Inter"/>
              </a:rPr>
              <a:t>the table will be prefilled based on GA and CA figures</a:t>
            </a:r>
          </a:p>
        </p:txBody>
      </p:sp>
    </p:spTree>
    <p:extLst>
      <p:ext uri="{BB962C8B-B14F-4D97-AF65-F5344CB8AC3E}">
        <p14:creationId xmlns:p14="http://schemas.microsoft.com/office/powerpoint/2010/main" val="2491989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750BCC-374E-935F-EAC7-FE4A8E50875A}"/>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B4578EFA-BD7B-D9B4-978E-DBCC1040224B}"/>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19</a:t>
            </a:fld>
            <a:endParaRPr lang="en-GB">
              <a:solidFill>
                <a:srgbClr val="143369"/>
              </a:solidFill>
              <a:latin typeface="Inter"/>
            </a:endParaRPr>
          </a:p>
        </p:txBody>
      </p:sp>
      <p:sp>
        <p:nvSpPr>
          <p:cNvPr id="3" name="Title 1">
            <a:extLst>
              <a:ext uri="{FF2B5EF4-FFF2-40B4-BE49-F238E27FC236}">
                <a16:creationId xmlns:a16="http://schemas.microsoft.com/office/drawing/2014/main" id="{2AEAA255-3543-27D5-1B81-FB16961176D6}"/>
              </a:ext>
            </a:extLst>
          </p:cNvPr>
          <p:cNvSpPr>
            <a:spLocks noGrp="1"/>
          </p:cNvSpPr>
          <p:nvPr>
            <p:ph type="title"/>
          </p:nvPr>
        </p:nvSpPr>
        <p:spPr>
          <a:xfrm>
            <a:off x="864002" y="648000"/>
            <a:ext cx="12912960" cy="590931"/>
          </a:xfrm>
        </p:spPr>
        <p:txBody>
          <a:bodyPr/>
          <a:lstStyle/>
          <a:p>
            <a:r>
              <a:rPr lang="es-ES" b="1">
                <a:latin typeface="Inter"/>
                <a:ea typeface="Inter"/>
              </a:rPr>
              <a:t>2-Budget table</a:t>
            </a:r>
          </a:p>
        </p:txBody>
      </p:sp>
      <p:pic>
        <p:nvPicPr>
          <p:cNvPr id="6" name="Picture 5">
            <a:extLst>
              <a:ext uri="{FF2B5EF4-FFF2-40B4-BE49-F238E27FC236}">
                <a16:creationId xmlns:a16="http://schemas.microsoft.com/office/drawing/2014/main" id="{6A89FD4A-E026-B842-A2DD-160528A045BE}"/>
              </a:ext>
            </a:extLst>
          </p:cNvPr>
          <p:cNvPicPr>
            <a:picLocks noChangeAspect="1"/>
          </p:cNvPicPr>
          <p:nvPr/>
        </p:nvPicPr>
        <p:blipFill>
          <a:blip r:embed="rId2"/>
          <a:stretch>
            <a:fillRect/>
          </a:stretch>
        </p:blipFill>
        <p:spPr>
          <a:xfrm>
            <a:off x="491882" y="1448916"/>
            <a:ext cx="8425093" cy="5331768"/>
          </a:xfrm>
          <a:prstGeom prst="rect">
            <a:avLst/>
          </a:prstGeom>
        </p:spPr>
      </p:pic>
      <p:cxnSp>
        <p:nvCxnSpPr>
          <p:cNvPr id="8" name="Straight Arrow Connector 7">
            <a:extLst>
              <a:ext uri="{FF2B5EF4-FFF2-40B4-BE49-F238E27FC236}">
                <a16:creationId xmlns:a16="http://schemas.microsoft.com/office/drawing/2014/main" id="{B01565AF-9C8C-8C78-127B-4C8BADB42973}"/>
              </a:ext>
            </a:extLst>
          </p:cNvPr>
          <p:cNvCxnSpPr>
            <a:cxnSpLocks/>
          </p:cNvCxnSpPr>
          <p:nvPr/>
        </p:nvCxnSpPr>
        <p:spPr>
          <a:xfrm flipH="1">
            <a:off x="8034106" y="1563940"/>
            <a:ext cx="1500880" cy="1234504"/>
          </a:xfrm>
          <a:prstGeom prst="straightConnector1">
            <a:avLst/>
          </a:prstGeom>
          <a:ln w="12700">
            <a:tailEnd type="triangle"/>
          </a:ln>
        </p:spPr>
        <p:style>
          <a:lnRef idx="1">
            <a:schemeClr val="accent2"/>
          </a:lnRef>
          <a:fillRef idx="0">
            <a:schemeClr val="accent2"/>
          </a:fillRef>
          <a:effectRef idx="0">
            <a:schemeClr val="accent2"/>
          </a:effectRef>
          <a:fontRef idx="minor">
            <a:schemeClr val="tx1"/>
          </a:fontRef>
        </p:style>
      </p:cxnSp>
      <p:sp>
        <p:nvSpPr>
          <p:cNvPr id="12" name="Rounded Rectangle 11">
            <a:extLst>
              <a:ext uri="{FF2B5EF4-FFF2-40B4-BE49-F238E27FC236}">
                <a16:creationId xmlns:a16="http://schemas.microsoft.com/office/drawing/2014/main" id="{DB0C56D3-771F-F2BB-7C90-F1237D67A04C}"/>
              </a:ext>
            </a:extLst>
          </p:cNvPr>
          <p:cNvSpPr/>
          <p:nvPr/>
        </p:nvSpPr>
        <p:spPr>
          <a:xfrm>
            <a:off x="9534985" y="239635"/>
            <a:ext cx="4969290" cy="2733742"/>
          </a:xfrm>
          <a:prstGeom prst="roundRect">
            <a:avLst/>
          </a:prstGeom>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defTabSz="548640"/>
            <a:r>
              <a:rPr lang="en-US" sz="2160" b="1" dirty="0">
                <a:solidFill>
                  <a:srgbClr val="FFFFFF"/>
                </a:solidFill>
                <a:latin typeface="Inter"/>
              </a:rPr>
              <a:t>Expected own contribution (according to internal reimbursement rate)</a:t>
            </a:r>
          </a:p>
          <a:p>
            <a:pPr algn="ctr" defTabSz="548640"/>
            <a:endParaRPr lang="en-US" sz="2160" dirty="0">
              <a:solidFill>
                <a:srgbClr val="FFFFFF"/>
              </a:solidFill>
              <a:latin typeface="Inter"/>
            </a:endParaRPr>
          </a:p>
          <a:p>
            <a:pPr algn="ctr" defTabSz="548640"/>
            <a:r>
              <a:rPr lang="en-US" sz="2160" b="1" dirty="0">
                <a:solidFill>
                  <a:srgbClr val="FFFFFF"/>
                </a:solidFill>
                <a:latin typeface="Inter"/>
              </a:rPr>
              <a:t>Own contribution</a:t>
            </a:r>
            <a:r>
              <a:rPr lang="en-US" sz="2160" dirty="0">
                <a:solidFill>
                  <a:srgbClr val="FFFFFF"/>
                </a:solidFill>
                <a:latin typeface="Inter"/>
              </a:rPr>
              <a:t>: Sum of in-cash and non-in cash contributions made directly by participating partners </a:t>
            </a:r>
          </a:p>
        </p:txBody>
      </p:sp>
      <p:cxnSp>
        <p:nvCxnSpPr>
          <p:cNvPr id="17" name="Straight Arrow Connector 16">
            <a:extLst>
              <a:ext uri="{FF2B5EF4-FFF2-40B4-BE49-F238E27FC236}">
                <a16:creationId xmlns:a16="http://schemas.microsoft.com/office/drawing/2014/main" id="{460DADCF-0C4D-4ED3-A7B2-C35104BDD298}"/>
              </a:ext>
            </a:extLst>
          </p:cNvPr>
          <p:cNvCxnSpPr>
            <a:cxnSpLocks/>
            <a:stCxn id="23" idx="1"/>
          </p:cNvCxnSpPr>
          <p:nvPr/>
        </p:nvCxnSpPr>
        <p:spPr>
          <a:xfrm flipH="1" flipV="1">
            <a:off x="8660674" y="3598577"/>
            <a:ext cx="874312" cy="692331"/>
          </a:xfrm>
          <a:prstGeom prst="straightConnector1">
            <a:avLst/>
          </a:prstGeom>
          <a:ln w="12700">
            <a:tailEnd type="triangle"/>
          </a:ln>
        </p:spPr>
        <p:style>
          <a:lnRef idx="1">
            <a:schemeClr val="accent2"/>
          </a:lnRef>
          <a:fillRef idx="0">
            <a:schemeClr val="accent2"/>
          </a:fillRef>
          <a:effectRef idx="0">
            <a:schemeClr val="accent2"/>
          </a:effectRef>
          <a:fontRef idx="minor">
            <a:schemeClr val="tx1"/>
          </a:fontRef>
        </p:style>
      </p:cxnSp>
      <p:sp>
        <p:nvSpPr>
          <p:cNvPr id="23" name="Rounded Rectangle 22">
            <a:extLst>
              <a:ext uri="{FF2B5EF4-FFF2-40B4-BE49-F238E27FC236}">
                <a16:creationId xmlns:a16="http://schemas.microsoft.com/office/drawing/2014/main" id="{67F0F214-E0B7-6488-97BA-54499E55EB44}"/>
              </a:ext>
            </a:extLst>
          </p:cNvPr>
          <p:cNvSpPr/>
          <p:nvPr/>
        </p:nvSpPr>
        <p:spPr>
          <a:xfrm>
            <a:off x="9534985" y="3149483"/>
            <a:ext cx="4969290" cy="2282848"/>
          </a:xfrm>
          <a:prstGeom prst="roundRect">
            <a:avLst/>
          </a:prstGeom>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defTabSz="548640"/>
            <a:r>
              <a:rPr lang="en-US" sz="2160" b="1">
                <a:solidFill>
                  <a:srgbClr val="FFFFFF"/>
                </a:solidFill>
                <a:latin typeface="Inter"/>
              </a:rPr>
              <a:t>Real foreseen contribution </a:t>
            </a:r>
            <a:r>
              <a:rPr lang="en-US" sz="2160">
                <a:solidFill>
                  <a:srgbClr val="FFFFFF"/>
                </a:solidFill>
                <a:latin typeface="Inter"/>
              </a:rPr>
              <a:t>= actual own contribution</a:t>
            </a:r>
          </a:p>
        </p:txBody>
      </p:sp>
      <p:sp>
        <p:nvSpPr>
          <p:cNvPr id="25" name="Right Brace 24">
            <a:extLst>
              <a:ext uri="{FF2B5EF4-FFF2-40B4-BE49-F238E27FC236}">
                <a16:creationId xmlns:a16="http://schemas.microsoft.com/office/drawing/2014/main" id="{80893E26-F2DC-01B0-89CB-261D08F707D7}"/>
              </a:ext>
            </a:extLst>
          </p:cNvPr>
          <p:cNvSpPr/>
          <p:nvPr/>
        </p:nvSpPr>
        <p:spPr>
          <a:xfrm rot="5400000">
            <a:off x="4846319" y="1852385"/>
            <a:ext cx="920706" cy="5883690"/>
          </a:xfrm>
          <a:prstGeom prst="rightBrace">
            <a:avLst>
              <a:gd name="adj1" fmla="val 63127"/>
              <a:gd name="adj2" fmla="val 50000"/>
            </a:avLst>
          </a:prstGeom>
          <a:noFill/>
          <a:ln w="38100">
            <a:solidFill>
              <a:schemeClr val="accent2"/>
            </a:solidFill>
          </a:ln>
        </p:spPr>
        <p:style>
          <a:lnRef idx="1">
            <a:schemeClr val="accent2"/>
          </a:lnRef>
          <a:fillRef idx="0">
            <a:schemeClr val="accent2"/>
          </a:fillRef>
          <a:effectRef idx="0">
            <a:schemeClr val="accent2"/>
          </a:effectRef>
          <a:fontRef idx="minor">
            <a:schemeClr val="tx1"/>
          </a:fontRef>
        </p:style>
        <p:txBody>
          <a:bodyPr rtlCol="0" anchor="ctr"/>
          <a:lstStyle/>
          <a:p>
            <a:pPr algn="ctr" defTabSz="548640"/>
            <a:endParaRPr lang="en-US" sz="2160">
              <a:solidFill>
                <a:srgbClr val="143369"/>
              </a:solidFill>
              <a:latin typeface="Inter"/>
            </a:endParaRPr>
          </a:p>
        </p:txBody>
      </p:sp>
      <p:sp>
        <p:nvSpPr>
          <p:cNvPr id="26" name="TextBox 25">
            <a:extLst>
              <a:ext uri="{FF2B5EF4-FFF2-40B4-BE49-F238E27FC236}">
                <a16:creationId xmlns:a16="http://schemas.microsoft.com/office/drawing/2014/main" id="{6AFDA2C3-FA3E-B623-D550-5990910250AB}"/>
              </a:ext>
            </a:extLst>
          </p:cNvPr>
          <p:cNvSpPr txBox="1"/>
          <p:nvPr/>
        </p:nvSpPr>
        <p:spPr>
          <a:xfrm>
            <a:off x="4571997" y="5297437"/>
            <a:ext cx="1444125" cy="424732"/>
          </a:xfrm>
          <a:prstGeom prst="rect">
            <a:avLst/>
          </a:prstGeom>
          <a:noFill/>
        </p:spPr>
        <p:txBody>
          <a:bodyPr wrap="square" rtlCol="0">
            <a:spAutoFit/>
          </a:bodyPr>
          <a:lstStyle/>
          <a:p>
            <a:pPr defTabSz="548640"/>
            <a:r>
              <a:rPr lang="en-US" sz="2160" b="1">
                <a:solidFill>
                  <a:srgbClr val="EC607E"/>
                </a:solidFill>
                <a:latin typeface="Inter"/>
              </a:rPr>
              <a:t>Prefilled</a:t>
            </a:r>
          </a:p>
        </p:txBody>
      </p:sp>
      <p:sp>
        <p:nvSpPr>
          <p:cNvPr id="29" name="Oval 28">
            <a:extLst>
              <a:ext uri="{FF2B5EF4-FFF2-40B4-BE49-F238E27FC236}">
                <a16:creationId xmlns:a16="http://schemas.microsoft.com/office/drawing/2014/main" id="{10EDC82F-1E2E-5C27-D10B-C32A3D8F96F0}"/>
              </a:ext>
            </a:extLst>
          </p:cNvPr>
          <p:cNvSpPr/>
          <p:nvPr/>
        </p:nvSpPr>
        <p:spPr>
          <a:xfrm>
            <a:off x="8153919" y="2637507"/>
            <a:ext cx="731523" cy="3719149"/>
          </a:xfrm>
          <a:prstGeom prst="ellipse">
            <a:avLst/>
          </a:prstGeom>
          <a:noFill/>
          <a:ln w="25400"/>
        </p:spPr>
        <p:style>
          <a:lnRef idx="2">
            <a:schemeClr val="accent2"/>
          </a:lnRef>
          <a:fillRef idx="1">
            <a:schemeClr val="lt1"/>
          </a:fillRef>
          <a:effectRef idx="0">
            <a:schemeClr val="accent2"/>
          </a:effectRef>
          <a:fontRef idx="minor">
            <a:schemeClr val="dk1"/>
          </a:fontRef>
        </p:style>
        <p:txBody>
          <a:bodyPr rtlCol="0" anchor="ctr"/>
          <a:lstStyle/>
          <a:p>
            <a:pPr algn="ctr" defTabSz="548640"/>
            <a:endParaRPr lang="en-US" sz="2160">
              <a:solidFill>
                <a:srgbClr val="143369"/>
              </a:solidFill>
              <a:latin typeface="Inter"/>
            </a:endParaRPr>
          </a:p>
        </p:txBody>
      </p:sp>
    </p:spTree>
    <p:extLst>
      <p:ext uri="{BB962C8B-B14F-4D97-AF65-F5344CB8AC3E}">
        <p14:creationId xmlns:p14="http://schemas.microsoft.com/office/powerpoint/2010/main" val="4125054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3"/>
                                        </p:tgtEl>
                                        <p:attrNameLst>
                                          <p:attrName>style.visibility</p:attrName>
                                        </p:attrNameLst>
                                      </p:cBhvr>
                                      <p:to>
                                        <p:strVal val="visible"/>
                                      </p:to>
                                    </p:set>
                                    <p:anim calcmode="lin" valueType="num">
                                      <p:cBhvr additive="base">
                                        <p:cTn id="21" dur="500" fill="hold"/>
                                        <p:tgtEl>
                                          <p:spTgt spid="23"/>
                                        </p:tgtEl>
                                        <p:attrNameLst>
                                          <p:attrName>ppt_x</p:attrName>
                                        </p:attrNameLst>
                                      </p:cBhvr>
                                      <p:tavLst>
                                        <p:tav tm="0">
                                          <p:val>
                                            <p:strVal val="#ppt_x"/>
                                          </p:val>
                                        </p:tav>
                                        <p:tav tm="100000">
                                          <p:val>
                                            <p:strVal val="#ppt_x"/>
                                          </p:val>
                                        </p:tav>
                                      </p:tavLst>
                                    </p:anim>
                                    <p:anim calcmode="lin" valueType="num">
                                      <p:cBhvr additive="base">
                                        <p:cTn id="2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6"/>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23" grpId="0" animBg="1"/>
      <p:bldP spid="25" grpId="0" animBg="1"/>
      <p:bldP spid="26" grpId="0"/>
      <p:bldP spid="29"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Image 4">
            <a:extLst>
              <a:ext uri="{FF2B5EF4-FFF2-40B4-BE49-F238E27FC236}">
                <a16:creationId xmlns:a16="http://schemas.microsoft.com/office/drawing/2014/main" id="{9F944756-DC05-672E-C906-78A6ACB58017}"/>
              </a:ext>
            </a:extLst>
          </p:cNvPr>
          <p:cNvPicPr>
            <a:picLocks noChangeAspect="1"/>
          </p:cNvPicPr>
          <p:nvPr/>
        </p:nvPicPr>
        <p:blipFill>
          <a:blip r:embed="rId2"/>
          <a:stretch>
            <a:fillRect/>
          </a:stretch>
        </p:blipFill>
        <p:spPr>
          <a:xfrm>
            <a:off x="456736" y="-1"/>
            <a:ext cx="4846523" cy="6962136"/>
          </a:xfrm>
          <a:prstGeom prst="rect">
            <a:avLst/>
          </a:prstGeom>
          <a:noFill/>
        </p:spPr>
      </p:pic>
      <p:sp>
        <p:nvSpPr>
          <p:cNvPr id="13" name="Title 2">
            <a:extLst>
              <a:ext uri="{FF2B5EF4-FFF2-40B4-BE49-F238E27FC236}">
                <a16:creationId xmlns:a16="http://schemas.microsoft.com/office/drawing/2014/main" id="{95FC3E42-CE54-AB0C-0773-E9C2DEE88BE5}"/>
              </a:ext>
            </a:extLst>
          </p:cNvPr>
          <p:cNvSpPr>
            <a:spLocks noGrp="1"/>
          </p:cNvSpPr>
          <p:nvPr>
            <p:ph type="title"/>
          </p:nvPr>
        </p:nvSpPr>
        <p:spPr>
          <a:xfrm>
            <a:off x="6583681" y="319388"/>
            <a:ext cx="7193282" cy="590931"/>
          </a:xfrm>
        </p:spPr>
        <p:txBody>
          <a:bodyPr/>
          <a:lstStyle/>
          <a:p>
            <a:r>
              <a:rPr lang="en-US" dirty="0"/>
              <a:t>Country fiche characteristics</a:t>
            </a:r>
          </a:p>
        </p:txBody>
      </p:sp>
      <p:sp>
        <p:nvSpPr>
          <p:cNvPr id="12" name="Text Placeholder 3">
            <a:extLst>
              <a:ext uri="{FF2B5EF4-FFF2-40B4-BE49-F238E27FC236}">
                <a16:creationId xmlns:a16="http://schemas.microsoft.com/office/drawing/2014/main" id="{37B91FC4-23C7-8FFD-1A83-377A400D1B19}"/>
              </a:ext>
            </a:extLst>
          </p:cNvPr>
          <p:cNvSpPr>
            <a:spLocks noGrp="1"/>
          </p:cNvSpPr>
          <p:nvPr>
            <p:ph type="body" sz="quarter" idx="10"/>
          </p:nvPr>
        </p:nvSpPr>
        <p:spPr>
          <a:xfrm>
            <a:off x="6583681" y="962872"/>
            <a:ext cx="7193282" cy="5036389"/>
          </a:xfrm>
        </p:spPr>
        <p:txBody>
          <a:bodyPr/>
          <a:lstStyle/>
          <a:p>
            <a:r>
              <a:rPr lang="en-US" sz="1800" dirty="0"/>
              <a:t>Main </a:t>
            </a:r>
            <a:r>
              <a:rPr lang="en-US" sz="1800" b="1" dirty="0"/>
              <a:t>strategies of countries towards partnerships</a:t>
            </a:r>
            <a:r>
              <a:rPr lang="en-US" sz="1800" dirty="0"/>
              <a:t> &amp; position of the partnerships within the national portfolio of R&amp;I supporting </a:t>
            </a:r>
            <a:r>
              <a:rPr lang="en-US" sz="1800" dirty="0" err="1"/>
              <a:t>programmes</a:t>
            </a:r>
            <a:endParaRPr lang="en-US" sz="1800" dirty="0"/>
          </a:p>
          <a:p>
            <a:r>
              <a:rPr lang="en-US" sz="1800" b="1" dirty="0"/>
              <a:t>Importance and value </a:t>
            </a:r>
            <a:r>
              <a:rPr lang="en-US" sz="1800" dirty="0"/>
              <a:t>of partnerships backed by value (</a:t>
            </a:r>
            <a:r>
              <a:rPr lang="en-US" sz="1800" b="1" dirty="0"/>
              <a:t>level of national commitments/investment</a:t>
            </a:r>
            <a:r>
              <a:rPr lang="en-US" sz="1800" dirty="0"/>
              <a:t>)</a:t>
            </a:r>
          </a:p>
          <a:p>
            <a:r>
              <a:rPr lang="en-US" sz="1800" b="1" dirty="0"/>
              <a:t>Directionality</a:t>
            </a:r>
            <a:r>
              <a:rPr lang="en-US" sz="1800" dirty="0"/>
              <a:t> (national funding and alignment with priority areas)</a:t>
            </a:r>
          </a:p>
          <a:p>
            <a:r>
              <a:rPr lang="en-US" sz="1800" b="1" dirty="0"/>
              <a:t>Success rates </a:t>
            </a:r>
            <a:r>
              <a:rPr lang="en-US" sz="1800" dirty="0"/>
              <a:t>of a country in different partnerships and types of beneficiaries</a:t>
            </a:r>
          </a:p>
          <a:p>
            <a:r>
              <a:rPr lang="en-US" sz="1800" b="1" dirty="0"/>
              <a:t>Additional activities </a:t>
            </a:r>
            <a:r>
              <a:rPr lang="en-US" sz="1800" dirty="0"/>
              <a:t>triggered by the partnerships</a:t>
            </a:r>
          </a:p>
          <a:p>
            <a:r>
              <a:rPr lang="en-US" sz="1800" b="1" dirty="0"/>
              <a:t>Complementary &amp; cumulative funding</a:t>
            </a:r>
          </a:p>
          <a:p>
            <a:r>
              <a:rPr lang="en-US" sz="1800" b="1" dirty="0"/>
              <a:t>Key outputs from partnership-supported projects</a:t>
            </a:r>
            <a:r>
              <a:rPr lang="en-US" sz="1800" dirty="0"/>
              <a:t>, medium &amp; long-term KPIs</a:t>
            </a:r>
          </a:p>
          <a:p>
            <a:r>
              <a:rPr lang="en-US" sz="1800" dirty="0"/>
              <a:t>Cross-border collaboration</a:t>
            </a:r>
          </a:p>
          <a:p>
            <a:r>
              <a:rPr lang="en-US" sz="1800" b="1" dirty="0"/>
              <a:t>Success stories </a:t>
            </a:r>
            <a:r>
              <a:rPr lang="en-US" sz="1800" dirty="0"/>
              <a:t>&amp; impacts</a:t>
            </a:r>
          </a:p>
          <a:p>
            <a:r>
              <a:rPr lang="en-US" sz="1800" dirty="0"/>
              <a:t>Future intentions</a:t>
            </a:r>
          </a:p>
        </p:txBody>
      </p:sp>
      <p:sp>
        <p:nvSpPr>
          <p:cNvPr id="2" name="Espace réservé du numéro de diapositive 1">
            <a:extLst>
              <a:ext uri="{FF2B5EF4-FFF2-40B4-BE49-F238E27FC236}">
                <a16:creationId xmlns:a16="http://schemas.microsoft.com/office/drawing/2014/main" id="{64377E64-4C01-66F9-1824-23E481B594F5}"/>
              </a:ext>
            </a:extLst>
          </p:cNvPr>
          <p:cNvSpPr>
            <a:spLocks noGrp="1"/>
          </p:cNvSpPr>
          <p:nvPr>
            <p:ph type="sldNum" sz="quarter" idx="14"/>
          </p:nvPr>
        </p:nvSpPr>
        <p:spPr>
          <a:xfrm>
            <a:off x="12588241" y="7538400"/>
            <a:ext cx="1188722" cy="691200"/>
          </a:xfrm>
        </p:spPr>
        <p:txBody>
          <a:bodyPr>
            <a:normAutofit/>
          </a:bodyPr>
          <a:lstStyle/>
          <a:p>
            <a:pPr defTabSz="548640">
              <a:spcAft>
                <a:spcPts val="600"/>
              </a:spcAft>
            </a:pPr>
            <a:fld id="{33DC2AB1-3121-DC42-81EB-8FDD8A73E93A}" type="slidenum">
              <a:rPr lang="en-GB"/>
              <a:pPr defTabSz="548640">
                <a:spcAft>
                  <a:spcPts val="600"/>
                </a:spcAft>
              </a:pPr>
              <a:t>2</a:t>
            </a:fld>
            <a:endParaRPr lang="en-GB"/>
          </a:p>
        </p:txBody>
      </p:sp>
    </p:spTree>
    <p:extLst>
      <p:ext uri="{BB962C8B-B14F-4D97-AF65-F5344CB8AC3E}">
        <p14:creationId xmlns:p14="http://schemas.microsoft.com/office/powerpoint/2010/main" val="333117763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02E28E-E786-FF22-6F30-FAD4689B7207}"/>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A4A23A34-6BE2-1819-99AD-6DC46BC4DEB8}"/>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20</a:t>
            </a:fld>
            <a:endParaRPr lang="en-GB">
              <a:solidFill>
                <a:srgbClr val="143369"/>
              </a:solidFill>
              <a:latin typeface="Inter"/>
            </a:endParaRPr>
          </a:p>
        </p:txBody>
      </p:sp>
      <p:sp>
        <p:nvSpPr>
          <p:cNvPr id="3" name="Title 1">
            <a:extLst>
              <a:ext uri="{FF2B5EF4-FFF2-40B4-BE49-F238E27FC236}">
                <a16:creationId xmlns:a16="http://schemas.microsoft.com/office/drawing/2014/main" id="{358BD9FE-69F9-5EED-74F1-17E9CFFAD1CB}"/>
              </a:ext>
            </a:extLst>
          </p:cNvPr>
          <p:cNvSpPr>
            <a:spLocks noGrp="1"/>
          </p:cNvSpPr>
          <p:nvPr>
            <p:ph type="title"/>
          </p:nvPr>
        </p:nvSpPr>
        <p:spPr>
          <a:xfrm>
            <a:off x="864002" y="648000"/>
            <a:ext cx="12912960" cy="590931"/>
          </a:xfrm>
        </p:spPr>
        <p:txBody>
          <a:bodyPr/>
          <a:lstStyle/>
          <a:p>
            <a:r>
              <a:rPr lang="es-ES" b="1" dirty="0">
                <a:latin typeface="Inter"/>
                <a:ea typeface="Inter"/>
              </a:rPr>
              <a:t>A </a:t>
            </a:r>
            <a:r>
              <a:rPr lang="es-ES" b="1" dirty="0" err="1">
                <a:latin typeface="Inter"/>
                <a:ea typeface="Inter"/>
              </a:rPr>
              <a:t>quick</a:t>
            </a:r>
            <a:r>
              <a:rPr lang="es-ES" b="1" dirty="0">
                <a:latin typeface="Inter"/>
                <a:ea typeface="Inter"/>
              </a:rPr>
              <a:t> </a:t>
            </a:r>
            <a:r>
              <a:rPr lang="es-ES" b="1" dirty="0" err="1">
                <a:latin typeface="Inter"/>
                <a:ea typeface="Inter"/>
              </a:rPr>
              <a:t>definition</a:t>
            </a:r>
            <a:endParaRPr lang="es-ES" b="1" dirty="0">
              <a:latin typeface="Inter"/>
              <a:ea typeface="Inter"/>
            </a:endParaRPr>
          </a:p>
        </p:txBody>
      </p:sp>
      <p:sp>
        <p:nvSpPr>
          <p:cNvPr id="6" name="TextBox 5">
            <a:extLst>
              <a:ext uri="{FF2B5EF4-FFF2-40B4-BE49-F238E27FC236}">
                <a16:creationId xmlns:a16="http://schemas.microsoft.com/office/drawing/2014/main" id="{719744FB-2D8D-E607-4C06-CF2BB87033FB}"/>
              </a:ext>
            </a:extLst>
          </p:cNvPr>
          <p:cNvSpPr txBox="1"/>
          <p:nvPr/>
        </p:nvSpPr>
        <p:spPr>
          <a:xfrm>
            <a:off x="1118000" y="1716915"/>
            <a:ext cx="11584502" cy="3945696"/>
          </a:xfrm>
          <a:prstGeom prst="rect">
            <a:avLst/>
          </a:prstGeom>
          <a:noFill/>
        </p:spPr>
        <p:txBody>
          <a:bodyPr wrap="square">
            <a:spAutoFit/>
          </a:bodyPr>
          <a:lstStyle/>
          <a:p>
            <a:pPr algn="ctr" defTabSz="548640"/>
            <a:r>
              <a:rPr lang="en-US" sz="2240" i="1" dirty="0">
                <a:solidFill>
                  <a:srgbClr val="143369"/>
                </a:solidFill>
                <a:latin typeface="Inter 18pt 18pt Medium"/>
                <a:ea typeface="Aptos" panose="020B0004020202020204" pitchFamily="34" charset="0"/>
                <a:cs typeface="Times New Roman" panose="02020603050405020304" pitchFamily="18" charset="0"/>
              </a:rPr>
              <a:t>Complementary activities</a:t>
            </a:r>
          </a:p>
          <a:p>
            <a:pPr algn="ctr" defTabSz="548640"/>
            <a:r>
              <a:rPr lang="en-US" sz="2240" i="1" dirty="0">
                <a:solidFill>
                  <a:srgbClr val="143369"/>
                </a:solidFill>
                <a:latin typeface="Inter 18pt 18pt Medium"/>
                <a:ea typeface="Aptos" panose="020B0004020202020204" pitchFamily="34" charset="0"/>
                <a:cs typeface="Times New Roman" panose="02020603050405020304" pitchFamily="18" charset="0"/>
              </a:rPr>
              <a:t> =</a:t>
            </a:r>
          </a:p>
          <a:p>
            <a:pPr algn="ctr" defTabSz="548640"/>
            <a:r>
              <a:rPr lang="en-US" sz="2240" i="1" dirty="0">
                <a:solidFill>
                  <a:srgbClr val="143369"/>
                </a:solidFill>
                <a:latin typeface="Inter 18pt 18pt Medium"/>
                <a:ea typeface="Aptos" panose="020B0004020202020204" pitchFamily="34" charset="0"/>
                <a:cs typeface="Times New Roman" panose="02020603050405020304" pitchFamily="18" charset="0"/>
              </a:rPr>
              <a:t> </a:t>
            </a:r>
            <a:r>
              <a:rPr lang="en-US" sz="2240" b="1" i="1" dirty="0">
                <a:solidFill>
                  <a:srgbClr val="143369"/>
                </a:solidFill>
                <a:latin typeface="Inter 18pt 18pt Medium"/>
                <a:ea typeface="Aptos" panose="020B0004020202020204" pitchFamily="34" charset="0"/>
                <a:cs typeface="Times New Roman" panose="02020603050405020304" pitchFamily="18" charset="0"/>
              </a:rPr>
              <a:t>Additional investments </a:t>
            </a:r>
            <a:r>
              <a:rPr lang="en-US" sz="2240" i="1" dirty="0">
                <a:solidFill>
                  <a:srgbClr val="143369"/>
                </a:solidFill>
                <a:latin typeface="Inter 18pt 18pt Medium"/>
                <a:ea typeface="Aptos" panose="020B0004020202020204" pitchFamily="34" charset="0"/>
                <a:cs typeface="Times New Roman" panose="02020603050405020304" pitchFamily="18" charset="0"/>
              </a:rPr>
              <a:t>beyond the (own) contribution from partners to the partnership and </a:t>
            </a:r>
            <a:r>
              <a:rPr lang="en-US" sz="2240" b="1" i="1" dirty="0">
                <a:solidFill>
                  <a:srgbClr val="143369"/>
                </a:solidFill>
                <a:latin typeface="Inter 18pt 18pt Medium"/>
                <a:ea typeface="Aptos" panose="020B0004020202020204" pitchFamily="34" charset="0"/>
                <a:cs typeface="Times New Roman" panose="02020603050405020304" pitchFamily="18" charset="0"/>
              </a:rPr>
              <a:t>triggered by the partnership</a:t>
            </a:r>
            <a:r>
              <a:rPr lang="en-US" sz="2240" i="1" dirty="0">
                <a:solidFill>
                  <a:srgbClr val="143369"/>
                </a:solidFill>
                <a:latin typeface="Inter 18pt 18pt Medium"/>
                <a:ea typeface="Aptos" panose="020B0004020202020204" pitchFamily="34" charset="0"/>
                <a:cs typeface="Times New Roman" panose="02020603050405020304" pitchFamily="18" charset="0"/>
              </a:rPr>
              <a:t> that contribute to achieving the partnership’s objectives</a:t>
            </a:r>
            <a:r>
              <a:rPr lang="en-US" sz="2160" dirty="0">
                <a:solidFill>
                  <a:srgbClr val="143369"/>
                </a:solidFill>
                <a:latin typeface="Inter"/>
              </a:rPr>
              <a:t> </a:t>
            </a:r>
          </a:p>
          <a:p>
            <a:pPr algn="ctr" defTabSz="548640"/>
            <a:endParaRPr lang="en-US" sz="2160" dirty="0">
              <a:solidFill>
                <a:srgbClr val="143369"/>
              </a:solidFill>
              <a:latin typeface="Inter"/>
            </a:endParaRPr>
          </a:p>
          <a:p>
            <a:pPr algn="ctr" defTabSz="548640"/>
            <a:endParaRPr lang="en-US" sz="2160" dirty="0">
              <a:solidFill>
                <a:srgbClr val="143369"/>
              </a:solidFill>
              <a:latin typeface="Inter"/>
            </a:endParaRPr>
          </a:p>
          <a:p>
            <a:pPr defTabSz="548640"/>
            <a:r>
              <a:rPr lang="en-GB" sz="1920" dirty="0">
                <a:solidFill>
                  <a:srgbClr val="143369"/>
                </a:solidFill>
                <a:latin typeface="Inter 18pt 18pt Medium"/>
                <a:cs typeface="Times New Roman" panose="02020603050405020304" pitchFamily="18" charset="0"/>
              </a:rPr>
              <a:t>Examples:</a:t>
            </a:r>
          </a:p>
          <a:p>
            <a:pPr marL="274320" indent="-274320" defTabSz="548640">
              <a:buFont typeface="Arial" panose="020B0604020202020204" pitchFamily="34" charset="0"/>
              <a:buChar char="•"/>
            </a:pPr>
            <a:r>
              <a:rPr lang="en-GB" sz="1920" dirty="0">
                <a:solidFill>
                  <a:srgbClr val="143369"/>
                </a:solidFill>
                <a:latin typeface="Inter 18pt 18pt Medium"/>
                <a:cs typeface="Times New Roman" panose="02020603050405020304" pitchFamily="18" charset="0"/>
              </a:rPr>
              <a:t>national funding opportunity launched by a a member state thanks to the partnership</a:t>
            </a:r>
          </a:p>
          <a:p>
            <a:pPr marL="274320" indent="-274320" defTabSz="548640">
              <a:buFont typeface="Arial" panose="020B0604020202020204" pitchFamily="34" charset="0"/>
              <a:buChar char="•"/>
            </a:pPr>
            <a:r>
              <a:rPr lang="en-GB" sz="1920" dirty="0">
                <a:solidFill>
                  <a:srgbClr val="143369"/>
                </a:solidFill>
                <a:latin typeface="Inter 18pt 18pt Medium"/>
                <a:cs typeface="Times New Roman" panose="02020603050405020304" pitchFamily="18" charset="0"/>
              </a:rPr>
              <a:t>investments in training or activities required for putting on the market the product/service which results from the European Partnership</a:t>
            </a:r>
          </a:p>
          <a:p>
            <a:pPr marL="274320" indent="-274320" defTabSz="548640">
              <a:buFont typeface="Arial" panose="020B0604020202020204" pitchFamily="34" charset="0"/>
              <a:buChar char="•"/>
            </a:pPr>
            <a:r>
              <a:rPr lang="en-GB" sz="1920" dirty="0">
                <a:solidFill>
                  <a:srgbClr val="143369"/>
                </a:solidFill>
                <a:latin typeface="Inter 18pt 18pt Medium"/>
                <a:cs typeface="Times New Roman" panose="02020603050405020304" pitchFamily="18" charset="0"/>
              </a:rPr>
              <a:t>Workshop that uses the results of the partnership but expands beyond the foreseen activities</a:t>
            </a:r>
          </a:p>
          <a:p>
            <a:pPr algn="ctr" defTabSz="548640"/>
            <a:endParaRPr lang="en-US" sz="2160" dirty="0">
              <a:solidFill>
                <a:srgbClr val="143369"/>
              </a:solidFill>
              <a:latin typeface="Inter"/>
            </a:endParaRPr>
          </a:p>
        </p:txBody>
      </p:sp>
    </p:spTree>
    <p:extLst>
      <p:ext uri="{BB962C8B-B14F-4D97-AF65-F5344CB8AC3E}">
        <p14:creationId xmlns:p14="http://schemas.microsoft.com/office/powerpoint/2010/main" val="40953751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0FE3A6-D319-8AC1-211F-5D8A10CEA505}"/>
            </a:ext>
          </a:extLst>
        </p:cNvPr>
        <p:cNvGrpSpPr/>
        <p:nvPr/>
      </p:nvGrpSpPr>
      <p:grpSpPr>
        <a:xfrm>
          <a:off x="0" y="0"/>
          <a:ext cx="0" cy="0"/>
          <a:chOff x="0" y="0"/>
          <a:chExt cx="0" cy="0"/>
        </a:xfrm>
      </p:grpSpPr>
      <p:sp>
        <p:nvSpPr>
          <p:cNvPr id="5" name="Marcador de número de diapositiva 4">
            <a:extLst>
              <a:ext uri="{FF2B5EF4-FFF2-40B4-BE49-F238E27FC236}">
                <a16:creationId xmlns:a16="http://schemas.microsoft.com/office/drawing/2014/main" id="{B700CE29-3405-5105-9AB9-D5957A2F5FFE}"/>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21</a:t>
            </a:fld>
            <a:endParaRPr lang="en-GB">
              <a:solidFill>
                <a:srgbClr val="143369"/>
              </a:solidFill>
              <a:latin typeface="Inter"/>
            </a:endParaRPr>
          </a:p>
        </p:txBody>
      </p:sp>
      <p:sp>
        <p:nvSpPr>
          <p:cNvPr id="3" name="Title 1">
            <a:extLst>
              <a:ext uri="{FF2B5EF4-FFF2-40B4-BE49-F238E27FC236}">
                <a16:creationId xmlns:a16="http://schemas.microsoft.com/office/drawing/2014/main" id="{EBA97FE0-CF50-DDA1-9B5D-CF498710E766}"/>
              </a:ext>
            </a:extLst>
          </p:cNvPr>
          <p:cNvSpPr>
            <a:spLocks noGrp="1"/>
          </p:cNvSpPr>
          <p:nvPr>
            <p:ph type="title"/>
          </p:nvPr>
        </p:nvSpPr>
        <p:spPr>
          <a:xfrm>
            <a:off x="864002" y="648000"/>
            <a:ext cx="12912960" cy="590931"/>
          </a:xfrm>
        </p:spPr>
        <p:txBody>
          <a:bodyPr/>
          <a:lstStyle/>
          <a:p>
            <a:r>
              <a:rPr lang="es-ES" b="1">
                <a:latin typeface="Inter"/>
                <a:ea typeface="Inter"/>
              </a:rPr>
              <a:t>1-Template</a:t>
            </a:r>
          </a:p>
        </p:txBody>
      </p:sp>
      <p:sp>
        <p:nvSpPr>
          <p:cNvPr id="2" name="TextBox 1">
            <a:extLst>
              <a:ext uri="{FF2B5EF4-FFF2-40B4-BE49-F238E27FC236}">
                <a16:creationId xmlns:a16="http://schemas.microsoft.com/office/drawing/2014/main" id="{5B9B1FA0-65EE-1850-D1E8-01ED5117659C}"/>
              </a:ext>
            </a:extLst>
          </p:cNvPr>
          <p:cNvSpPr txBox="1"/>
          <p:nvPr/>
        </p:nvSpPr>
        <p:spPr>
          <a:xfrm>
            <a:off x="3106822" y="1470536"/>
            <a:ext cx="12756237" cy="424732"/>
          </a:xfrm>
          <a:prstGeom prst="rect">
            <a:avLst/>
          </a:prstGeom>
          <a:noFill/>
        </p:spPr>
        <p:txBody>
          <a:bodyPr wrap="square" rtlCol="0">
            <a:spAutoFit/>
          </a:bodyPr>
          <a:lstStyle/>
          <a:p>
            <a:pPr defTabSz="548640"/>
            <a:r>
              <a:rPr lang="en-US" sz="2160" b="1">
                <a:solidFill>
                  <a:srgbClr val="143369"/>
                </a:solidFill>
                <a:latin typeface="Inter"/>
              </a:rPr>
              <a:t>  Last step: detail your complementary activities</a:t>
            </a:r>
            <a:r>
              <a:rPr lang="en-US" sz="2160" b="1" dirty="0">
                <a:solidFill>
                  <a:srgbClr val="143369"/>
                </a:solidFill>
                <a:latin typeface="Inter"/>
              </a:rPr>
              <a:t> (Part II)</a:t>
            </a:r>
            <a:endParaRPr lang="en-US" sz="2160" b="1">
              <a:solidFill>
                <a:srgbClr val="143369"/>
              </a:solidFill>
              <a:latin typeface="Inter"/>
            </a:endParaRPr>
          </a:p>
        </p:txBody>
      </p:sp>
      <p:graphicFrame>
        <p:nvGraphicFramePr>
          <p:cNvPr id="10" name="Table 9">
            <a:extLst>
              <a:ext uri="{FF2B5EF4-FFF2-40B4-BE49-F238E27FC236}">
                <a16:creationId xmlns:a16="http://schemas.microsoft.com/office/drawing/2014/main" id="{2FA74427-3C70-5B02-39D7-629AFF91D48D}"/>
              </a:ext>
            </a:extLst>
          </p:cNvPr>
          <p:cNvGraphicFramePr>
            <a:graphicFrameLocks noGrp="1"/>
          </p:cNvGraphicFramePr>
          <p:nvPr/>
        </p:nvGraphicFramePr>
        <p:xfrm>
          <a:off x="2057400" y="2738617"/>
          <a:ext cx="10515600" cy="2293722"/>
        </p:xfrm>
        <a:graphic>
          <a:graphicData uri="http://schemas.openxmlformats.org/drawingml/2006/table">
            <a:tbl>
              <a:tblPr firstRow="1" firstCol="1" bandRow="1"/>
              <a:tblGrid>
                <a:gridCol w="2067560">
                  <a:extLst>
                    <a:ext uri="{9D8B030D-6E8A-4147-A177-3AD203B41FA5}">
                      <a16:colId xmlns:a16="http://schemas.microsoft.com/office/drawing/2014/main" val="1303420590"/>
                    </a:ext>
                  </a:extLst>
                </a:gridCol>
                <a:gridCol w="5698744">
                  <a:extLst>
                    <a:ext uri="{9D8B030D-6E8A-4147-A177-3AD203B41FA5}">
                      <a16:colId xmlns:a16="http://schemas.microsoft.com/office/drawing/2014/main" val="3325905268"/>
                    </a:ext>
                  </a:extLst>
                </a:gridCol>
                <a:gridCol w="2749296">
                  <a:extLst>
                    <a:ext uri="{9D8B030D-6E8A-4147-A177-3AD203B41FA5}">
                      <a16:colId xmlns:a16="http://schemas.microsoft.com/office/drawing/2014/main" val="2540989747"/>
                    </a:ext>
                  </a:extLst>
                </a:gridCol>
              </a:tblGrid>
              <a:tr h="655726">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Activity Type </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a:noFill/>
                    </a:lnL>
                    <a:lnR>
                      <a:noFill/>
                    </a:lnR>
                    <a:lnT>
                      <a:noFill/>
                    </a:lnT>
                    <a:lnB w="12700" cap="flat" cmpd="sng" algn="ctr">
                      <a:solidFill>
                        <a:srgbClr val="000000"/>
                      </a:solidFill>
                      <a:prstDash val="solid"/>
                      <a:round/>
                      <a:headEnd type="none" w="med" len="med"/>
                      <a:tailEnd type="none" w="med" len="med"/>
                    </a:lnB>
                    <a:solidFill>
                      <a:srgbClr val="ADADAD"/>
                    </a:solidFill>
                  </a:tcPr>
                </a:tc>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Description </a:t>
                      </a:r>
                      <a:r>
                        <a:rPr lang="en-US" sz="1900" b="1" i="1" kern="100">
                          <a:solidFill>
                            <a:srgbClr val="000000"/>
                          </a:solidFill>
                          <a:effectLst/>
                          <a:latin typeface="Inter 18pt 18pt"/>
                          <a:ea typeface="Aptos" panose="020B0004020202020204" pitchFamily="34" charset="0"/>
                          <a:cs typeface="Times New Roman" panose="02020603050405020304" pitchFamily="18" charset="0"/>
                        </a:rPr>
                        <a:t>(Please describe the activity and how it relates to ERDERA)</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a:noFill/>
                    </a:lnL>
                    <a:lnR>
                      <a:noFill/>
                    </a:lnR>
                    <a:lnT>
                      <a:noFill/>
                    </a:lnT>
                    <a:lnB w="12700" cap="flat" cmpd="sng" algn="ctr">
                      <a:solidFill>
                        <a:srgbClr val="000000"/>
                      </a:solidFill>
                      <a:prstDash val="solid"/>
                      <a:round/>
                      <a:headEnd type="none" w="med" len="med"/>
                      <a:tailEnd type="none" w="med" len="med"/>
                    </a:lnB>
                    <a:solidFill>
                      <a:srgbClr val="ADADAD"/>
                    </a:solidFill>
                  </a:tcPr>
                </a:tc>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Estimated costs</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a:noFill/>
                    </a:lnL>
                    <a:lnR>
                      <a:noFill/>
                    </a:lnR>
                    <a:lnT>
                      <a:noFill/>
                    </a:lnT>
                    <a:lnB w="12700" cap="flat" cmpd="sng" algn="ctr">
                      <a:solidFill>
                        <a:srgbClr val="000000"/>
                      </a:solidFill>
                      <a:prstDash val="solid"/>
                      <a:round/>
                      <a:headEnd type="none" w="med" len="med"/>
                      <a:tailEnd type="none" w="med" len="med"/>
                    </a:lnB>
                    <a:solidFill>
                      <a:srgbClr val="ADADAD"/>
                    </a:solidFill>
                  </a:tcPr>
                </a:tc>
                <a:extLst>
                  <a:ext uri="{0D108BD9-81ED-4DB2-BD59-A6C34878D82A}">
                    <a16:rowId xmlns:a16="http://schemas.microsoft.com/office/drawing/2014/main" val="1054756392"/>
                  </a:ext>
                </a:extLst>
              </a:tr>
              <a:tr h="818998">
                <a:tc>
                  <a:txBody>
                    <a:bodyPr/>
                    <a:lstStyle/>
                    <a:p>
                      <a:pPr marL="0" marR="0">
                        <a:lnSpc>
                          <a:spcPct val="115000"/>
                        </a:lnSpc>
                        <a:spcAft>
                          <a:spcPts val="800"/>
                        </a:spcAft>
                      </a:pPr>
                      <a:r>
                        <a:rPr lang="en-US" sz="1900" b="1" kern="100" dirty="0">
                          <a:solidFill>
                            <a:srgbClr val="000000"/>
                          </a:solidFill>
                          <a:effectLst/>
                          <a:latin typeface="Inter 18pt 18pt"/>
                          <a:ea typeface="Aptos" panose="020B0004020202020204" pitchFamily="34" charset="0"/>
                          <a:cs typeface="Times New Roman" panose="02020603050405020304" pitchFamily="18" charset="0"/>
                        </a:rPr>
                        <a:t> </a:t>
                      </a:r>
                    </a:p>
                    <a:p>
                      <a:pPr marL="0" marR="0">
                        <a:lnSpc>
                          <a:spcPct val="115000"/>
                        </a:lnSpc>
                        <a:spcAft>
                          <a:spcPts val="800"/>
                        </a:spcAft>
                      </a:pPr>
                      <a:endParaRPr lang="en-US" sz="1900" kern="100" dirty="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 </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 </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546503894"/>
                  </a:ext>
                </a:extLst>
              </a:tr>
              <a:tr h="818998">
                <a:tc>
                  <a:txBody>
                    <a:bodyPr/>
                    <a:lstStyle/>
                    <a:p>
                      <a:pPr marL="0" marR="0">
                        <a:lnSpc>
                          <a:spcPct val="115000"/>
                        </a:lnSpc>
                        <a:spcAft>
                          <a:spcPts val="800"/>
                        </a:spcAft>
                      </a:pPr>
                      <a:r>
                        <a:rPr lang="en-US" sz="1900" b="1" kern="100" dirty="0">
                          <a:solidFill>
                            <a:srgbClr val="000000"/>
                          </a:solidFill>
                          <a:effectLst/>
                          <a:latin typeface="Inter 18pt 18pt"/>
                          <a:ea typeface="Aptos" panose="020B0004020202020204" pitchFamily="34" charset="0"/>
                          <a:cs typeface="Times New Roman" panose="02020603050405020304" pitchFamily="18" charset="0"/>
                        </a:rPr>
                        <a:t> </a:t>
                      </a:r>
                    </a:p>
                    <a:p>
                      <a:pPr marL="0" marR="0">
                        <a:lnSpc>
                          <a:spcPct val="115000"/>
                        </a:lnSpc>
                        <a:spcAft>
                          <a:spcPts val="800"/>
                        </a:spcAft>
                      </a:pPr>
                      <a:endParaRPr lang="en-US" sz="1900" kern="100" dirty="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Aft>
                          <a:spcPts val="800"/>
                        </a:spcAft>
                      </a:pPr>
                      <a:r>
                        <a:rPr lang="en-US" sz="1900" b="1" kern="100">
                          <a:solidFill>
                            <a:srgbClr val="000000"/>
                          </a:solidFill>
                          <a:effectLst/>
                          <a:latin typeface="Inter 18pt 18pt"/>
                          <a:ea typeface="Aptos" panose="020B0004020202020204" pitchFamily="34" charset="0"/>
                          <a:cs typeface="Times New Roman" panose="02020603050405020304" pitchFamily="18" charset="0"/>
                        </a:rPr>
                        <a:t> </a:t>
                      </a:r>
                      <a:endParaRPr lang="en-US" sz="1900" kern="10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marR="0">
                        <a:lnSpc>
                          <a:spcPct val="115000"/>
                        </a:lnSpc>
                        <a:spcAft>
                          <a:spcPts val="800"/>
                        </a:spcAft>
                      </a:pPr>
                      <a:r>
                        <a:rPr lang="en-US" sz="1900" b="1" kern="100" dirty="0">
                          <a:solidFill>
                            <a:srgbClr val="000000"/>
                          </a:solidFill>
                          <a:effectLst/>
                          <a:latin typeface="Inter 18pt 18pt"/>
                          <a:ea typeface="Aptos" panose="020B0004020202020204" pitchFamily="34" charset="0"/>
                          <a:cs typeface="Times New Roman" panose="02020603050405020304" pitchFamily="18" charset="0"/>
                        </a:rPr>
                        <a:t> </a:t>
                      </a:r>
                      <a:endParaRPr lang="en-US" sz="1900" kern="100" dirty="0">
                        <a:effectLst/>
                        <a:latin typeface="Aptos" panose="020B0004020202020204" pitchFamily="34" charset="0"/>
                        <a:ea typeface="Aptos" panose="020B0004020202020204" pitchFamily="34" charset="0"/>
                        <a:cs typeface="Times New Roman" panose="02020603050405020304" pitchFamily="18" charset="0"/>
                      </a:endParaRPr>
                    </a:p>
                  </a:txBody>
                  <a:tcPr marL="109728" marR="109728"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426098034"/>
                  </a:ext>
                </a:extLst>
              </a:tr>
            </a:tbl>
          </a:graphicData>
        </a:graphic>
      </p:graphicFrame>
    </p:spTree>
    <p:extLst>
      <p:ext uri="{BB962C8B-B14F-4D97-AF65-F5344CB8AC3E}">
        <p14:creationId xmlns:p14="http://schemas.microsoft.com/office/powerpoint/2010/main" val="119940136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F11989-1EDA-8BDE-04D7-B20537CEE7B6}"/>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59983EE-2EA8-4366-2536-039126BDC286}"/>
              </a:ext>
            </a:extLst>
          </p:cNvPr>
          <p:cNvSpPr>
            <a:spLocks noGrp="1"/>
          </p:cNvSpPr>
          <p:nvPr>
            <p:ph type="title"/>
          </p:nvPr>
        </p:nvSpPr>
        <p:spPr/>
        <p:txBody>
          <a:bodyPr vert="horz" wrap="square" lIns="0" tIns="0" rIns="0" bIns="0" rtlCol="0" anchor="b" anchorCtr="0">
            <a:spAutoFit/>
          </a:bodyPr>
          <a:lstStyle/>
          <a:p>
            <a:r>
              <a:rPr lang="en-GB" noProof="0" dirty="0"/>
              <a:t>Integrative financial monitoring</a:t>
            </a:r>
          </a:p>
        </p:txBody>
      </p:sp>
      <p:sp>
        <p:nvSpPr>
          <p:cNvPr id="7" name="Slide Number Placeholder 6">
            <a:extLst>
              <a:ext uri="{FF2B5EF4-FFF2-40B4-BE49-F238E27FC236}">
                <a16:creationId xmlns:a16="http://schemas.microsoft.com/office/drawing/2014/main" id="{D1D1A5C3-98F3-FB4C-7EFC-067E68CEA655}"/>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22</a:t>
            </a:fld>
            <a:endParaRPr lang="en-GB">
              <a:solidFill>
                <a:srgbClr val="143369"/>
              </a:solidFill>
              <a:latin typeface="Inter"/>
            </a:endParaRPr>
          </a:p>
        </p:txBody>
      </p:sp>
      <p:sp>
        <p:nvSpPr>
          <p:cNvPr id="5" name="TextBox 4">
            <a:extLst>
              <a:ext uri="{FF2B5EF4-FFF2-40B4-BE49-F238E27FC236}">
                <a16:creationId xmlns:a16="http://schemas.microsoft.com/office/drawing/2014/main" id="{C0DE2B1D-308C-E382-0FDC-5A9470444933}"/>
              </a:ext>
            </a:extLst>
          </p:cNvPr>
          <p:cNvSpPr txBox="1"/>
          <p:nvPr/>
        </p:nvSpPr>
        <p:spPr>
          <a:xfrm>
            <a:off x="709747" y="1238932"/>
            <a:ext cx="12122333" cy="6641818"/>
          </a:xfrm>
          <a:prstGeom prst="rect">
            <a:avLst/>
          </a:prstGeom>
          <a:noFill/>
        </p:spPr>
        <p:txBody>
          <a:bodyPr wrap="square">
            <a:spAutoFit/>
          </a:bodyPr>
          <a:lstStyle/>
          <a:p>
            <a:pPr defTabSz="548640"/>
            <a:r>
              <a:rPr lang="en-GB" sz="2240" b="1">
                <a:solidFill>
                  <a:srgbClr val="EC607E"/>
                </a:solidFill>
                <a:latin typeface="Inter" panose="02000503000000020004" pitchFamily="2" charset="0"/>
              </a:rPr>
              <a:t>Financial Monitoring Infrastructure</a:t>
            </a:r>
          </a:p>
          <a:p>
            <a:pPr defTabSz="548640"/>
            <a:endParaRPr lang="en-GB" sz="2240" b="1">
              <a:solidFill>
                <a:srgbClr val="143369"/>
              </a:solidFill>
              <a:latin typeface="Inter" panose="02000503000000020004" pitchFamily="2" charset="0"/>
            </a:endParaRPr>
          </a:p>
          <a:p>
            <a:pPr defTabSz="548640"/>
            <a:r>
              <a:rPr lang="en-GB" sz="2240" b="1">
                <a:solidFill>
                  <a:srgbClr val="143369"/>
                </a:solidFill>
                <a:latin typeface="Inter" panose="02000503000000020004" pitchFamily="2" charset="0"/>
              </a:rPr>
              <a:t>Each partner will have access to a dedicated online </a:t>
            </a:r>
            <a:r>
              <a:rPr lang="en-GB" sz="2240" b="1" err="1">
                <a:solidFill>
                  <a:srgbClr val="143369"/>
                </a:solidFill>
                <a:latin typeface="Inter" panose="02000503000000020004" pitchFamily="2" charset="0"/>
              </a:rPr>
              <a:t>smartsheet</a:t>
            </a:r>
            <a:r>
              <a:rPr lang="en-GB" sz="2240" b="1">
                <a:solidFill>
                  <a:srgbClr val="143369"/>
                </a:solidFill>
                <a:latin typeface="Inter" panose="02000503000000020004" pitchFamily="2" charset="0"/>
              </a:rPr>
              <a:t> which includes:</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their budget</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their Letter of Engagement</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the reporting tool</a:t>
            </a:r>
          </a:p>
          <a:p>
            <a:pPr defTabSz="548640"/>
            <a:endParaRPr lang="en-GB" sz="2240">
              <a:solidFill>
                <a:srgbClr val="143369"/>
              </a:solidFill>
              <a:latin typeface="Inter" panose="02000503000000020004" pitchFamily="2" charset="0"/>
            </a:endParaRPr>
          </a:p>
          <a:p>
            <a:pPr defTabSz="548640"/>
            <a:r>
              <a:rPr lang="en-GB" sz="2240" b="1">
                <a:solidFill>
                  <a:srgbClr val="143369"/>
                </a:solidFill>
                <a:latin typeface="Inter" panose="02000503000000020004" pitchFamily="2" charset="0"/>
              </a:rPr>
              <a:t>This will enable:</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a periodic input of expenses and contributions</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a consolidated reporting at the consortium level</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an efficient preparation for periodic audits and reviews</a:t>
            </a:r>
          </a:p>
          <a:p>
            <a:pPr marL="457200" indent="-457200" defTabSz="548640">
              <a:buFont typeface="Arial" panose="020B0604020202020204" pitchFamily="34" charset="0"/>
              <a:buChar char="•"/>
            </a:pPr>
            <a:endParaRPr lang="en-GB" sz="2240">
              <a:solidFill>
                <a:srgbClr val="143369"/>
              </a:solidFill>
              <a:latin typeface="Inter" panose="02000503000000020004" pitchFamily="2" charset="0"/>
            </a:endParaRPr>
          </a:p>
          <a:p>
            <a:pPr defTabSz="548640"/>
            <a:r>
              <a:rPr lang="en-GB" sz="2240" b="1">
                <a:solidFill>
                  <a:srgbClr val="143369"/>
                </a:solidFill>
                <a:latin typeface="Inter" panose="02000503000000020004" pitchFamily="2" charset="0"/>
              </a:rPr>
              <a:t>The objectives are to</a:t>
            </a:r>
            <a:r>
              <a:rPr lang="en-GB" sz="2240">
                <a:solidFill>
                  <a:srgbClr val="143369"/>
                </a:solidFill>
                <a:latin typeface="Inter" panose="02000503000000020004" pitchFamily="2" charset="0"/>
              </a:rPr>
              <a:t>:</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centralize all budget-related information</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offer real-time visibility &amp; tracking for both partners and the coordination team</a:t>
            </a:r>
          </a:p>
          <a:p>
            <a:pPr marL="457200" indent="-457200" defTabSz="548640">
              <a:buFont typeface="Arial" panose="020B0604020202020204" pitchFamily="34" charset="0"/>
              <a:buChar char="•"/>
            </a:pPr>
            <a:r>
              <a:rPr lang="en-GB" sz="2240">
                <a:solidFill>
                  <a:srgbClr val="143369"/>
                </a:solidFill>
                <a:latin typeface="Inter" panose="02000503000000020004" pitchFamily="2" charset="0"/>
              </a:rPr>
              <a:t>ensure alignment with the financial planning defined in the Grant Agreement</a:t>
            </a:r>
          </a:p>
          <a:p>
            <a:pPr defTabSz="548640"/>
            <a:endParaRPr lang="en-GB" sz="2240">
              <a:solidFill>
                <a:srgbClr val="143369"/>
              </a:solidFill>
              <a:latin typeface="Inter" panose="02000503000000020004" pitchFamily="2" charset="0"/>
            </a:endParaRPr>
          </a:p>
          <a:p>
            <a:pPr defTabSz="548640"/>
            <a:endParaRPr lang="en-GB" sz="2240">
              <a:solidFill>
                <a:srgbClr val="143369"/>
              </a:solidFill>
              <a:latin typeface="Inter" panose="02000503000000020004" pitchFamily="2" charset="0"/>
            </a:endParaRPr>
          </a:p>
          <a:p>
            <a:pPr marL="457200" indent="-457200" defTabSz="548640">
              <a:buFontTx/>
              <a:buChar char="-"/>
            </a:pPr>
            <a:endParaRPr lang="en-GB" sz="2240" b="1">
              <a:solidFill>
                <a:srgbClr val="143369"/>
              </a:solidFill>
              <a:latin typeface="Inter" panose="02000503000000020004" pitchFamily="2" charset="0"/>
            </a:endParaRPr>
          </a:p>
        </p:txBody>
      </p:sp>
    </p:spTree>
    <p:extLst>
      <p:ext uri="{BB962C8B-B14F-4D97-AF65-F5344CB8AC3E}">
        <p14:creationId xmlns:p14="http://schemas.microsoft.com/office/powerpoint/2010/main" val="344193274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33DFF-2865-E7F5-2BCD-5AF01AB7BFF3}"/>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AF7BFFC4-25E4-FE27-B9E5-3F784B83E1CE}"/>
              </a:ext>
            </a:extLst>
          </p:cNvPr>
          <p:cNvSpPr>
            <a:spLocks noGrp="1"/>
          </p:cNvSpPr>
          <p:nvPr>
            <p:ph type="title"/>
          </p:nvPr>
        </p:nvSpPr>
        <p:spPr>
          <a:xfrm>
            <a:off x="820800" y="3441219"/>
            <a:ext cx="9103785" cy="1477328"/>
          </a:xfrm>
        </p:spPr>
        <p:txBody>
          <a:bodyPr/>
          <a:lstStyle/>
          <a:p>
            <a:r>
              <a:rPr lang="en-GB" dirty="0"/>
              <a:t>Call management system</a:t>
            </a:r>
          </a:p>
        </p:txBody>
      </p:sp>
      <p:pic>
        <p:nvPicPr>
          <p:cNvPr id="2050" name="Picture 2">
            <a:extLst>
              <a:ext uri="{FF2B5EF4-FFF2-40B4-BE49-F238E27FC236}">
                <a16:creationId xmlns:a16="http://schemas.microsoft.com/office/drawing/2014/main" id="{B90387D1-FED1-3950-AB21-AC7F3562EC3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0800" y="5198532"/>
            <a:ext cx="4935590" cy="121073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7134386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73EC355C-5E76-7172-B9C3-C22EF3DEA878}"/>
              </a:ext>
            </a:extLst>
          </p:cNvPr>
          <p:cNvSpPr>
            <a:spLocks noGrp="1"/>
          </p:cNvSpPr>
          <p:nvPr>
            <p:ph type="title"/>
          </p:nvPr>
        </p:nvSpPr>
        <p:spPr>
          <a:xfrm>
            <a:off x="345991" y="261709"/>
            <a:ext cx="12912960" cy="590931"/>
          </a:xfrm>
        </p:spPr>
        <p:txBody>
          <a:bodyPr/>
          <a:lstStyle/>
          <a:p>
            <a:r>
              <a:rPr lang="en-GB" dirty="0"/>
              <a:t>Call management platform</a:t>
            </a:r>
          </a:p>
        </p:txBody>
      </p:sp>
      <p:sp>
        <p:nvSpPr>
          <p:cNvPr id="4" name="Espace réservé du numéro de diapositive 3">
            <a:extLst>
              <a:ext uri="{FF2B5EF4-FFF2-40B4-BE49-F238E27FC236}">
                <a16:creationId xmlns:a16="http://schemas.microsoft.com/office/drawing/2014/main" id="{4C84723E-2563-FE37-DCA3-01803F1D7EB1}"/>
              </a:ext>
            </a:extLst>
          </p:cNvPr>
          <p:cNvSpPr>
            <a:spLocks noGrp="1"/>
          </p:cNvSpPr>
          <p:nvPr>
            <p:ph type="sldNum" sz="quarter" idx="13"/>
          </p:nvPr>
        </p:nvSpPr>
        <p:spPr/>
        <p:txBody>
          <a:bodyPr/>
          <a:lstStyle/>
          <a:p>
            <a:fld id="{33DC2AB1-3121-DC42-81EB-8FDD8A73E93A}" type="slidenum">
              <a:rPr lang="en-GB" smtClean="0"/>
              <a:pPr/>
              <a:t>24</a:t>
            </a:fld>
            <a:endParaRPr lang="en-GB"/>
          </a:p>
        </p:txBody>
      </p:sp>
      <p:pic>
        <p:nvPicPr>
          <p:cNvPr id="5" name="Image 4" descr="Une image contenant texte, Appareils électroniques, capture d’écran, Police&#10;&#10;Description générée automatiquement">
            <a:extLst>
              <a:ext uri="{FF2B5EF4-FFF2-40B4-BE49-F238E27FC236}">
                <a16:creationId xmlns:a16="http://schemas.microsoft.com/office/drawing/2014/main" id="{7B0F447D-A867-53FC-C63A-93C8C635EA83}"/>
              </a:ext>
            </a:extLst>
          </p:cNvPr>
          <p:cNvPicPr>
            <a:picLocks noChangeAspect="1"/>
          </p:cNvPicPr>
          <p:nvPr/>
        </p:nvPicPr>
        <p:blipFill>
          <a:blip r:embed="rId2"/>
          <a:stretch>
            <a:fillRect/>
          </a:stretch>
        </p:blipFill>
        <p:spPr>
          <a:xfrm>
            <a:off x="345991" y="914451"/>
            <a:ext cx="8703054" cy="5819982"/>
          </a:xfrm>
          <a:prstGeom prst="rect">
            <a:avLst/>
          </a:prstGeom>
        </p:spPr>
      </p:pic>
      <p:sp>
        <p:nvSpPr>
          <p:cNvPr id="6" name="ZoneTexte 5">
            <a:extLst>
              <a:ext uri="{FF2B5EF4-FFF2-40B4-BE49-F238E27FC236}">
                <a16:creationId xmlns:a16="http://schemas.microsoft.com/office/drawing/2014/main" id="{C018BEA2-FC5C-056F-7A26-60A37BC7FE01}"/>
              </a:ext>
            </a:extLst>
          </p:cNvPr>
          <p:cNvSpPr txBox="1"/>
          <p:nvPr/>
        </p:nvSpPr>
        <p:spPr>
          <a:xfrm>
            <a:off x="9130822" y="1852642"/>
            <a:ext cx="4646141" cy="4524315"/>
          </a:xfrm>
          <a:prstGeom prst="rect">
            <a:avLst/>
          </a:prstGeom>
          <a:noFill/>
        </p:spPr>
        <p:txBody>
          <a:bodyPr wrap="square" rtlCol="0">
            <a:spAutoFit/>
          </a:bodyPr>
          <a:lstStyle/>
          <a:p>
            <a:pPr marL="285750" indent="-285750">
              <a:buFont typeface="Arial" panose="020B0604020202020204" pitchFamily="34" charset="0"/>
              <a:buChar char="•"/>
            </a:pPr>
            <a:r>
              <a:rPr lang="en-GB" dirty="0"/>
              <a:t>Fully aligned &amp; interoperable with the EC system and elements captured as part of evaluation and monitoring of funded projects</a:t>
            </a:r>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r>
              <a:rPr lang="en-GB" dirty="0"/>
              <a:t>Allows on easy extraction of data, statistics generation</a:t>
            </a:r>
          </a:p>
          <a:p>
            <a:endParaRPr lang="en-GB" dirty="0"/>
          </a:p>
          <a:p>
            <a:pPr marL="285750" indent="-285750">
              <a:buFont typeface="Arial" panose="020B0604020202020204" pitchFamily="34" charset="0"/>
              <a:buChar char="•"/>
            </a:pPr>
            <a:r>
              <a:rPr lang="en-GB" dirty="0"/>
              <a:t>Captures info on researchers, institutions, funding, typology of projects, countries, etc.</a:t>
            </a:r>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r>
              <a:rPr lang="en-GB" dirty="0"/>
              <a:t>Flexible and adaptable</a:t>
            </a:r>
          </a:p>
          <a:p>
            <a:pPr marL="285750" indent="-285750">
              <a:buFont typeface="Arial" panose="020B0604020202020204" pitchFamily="34" charset="0"/>
              <a:buChar char="•"/>
            </a:pPr>
            <a:endParaRPr lang="en-GB" dirty="0"/>
          </a:p>
          <a:p>
            <a:pPr marL="285750" indent="-285750">
              <a:buFont typeface="Arial" panose="020B0604020202020204" pitchFamily="34" charset="0"/>
              <a:buChar char="•"/>
            </a:pPr>
            <a:r>
              <a:rPr lang="en-GB" dirty="0"/>
              <a:t>Linked to the overarching monitoring system</a:t>
            </a:r>
          </a:p>
        </p:txBody>
      </p:sp>
    </p:spTree>
    <p:extLst>
      <p:ext uri="{BB962C8B-B14F-4D97-AF65-F5344CB8AC3E}">
        <p14:creationId xmlns:p14="http://schemas.microsoft.com/office/powerpoint/2010/main" val="14776203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C01D2C-BE05-9181-04B2-6EE69BC0DB87}"/>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E25B8455-84F2-F7BA-B61F-0D18F3AB61BB}"/>
              </a:ext>
            </a:extLst>
          </p:cNvPr>
          <p:cNvSpPr>
            <a:spLocks noGrp="1"/>
          </p:cNvSpPr>
          <p:nvPr>
            <p:ph type="title"/>
          </p:nvPr>
        </p:nvSpPr>
        <p:spPr>
          <a:xfrm>
            <a:off x="820800" y="3441219"/>
            <a:ext cx="9103785" cy="1477328"/>
          </a:xfrm>
        </p:spPr>
        <p:txBody>
          <a:bodyPr/>
          <a:lstStyle/>
          <a:p>
            <a:r>
              <a:rPr lang="en-GB" dirty="0"/>
              <a:t>Collaborations &amp; synergies matrix</a:t>
            </a:r>
          </a:p>
        </p:txBody>
      </p:sp>
    </p:spTree>
    <p:extLst>
      <p:ext uri="{BB962C8B-B14F-4D97-AF65-F5344CB8AC3E}">
        <p14:creationId xmlns:p14="http://schemas.microsoft.com/office/powerpoint/2010/main" val="20925773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983C2F6-8010-A6F5-18EB-427F7EE4B08B}"/>
            </a:ext>
          </a:extLst>
        </p:cNvPr>
        <p:cNvGrpSpPr/>
        <p:nvPr/>
      </p:nvGrpSpPr>
      <p:grpSpPr>
        <a:xfrm>
          <a:off x="0" y="0"/>
          <a:ext cx="0" cy="0"/>
          <a:chOff x="0" y="0"/>
          <a:chExt cx="0" cy="0"/>
        </a:xfrm>
      </p:grpSpPr>
      <p:sp>
        <p:nvSpPr>
          <p:cNvPr id="7" name="Title 6">
            <a:extLst>
              <a:ext uri="{FF2B5EF4-FFF2-40B4-BE49-F238E27FC236}">
                <a16:creationId xmlns:a16="http://schemas.microsoft.com/office/drawing/2014/main" id="{4177BDC7-E9DC-9CC0-7CCD-3A778DBAB8A8}"/>
              </a:ext>
            </a:extLst>
          </p:cNvPr>
          <p:cNvSpPr>
            <a:spLocks noGrp="1"/>
          </p:cNvSpPr>
          <p:nvPr>
            <p:ph type="title"/>
          </p:nvPr>
        </p:nvSpPr>
        <p:spPr>
          <a:xfrm>
            <a:off x="864000" y="648000"/>
            <a:ext cx="8403894" cy="590931"/>
          </a:xfrm>
        </p:spPr>
        <p:txBody>
          <a:bodyPr/>
          <a:lstStyle/>
          <a:p>
            <a:r>
              <a:rPr lang="en-GB" sz="3200" b="1" dirty="0"/>
              <a:t>Aims ERDERA Global Collaborations</a:t>
            </a:r>
            <a:br>
              <a:rPr lang="en-GB" sz="3200" b="1" dirty="0"/>
            </a:br>
            <a:endParaRPr lang="en-GB" b="1" dirty="0"/>
          </a:p>
        </p:txBody>
      </p:sp>
      <p:sp>
        <p:nvSpPr>
          <p:cNvPr id="8" name="Text Placeholder 7">
            <a:extLst>
              <a:ext uri="{FF2B5EF4-FFF2-40B4-BE49-F238E27FC236}">
                <a16:creationId xmlns:a16="http://schemas.microsoft.com/office/drawing/2014/main" id="{2030BF27-10A6-5711-A40B-B7F005EE8935}"/>
              </a:ext>
            </a:extLst>
          </p:cNvPr>
          <p:cNvSpPr>
            <a:spLocks noGrp="1"/>
          </p:cNvSpPr>
          <p:nvPr>
            <p:ph type="body" sz="quarter" idx="10"/>
          </p:nvPr>
        </p:nvSpPr>
        <p:spPr/>
        <p:txBody>
          <a:bodyPr vert="horz" lIns="0" tIns="0" rIns="0" bIns="0" rtlCol="0" anchor="t">
            <a:noAutofit/>
          </a:bodyPr>
          <a:lstStyle/>
          <a:p>
            <a:pPr marL="201168" indent="-201168">
              <a:buFontTx/>
              <a:buChar char="-"/>
            </a:pPr>
            <a:r>
              <a:rPr lang="en-GB" sz="2560" b="1" dirty="0"/>
              <a:t>Establish collaborations </a:t>
            </a:r>
            <a:r>
              <a:rPr lang="en-GB" sz="2560" dirty="0"/>
              <a:t>that will benefit ERDERA and </a:t>
            </a:r>
            <a:endParaRPr lang="nl-NL" dirty="0"/>
          </a:p>
          <a:p>
            <a:pPr marL="201168" indent="-201168">
              <a:buFontTx/>
              <a:buChar char="-"/>
            </a:pPr>
            <a:r>
              <a:rPr lang="en-GB" sz="2560" dirty="0"/>
              <a:t>Promote </a:t>
            </a:r>
            <a:r>
              <a:rPr lang="en-GB" sz="2560" b="1" dirty="0"/>
              <a:t>sharing</a:t>
            </a:r>
            <a:r>
              <a:rPr lang="en-GB" sz="2560" dirty="0"/>
              <a:t> of resources, expertise, and research findings which will address issues of resource fragmentation, harness collective knowledge and expertise, </a:t>
            </a:r>
            <a:endParaRPr lang="en-GB" sz="2560" dirty="0">
              <a:ea typeface="Inter"/>
            </a:endParaRPr>
          </a:p>
          <a:p>
            <a:pPr marL="201168" indent="-201168">
              <a:buFontTx/>
              <a:buChar char="-"/>
            </a:pPr>
            <a:r>
              <a:rPr lang="en-GB" sz="2560" dirty="0"/>
              <a:t>Facilitate</a:t>
            </a:r>
            <a:r>
              <a:rPr lang="en-GB" sz="2560" b="1" dirty="0"/>
              <a:t> exchange of information and data</a:t>
            </a:r>
            <a:r>
              <a:rPr lang="en-GB" sz="2560" dirty="0"/>
              <a:t>, ultimately leading to improved diagnosis and the development of new and innovative treatments for rare diseases.</a:t>
            </a:r>
            <a:endParaRPr lang="en-GB" sz="2560" dirty="0">
              <a:ea typeface="Inter"/>
            </a:endParaRPr>
          </a:p>
        </p:txBody>
      </p:sp>
      <p:sp>
        <p:nvSpPr>
          <p:cNvPr id="17" name="Slide Number Placeholder 16">
            <a:extLst>
              <a:ext uri="{FF2B5EF4-FFF2-40B4-BE49-F238E27FC236}">
                <a16:creationId xmlns:a16="http://schemas.microsoft.com/office/drawing/2014/main" id="{EE9BEB9F-D000-4601-6DD3-F232715B2D75}"/>
              </a:ext>
            </a:extLst>
          </p:cNvPr>
          <p:cNvSpPr>
            <a:spLocks noGrp="1"/>
          </p:cNvSpPr>
          <p:nvPr>
            <p:ph type="sldNum" sz="quarter" idx="14"/>
          </p:nvPr>
        </p:nvSpPr>
        <p:spPr/>
        <p:txBody>
          <a:bodyPr/>
          <a:lstStyle/>
          <a:p>
            <a:pPr defTabSz="548640">
              <a:defRPr/>
            </a:pPr>
            <a:fld id="{33DC2AB1-3121-DC42-81EB-8FDD8A73E93A}" type="slidenum">
              <a:rPr lang="en-GB">
                <a:solidFill>
                  <a:srgbClr val="143369"/>
                </a:solidFill>
                <a:latin typeface="Inter"/>
              </a:rPr>
              <a:pPr defTabSz="548640">
                <a:defRPr/>
              </a:pPr>
              <a:t>26</a:t>
            </a:fld>
            <a:endParaRPr lang="en-GB">
              <a:solidFill>
                <a:srgbClr val="143369"/>
              </a:solidFill>
              <a:latin typeface="Inter"/>
            </a:endParaRPr>
          </a:p>
        </p:txBody>
      </p:sp>
      <p:pic>
        <p:nvPicPr>
          <p:cNvPr id="2" name="Tijdelijke aanduiding voor afbeelding 1" descr="Afbeelding met kaart, Wereld, Aarde, wereldbol&#10;&#10;Automatisch gegenereerde beschrijving">
            <a:extLst>
              <a:ext uri="{FF2B5EF4-FFF2-40B4-BE49-F238E27FC236}">
                <a16:creationId xmlns:a16="http://schemas.microsoft.com/office/drawing/2014/main" id="{4B8A4CE3-6FE7-F553-94E8-27D491CC4A24}"/>
              </a:ext>
            </a:extLst>
          </p:cNvPr>
          <p:cNvPicPr>
            <a:picLocks noGrp="1" noChangeAspect="1"/>
          </p:cNvPicPr>
          <p:nvPr>
            <p:ph type="pic" sz="quarter" idx="13"/>
          </p:nvPr>
        </p:nvPicPr>
        <p:blipFill>
          <a:blip r:embed="rId2"/>
          <a:srcRect l="14976" r="14976"/>
          <a:stretch/>
        </p:blipFill>
        <p:spPr>
          <a:xfrm>
            <a:off x="10024057" y="399245"/>
            <a:ext cx="4606344" cy="6562896"/>
          </a:xfrm>
        </p:spPr>
      </p:pic>
    </p:spTree>
    <p:extLst>
      <p:ext uri="{BB962C8B-B14F-4D97-AF65-F5344CB8AC3E}">
        <p14:creationId xmlns:p14="http://schemas.microsoft.com/office/powerpoint/2010/main" val="257796545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BC9E4D-9FED-8256-A1EB-3D365E5C2D7B}"/>
            </a:ext>
          </a:extLst>
        </p:cNvPr>
        <p:cNvGrpSpPr/>
        <p:nvPr/>
      </p:nvGrpSpPr>
      <p:grpSpPr>
        <a:xfrm>
          <a:off x="0" y="0"/>
          <a:ext cx="0" cy="0"/>
          <a:chOff x="0" y="0"/>
          <a:chExt cx="0" cy="0"/>
        </a:xfrm>
      </p:grpSpPr>
      <p:sp>
        <p:nvSpPr>
          <p:cNvPr id="9" name="Text Placeholder 8">
            <a:extLst>
              <a:ext uri="{FF2B5EF4-FFF2-40B4-BE49-F238E27FC236}">
                <a16:creationId xmlns:a16="http://schemas.microsoft.com/office/drawing/2014/main" id="{492534D0-2D3D-4429-9659-84AF3A77ACF1}"/>
              </a:ext>
            </a:extLst>
          </p:cNvPr>
          <p:cNvSpPr>
            <a:spLocks noGrp="1"/>
          </p:cNvSpPr>
          <p:nvPr>
            <p:ph type="body" sz="quarter" idx="10"/>
          </p:nvPr>
        </p:nvSpPr>
        <p:spPr>
          <a:xfrm>
            <a:off x="856383" y="-348599"/>
            <a:ext cx="12920579" cy="6104786"/>
          </a:xfrm>
        </p:spPr>
        <p:txBody>
          <a:bodyPr vert="horz" lIns="0" tIns="0" rIns="0" bIns="0" rtlCol="0" anchor="t">
            <a:noAutofit/>
          </a:bodyPr>
          <a:lstStyle/>
          <a:p>
            <a:endParaRPr lang="en-GB" sz="2560"/>
          </a:p>
          <a:p>
            <a:endParaRPr lang="en-GB" sz="2560"/>
          </a:p>
          <a:p>
            <a:r>
              <a:rPr lang="en-GB" sz="2560" b="1">
                <a:solidFill>
                  <a:schemeClr val="accent2"/>
                </a:solidFill>
              </a:rPr>
              <a:t>Analysis template and scoring matrix proposition</a:t>
            </a:r>
          </a:p>
          <a:p>
            <a:r>
              <a:rPr lang="en-GB" sz="2240">
                <a:solidFill>
                  <a:srgbClr val="EC607E"/>
                </a:solidFill>
              </a:rPr>
              <a:t>Elements to consider: </a:t>
            </a:r>
          </a:p>
          <a:p>
            <a:pPr marL="457200" indent="-457200">
              <a:buFont typeface="Arial" panose="020B0604020202020204" pitchFamily="34" charset="0"/>
              <a:buChar char="•"/>
            </a:pPr>
            <a:r>
              <a:rPr lang="en-GB" sz="2240"/>
              <a:t>Alignment with ERDERA Objectives </a:t>
            </a:r>
          </a:p>
          <a:p>
            <a:pPr marL="457200" indent="-457200">
              <a:buFont typeface="Arial" panose="020B0604020202020204" pitchFamily="34" charset="0"/>
              <a:buChar char="•"/>
            </a:pPr>
            <a:r>
              <a:rPr lang="en-GB" sz="2240"/>
              <a:t>Connection with Work Packages</a:t>
            </a:r>
          </a:p>
          <a:p>
            <a:pPr marL="457200" indent="-457200">
              <a:buFont typeface="Arial" panose="020B0604020202020204" pitchFamily="34" charset="0"/>
              <a:buChar char="•"/>
            </a:pPr>
            <a:r>
              <a:rPr lang="en-GB" sz="2240"/>
              <a:t>Background /Collaboration History</a:t>
            </a:r>
          </a:p>
          <a:p>
            <a:pPr marL="457200" indent="-457200">
              <a:buFont typeface="Arial" panose="020B0604020202020204" pitchFamily="34" charset="0"/>
              <a:buChar char="•"/>
            </a:pPr>
            <a:r>
              <a:rPr lang="en-GB" sz="2240"/>
              <a:t>Facilitating Elements</a:t>
            </a:r>
          </a:p>
          <a:p>
            <a:pPr marL="457200" indent="-457200">
              <a:buFont typeface="Arial" panose="020B0604020202020204" pitchFamily="34" charset="0"/>
              <a:buChar char="•"/>
            </a:pPr>
            <a:r>
              <a:rPr lang="en-GB" sz="2240"/>
              <a:t>Benefits for ERDERA</a:t>
            </a:r>
          </a:p>
          <a:p>
            <a:pPr marL="457200" indent="-457200">
              <a:buFont typeface="Arial" panose="020B0604020202020204" pitchFamily="34" charset="0"/>
              <a:buChar char="•"/>
            </a:pPr>
            <a:r>
              <a:rPr lang="en-GB" sz="2240"/>
              <a:t>Benefits for the partner</a:t>
            </a:r>
          </a:p>
          <a:p>
            <a:pPr marL="457200" indent="-457200">
              <a:buFont typeface="Arial" panose="020B0604020202020204" pitchFamily="34" charset="0"/>
              <a:buChar char="•"/>
            </a:pPr>
            <a:r>
              <a:rPr lang="en-GB" sz="2240"/>
              <a:t>Foreseen necessary collaboration level</a:t>
            </a:r>
          </a:p>
          <a:p>
            <a:pPr marL="457200" indent="-457200">
              <a:buFont typeface="Arial" panose="020B0604020202020204" pitchFamily="34" charset="0"/>
              <a:buChar char="•"/>
            </a:pPr>
            <a:r>
              <a:rPr lang="en-GB" sz="2240"/>
              <a:t>Impacts: Diagnostic, therapeutic, patient and societal, knowledge generation and translation, data accessibility and utilization, empowerment of RD stakeholders</a:t>
            </a:r>
          </a:p>
          <a:p>
            <a:endParaRPr lang="en-GB" sz="2240"/>
          </a:p>
          <a:p>
            <a:pPr lvl="1"/>
            <a:endParaRPr lang="fr-FR" sz="2240">
              <a:solidFill>
                <a:srgbClr val="143269"/>
              </a:solidFill>
              <a:latin typeface="Arial" panose="020B0604020202020204" pitchFamily="34" charset="0"/>
            </a:endParaRPr>
          </a:p>
          <a:p>
            <a:pPr marL="548640" lvl="1"/>
            <a:endParaRPr lang="fr-FR" sz="2240">
              <a:solidFill>
                <a:srgbClr val="143269"/>
              </a:solidFill>
              <a:latin typeface="Aptos" panose="020B0004020202020204" pitchFamily="34" charset="0"/>
            </a:endParaRPr>
          </a:p>
          <a:p>
            <a:pPr algn="l"/>
            <a:endParaRPr lang="fr-FR" sz="2240">
              <a:solidFill>
                <a:srgbClr val="143269"/>
              </a:solidFill>
              <a:latin typeface="Aptos" panose="020B0004020202020204" pitchFamily="34" charset="0"/>
            </a:endParaRPr>
          </a:p>
          <a:p>
            <a:pPr algn="l"/>
            <a:endParaRPr lang="fr-FR" sz="2240">
              <a:solidFill>
                <a:srgbClr val="143269"/>
              </a:solidFill>
              <a:latin typeface="Aptos" panose="020B0004020202020204" pitchFamily="34" charset="0"/>
            </a:endParaRPr>
          </a:p>
          <a:p>
            <a:pPr marL="457200" indent="-457200">
              <a:buFont typeface="Arial" panose="020B0604020202020204" pitchFamily="34" charset="0"/>
              <a:buChar char="•"/>
            </a:pPr>
            <a:endParaRPr lang="en-GB" sz="2240"/>
          </a:p>
          <a:p>
            <a:pPr marL="457200" indent="-457200">
              <a:buFont typeface="Wingdings" panose="05000000000000000000" pitchFamily="2" charset="2"/>
              <a:buChar char="§"/>
            </a:pPr>
            <a:endParaRPr lang="en-GB">
              <a:solidFill>
                <a:srgbClr val="143369"/>
              </a:solidFill>
            </a:endParaRPr>
          </a:p>
          <a:p>
            <a:pPr marL="3474720" lvl="5" indent="-457200"/>
            <a:endParaRPr lang="en-GB" sz="2800" b="1">
              <a:solidFill>
                <a:srgbClr val="143369"/>
              </a:solidFill>
            </a:endParaRPr>
          </a:p>
          <a:p>
            <a:endParaRPr lang="en-GB" sz="2560">
              <a:solidFill>
                <a:srgbClr val="143369"/>
              </a:solidFill>
            </a:endParaRPr>
          </a:p>
        </p:txBody>
      </p:sp>
      <p:sp>
        <p:nvSpPr>
          <p:cNvPr id="7" name="Slide Number Placeholder 6">
            <a:extLst>
              <a:ext uri="{FF2B5EF4-FFF2-40B4-BE49-F238E27FC236}">
                <a16:creationId xmlns:a16="http://schemas.microsoft.com/office/drawing/2014/main" id="{414442C0-6BBB-4FE7-5277-CF388183F49E}"/>
              </a:ext>
            </a:extLst>
          </p:cNvPr>
          <p:cNvSpPr>
            <a:spLocks noGrp="1"/>
          </p:cNvSpPr>
          <p:nvPr>
            <p:ph type="sldNum" sz="quarter" idx="13"/>
          </p:nvPr>
        </p:nvSpPr>
        <p:spPr/>
        <p:txBody>
          <a:bodyPr/>
          <a:lstStyle/>
          <a:p>
            <a:pPr defTabSz="548640">
              <a:defRPr/>
            </a:pPr>
            <a:fld id="{33DC2AB1-3121-DC42-81EB-8FDD8A73E93A}" type="slidenum">
              <a:rPr lang="en-GB">
                <a:solidFill>
                  <a:srgbClr val="143369"/>
                </a:solidFill>
                <a:latin typeface="Inter"/>
              </a:rPr>
              <a:pPr defTabSz="548640">
                <a:defRPr/>
              </a:pPr>
              <a:t>27</a:t>
            </a:fld>
            <a:endParaRPr lang="en-GB">
              <a:solidFill>
                <a:srgbClr val="143369"/>
              </a:solidFill>
              <a:latin typeface="Inter"/>
            </a:endParaRPr>
          </a:p>
        </p:txBody>
      </p:sp>
      <p:pic>
        <p:nvPicPr>
          <p:cNvPr id="2" name="Image 1">
            <a:extLst>
              <a:ext uri="{FF2B5EF4-FFF2-40B4-BE49-F238E27FC236}">
                <a16:creationId xmlns:a16="http://schemas.microsoft.com/office/drawing/2014/main" id="{97ACA450-AF59-A396-F2F8-1977620A8E5E}"/>
              </a:ext>
            </a:extLst>
          </p:cNvPr>
          <p:cNvPicPr>
            <a:picLocks noChangeAspect="1"/>
          </p:cNvPicPr>
          <p:nvPr/>
        </p:nvPicPr>
        <p:blipFill>
          <a:blip r:embed="rId3"/>
          <a:stretch>
            <a:fillRect/>
          </a:stretch>
        </p:blipFill>
        <p:spPr>
          <a:xfrm>
            <a:off x="6874337" y="1419873"/>
            <a:ext cx="7459330" cy="3380304"/>
          </a:xfrm>
          <a:prstGeom prst="rect">
            <a:avLst/>
          </a:prstGeom>
        </p:spPr>
      </p:pic>
    </p:spTree>
    <p:extLst>
      <p:ext uri="{BB962C8B-B14F-4D97-AF65-F5344CB8AC3E}">
        <p14:creationId xmlns:p14="http://schemas.microsoft.com/office/powerpoint/2010/main" val="351519770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699B1E-9C71-1FB4-6FEB-FE8D839B78D3}"/>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E01E8BF9-7ED6-8DDD-99C0-BBF327464E0E}"/>
              </a:ext>
            </a:extLst>
          </p:cNvPr>
          <p:cNvSpPr>
            <a:spLocks noGrp="1"/>
          </p:cNvSpPr>
          <p:nvPr>
            <p:ph type="title"/>
          </p:nvPr>
        </p:nvSpPr>
        <p:spPr>
          <a:xfrm>
            <a:off x="820800" y="3441219"/>
            <a:ext cx="9103785" cy="1477328"/>
          </a:xfrm>
        </p:spPr>
        <p:txBody>
          <a:bodyPr/>
          <a:lstStyle/>
          <a:p>
            <a:r>
              <a:rPr lang="en-GB" dirty="0"/>
              <a:t>Institution &amp; researcher record level</a:t>
            </a:r>
          </a:p>
        </p:txBody>
      </p:sp>
      <p:pic>
        <p:nvPicPr>
          <p:cNvPr id="3" name="Image 2">
            <a:extLst>
              <a:ext uri="{FF2B5EF4-FFF2-40B4-BE49-F238E27FC236}">
                <a16:creationId xmlns:a16="http://schemas.microsoft.com/office/drawing/2014/main" id="{DAE541BC-D478-4B41-EF3E-51135EE4ECEE}"/>
              </a:ext>
            </a:extLst>
          </p:cNvPr>
          <p:cNvPicPr>
            <a:picLocks noChangeAspect="1"/>
          </p:cNvPicPr>
          <p:nvPr/>
        </p:nvPicPr>
        <p:blipFill>
          <a:blip r:embed="rId2"/>
          <a:stretch>
            <a:fillRect/>
          </a:stretch>
        </p:blipFill>
        <p:spPr>
          <a:xfrm>
            <a:off x="672010" y="4800013"/>
            <a:ext cx="3815323" cy="1907662"/>
          </a:xfrm>
          <a:prstGeom prst="rect">
            <a:avLst/>
          </a:prstGeom>
        </p:spPr>
      </p:pic>
    </p:spTree>
    <p:extLst>
      <p:ext uri="{BB962C8B-B14F-4D97-AF65-F5344CB8AC3E}">
        <p14:creationId xmlns:p14="http://schemas.microsoft.com/office/powerpoint/2010/main" val="411043378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bject 2"/>
          <p:cNvSpPr txBox="1">
            <a:spLocks noGrp="1"/>
          </p:cNvSpPr>
          <p:nvPr>
            <p:ph type="title"/>
          </p:nvPr>
        </p:nvSpPr>
        <p:spPr>
          <a:xfrm>
            <a:off x="1048186" y="890170"/>
            <a:ext cx="18175830" cy="708912"/>
          </a:xfrm>
          <a:prstGeom prst="rect">
            <a:avLst/>
          </a:prstGeom>
        </p:spPr>
        <p:txBody>
          <a:bodyPr vert="horz" wrap="square" lIns="0" tIns="19304" rIns="0" bIns="0" rtlCol="0">
            <a:spAutoFit/>
          </a:bodyPr>
          <a:lstStyle/>
          <a:p>
            <a:pPr marL="20320">
              <a:spcBef>
                <a:spcPts val="152"/>
              </a:spcBef>
            </a:pPr>
            <a:r>
              <a:rPr b="1" dirty="0">
                <a:solidFill>
                  <a:srgbClr val="FF6C00"/>
                </a:solidFill>
                <a:latin typeface="Arial"/>
                <a:cs typeface="Arial"/>
              </a:rPr>
              <a:t>Use</a:t>
            </a:r>
            <a:r>
              <a:rPr b="1" spc="-120" dirty="0">
                <a:solidFill>
                  <a:srgbClr val="FF6C00"/>
                </a:solidFill>
              </a:rPr>
              <a:t> </a:t>
            </a:r>
            <a:r>
              <a:rPr b="1" dirty="0">
                <a:solidFill>
                  <a:srgbClr val="FF6C00"/>
                </a:solidFill>
                <a:latin typeface="Arial"/>
                <a:cs typeface="Arial"/>
              </a:rPr>
              <a:t>a</a:t>
            </a:r>
            <a:r>
              <a:rPr b="1" spc="-136" dirty="0">
                <a:solidFill>
                  <a:srgbClr val="FF6C00"/>
                </a:solidFill>
              </a:rPr>
              <a:t> </a:t>
            </a:r>
            <a:r>
              <a:rPr b="1" dirty="0">
                <a:solidFill>
                  <a:srgbClr val="FF6C00"/>
                </a:solidFill>
                <a:latin typeface="Arial"/>
                <a:cs typeface="Arial"/>
              </a:rPr>
              <a:t>combination</a:t>
            </a:r>
            <a:r>
              <a:rPr b="1" spc="-80" dirty="0">
                <a:solidFill>
                  <a:srgbClr val="FF6C00"/>
                </a:solidFill>
              </a:rPr>
              <a:t> </a:t>
            </a:r>
            <a:r>
              <a:rPr b="1" dirty="0">
                <a:solidFill>
                  <a:srgbClr val="FF6C00"/>
                </a:solidFill>
                <a:latin typeface="Arial"/>
                <a:cs typeface="Arial"/>
              </a:rPr>
              <a:t>of</a:t>
            </a:r>
            <a:r>
              <a:rPr b="1" spc="-112" dirty="0">
                <a:solidFill>
                  <a:srgbClr val="FF6C00"/>
                </a:solidFill>
              </a:rPr>
              <a:t> </a:t>
            </a:r>
            <a:r>
              <a:rPr b="1" spc="-16" dirty="0">
                <a:solidFill>
                  <a:srgbClr val="FF6C00"/>
                </a:solidFill>
              </a:rPr>
              <a:t>products:</a:t>
            </a:r>
          </a:p>
        </p:txBody>
      </p:sp>
      <p:sp>
        <p:nvSpPr>
          <p:cNvPr id="3" name="object 3"/>
          <p:cNvSpPr txBox="1"/>
          <p:nvPr/>
        </p:nvSpPr>
        <p:spPr>
          <a:xfrm>
            <a:off x="1048186" y="1495779"/>
            <a:ext cx="10935208" cy="5134739"/>
          </a:xfrm>
          <a:prstGeom prst="rect">
            <a:avLst/>
          </a:prstGeom>
        </p:spPr>
        <p:txBody>
          <a:bodyPr vert="horz" wrap="square" lIns="0" tIns="148336" rIns="0" bIns="0" rtlCol="0">
            <a:spAutoFit/>
          </a:bodyPr>
          <a:lstStyle/>
          <a:p>
            <a:pPr marL="20320" defTabSz="1463040">
              <a:spcBef>
                <a:spcPts val="1168"/>
              </a:spcBef>
            </a:pPr>
            <a:r>
              <a:rPr sz="3200" b="1" kern="0" spc="-16" dirty="0">
                <a:solidFill>
                  <a:srgbClr val="FF6C00"/>
                </a:solidFill>
                <a:latin typeface="Arial"/>
                <a:cs typeface="Arial"/>
              </a:rPr>
              <a:t>Scopus</a:t>
            </a:r>
            <a:endParaRPr sz="3200" kern="0">
              <a:solidFill>
                <a:sysClr val="windowText" lastClr="000000"/>
              </a:solidFill>
              <a:latin typeface="Arial"/>
              <a:cs typeface="Arial"/>
            </a:endParaRPr>
          </a:p>
          <a:p>
            <a:pPr marL="478536" indent="-458216" defTabSz="1463040">
              <a:spcBef>
                <a:spcPts val="712"/>
              </a:spcBef>
              <a:buClr>
                <a:srgbClr val="FF6C00"/>
              </a:buClr>
              <a:buFontTx/>
              <a:buChar char="-"/>
              <a:tabLst>
                <a:tab pos="478536" algn="l"/>
              </a:tabLst>
            </a:pPr>
            <a:r>
              <a:rPr sz="2240" kern="0" dirty="0">
                <a:solidFill>
                  <a:srgbClr val="52555A"/>
                </a:solidFill>
                <a:latin typeface="Arial"/>
                <a:cs typeface="Arial"/>
              </a:rPr>
              <a:t>Largest</a:t>
            </a:r>
            <a:r>
              <a:rPr sz="2240" kern="0" spc="-80" dirty="0">
                <a:solidFill>
                  <a:srgbClr val="52555A"/>
                </a:solidFill>
                <a:latin typeface="Arial"/>
                <a:cs typeface="Arial"/>
              </a:rPr>
              <a:t> </a:t>
            </a:r>
            <a:r>
              <a:rPr sz="2240" kern="0" dirty="0">
                <a:solidFill>
                  <a:srgbClr val="52555A"/>
                </a:solidFill>
                <a:latin typeface="Arial"/>
                <a:cs typeface="Arial"/>
              </a:rPr>
              <a:t>and</a:t>
            </a:r>
            <a:r>
              <a:rPr sz="2240" kern="0" spc="-48" dirty="0">
                <a:solidFill>
                  <a:srgbClr val="52555A"/>
                </a:solidFill>
                <a:latin typeface="Arial"/>
                <a:cs typeface="Arial"/>
              </a:rPr>
              <a:t> </a:t>
            </a:r>
            <a:r>
              <a:rPr sz="2240" kern="0" dirty="0">
                <a:solidFill>
                  <a:srgbClr val="52555A"/>
                </a:solidFill>
                <a:latin typeface="Arial"/>
                <a:cs typeface="Arial"/>
              </a:rPr>
              <a:t>most</a:t>
            </a:r>
            <a:r>
              <a:rPr sz="2240" kern="0" spc="-72" dirty="0">
                <a:solidFill>
                  <a:srgbClr val="52555A"/>
                </a:solidFill>
                <a:latin typeface="Arial"/>
                <a:cs typeface="Arial"/>
              </a:rPr>
              <a:t> </a:t>
            </a:r>
            <a:r>
              <a:rPr sz="2240" kern="0" dirty="0">
                <a:solidFill>
                  <a:srgbClr val="52555A"/>
                </a:solidFill>
                <a:latin typeface="Arial"/>
                <a:cs typeface="Arial"/>
              </a:rPr>
              <a:t>complete</a:t>
            </a:r>
            <a:r>
              <a:rPr sz="2240" kern="0" spc="-80" dirty="0">
                <a:solidFill>
                  <a:srgbClr val="52555A"/>
                </a:solidFill>
                <a:latin typeface="Arial"/>
                <a:cs typeface="Arial"/>
              </a:rPr>
              <a:t> </a:t>
            </a:r>
            <a:r>
              <a:rPr sz="2240" b="1" kern="0" dirty="0">
                <a:solidFill>
                  <a:srgbClr val="52555A"/>
                </a:solidFill>
                <a:latin typeface="Arial"/>
                <a:cs typeface="Arial"/>
              </a:rPr>
              <a:t>abstract</a:t>
            </a:r>
            <a:r>
              <a:rPr sz="2240" b="1" kern="0" spc="-64" dirty="0">
                <a:solidFill>
                  <a:srgbClr val="52555A"/>
                </a:solidFill>
                <a:latin typeface="Arial"/>
                <a:cs typeface="Arial"/>
              </a:rPr>
              <a:t> </a:t>
            </a:r>
            <a:r>
              <a:rPr sz="2240" b="1" kern="0" dirty="0">
                <a:solidFill>
                  <a:srgbClr val="52555A"/>
                </a:solidFill>
                <a:latin typeface="Arial"/>
                <a:cs typeface="Arial"/>
              </a:rPr>
              <a:t>&amp;</a:t>
            </a:r>
            <a:r>
              <a:rPr sz="2240" b="1" kern="0" spc="-40" dirty="0">
                <a:solidFill>
                  <a:srgbClr val="52555A"/>
                </a:solidFill>
                <a:latin typeface="Arial"/>
                <a:cs typeface="Arial"/>
              </a:rPr>
              <a:t> </a:t>
            </a:r>
            <a:r>
              <a:rPr sz="2240" b="1" kern="0" dirty="0">
                <a:solidFill>
                  <a:srgbClr val="52555A"/>
                </a:solidFill>
                <a:latin typeface="Arial"/>
                <a:cs typeface="Arial"/>
              </a:rPr>
              <a:t>citation</a:t>
            </a:r>
            <a:r>
              <a:rPr sz="2240" b="1" kern="0" spc="-96" dirty="0">
                <a:solidFill>
                  <a:srgbClr val="52555A"/>
                </a:solidFill>
                <a:latin typeface="Arial"/>
                <a:cs typeface="Arial"/>
              </a:rPr>
              <a:t> </a:t>
            </a:r>
            <a:r>
              <a:rPr sz="2240" b="1" kern="0" dirty="0">
                <a:solidFill>
                  <a:srgbClr val="52555A"/>
                </a:solidFill>
                <a:latin typeface="Arial"/>
                <a:cs typeface="Arial"/>
              </a:rPr>
              <a:t>database</a:t>
            </a:r>
            <a:r>
              <a:rPr sz="2240" b="1" kern="0" spc="-72" dirty="0">
                <a:solidFill>
                  <a:srgbClr val="52555A"/>
                </a:solidFill>
                <a:latin typeface="Arial"/>
                <a:cs typeface="Arial"/>
              </a:rPr>
              <a:t> </a:t>
            </a:r>
            <a:r>
              <a:rPr sz="2240" kern="0" dirty="0">
                <a:solidFill>
                  <a:srgbClr val="52555A"/>
                </a:solidFill>
                <a:latin typeface="Arial"/>
                <a:cs typeface="Arial"/>
              </a:rPr>
              <a:t>(incl</a:t>
            </a:r>
            <a:r>
              <a:rPr sz="2240" kern="0" spc="-64" dirty="0">
                <a:solidFill>
                  <a:srgbClr val="52555A"/>
                </a:solidFill>
                <a:latin typeface="Arial"/>
                <a:cs typeface="Arial"/>
              </a:rPr>
              <a:t> </a:t>
            </a:r>
            <a:r>
              <a:rPr sz="2240" kern="0" dirty="0">
                <a:solidFill>
                  <a:srgbClr val="52555A"/>
                </a:solidFill>
                <a:latin typeface="Arial"/>
                <a:cs typeface="Arial"/>
              </a:rPr>
              <a:t>Medline</a:t>
            </a:r>
            <a:r>
              <a:rPr sz="2240" kern="0" spc="-56" dirty="0">
                <a:solidFill>
                  <a:srgbClr val="52555A"/>
                </a:solidFill>
                <a:latin typeface="Arial"/>
                <a:cs typeface="Arial"/>
              </a:rPr>
              <a:t> </a:t>
            </a:r>
            <a:r>
              <a:rPr sz="2240" kern="0" dirty="0">
                <a:solidFill>
                  <a:srgbClr val="52555A"/>
                </a:solidFill>
                <a:latin typeface="Arial"/>
                <a:cs typeface="Arial"/>
              </a:rPr>
              <a:t>&amp;</a:t>
            </a:r>
            <a:r>
              <a:rPr sz="2240" kern="0" spc="-32" dirty="0">
                <a:solidFill>
                  <a:srgbClr val="52555A"/>
                </a:solidFill>
                <a:latin typeface="Arial"/>
                <a:cs typeface="Arial"/>
              </a:rPr>
              <a:t> </a:t>
            </a:r>
            <a:r>
              <a:rPr sz="2240" kern="0" spc="-16" dirty="0">
                <a:solidFill>
                  <a:srgbClr val="52555A"/>
                </a:solidFill>
                <a:latin typeface="Arial"/>
                <a:cs typeface="Arial"/>
              </a:rPr>
              <a:t>Embase)</a:t>
            </a:r>
            <a:endParaRPr sz="2240" kern="0">
              <a:solidFill>
                <a:sysClr val="windowText" lastClr="000000"/>
              </a:solidFill>
              <a:latin typeface="Arial"/>
              <a:cs typeface="Arial"/>
            </a:endParaRPr>
          </a:p>
          <a:p>
            <a:pPr marL="478536" indent="-458216" defTabSz="1463040">
              <a:spcBef>
                <a:spcPts val="688"/>
              </a:spcBef>
              <a:buClr>
                <a:srgbClr val="FF6C00"/>
              </a:buClr>
              <a:buFontTx/>
              <a:buChar char="-"/>
              <a:tabLst>
                <a:tab pos="478536" algn="l"/>
              </a:tabLst>
            </a:pPr>
            <a:r>
              <a:rPr sz="2240" kern="0" dirty="0">
                <a:solidFill>
                  <a:srgbClr val="52555A"/>
                </a:solidFill>
                <a:latin typeface="Arial"/>
                <a:cs typeface="Arial"/>
              </a:rPr>
              <a:t>Annotated</a:t>
            </a:r>
            <a:r>
              <a:rPr sz="2240" kern="0" spc="-128" dirty="0">
                <a:solidFill>
                  <a:srgbClr val="52555A"/>
                </a:solidFill>
                <a:latin typeface="Arial"/>
                <a:cs typeface="Arial"/>
              </a:rPr>
              <a:t> </a:t>
            </a:r>
            <a:r>
              <a:rPr sz="2240" kern="0" dirty="0">
                <a:solidFill>
                  <a:srgbClr val="52555A"/>
                </a:solidFill>
                <a:latin typeface="Arial"/>
                <a:cs typeface="Arial"/>
              </a:rPr>
              <a:t>with</a:t>
            </a:r>
            <a:r>
              <a:rPr sz="2240" kern="0" spc="-24" dirty="0">
                <a:solidFill>
                  <a:srgbClr val="52555A"/>
                </a:solidFill>
                <a:latin typeface="Arial"/>
                <a:cs typeface="Arial"/>
              </a:rPr>
              <a:t> </a:t>
            </a:r>
            <a:r>
              <a:rPr sz="2240" kern="0" dirty="0">
                <a:solidFill>
                  <a:srgbClr val="52555A"/>
                </a:solidFill>
                <a:latin typeface="Arial"/>
                <a:cs typeface="Arial"/>
              </a:rPr>
              <a:t>ORPHAcodes</a:t>
            </a:r>
            <a:r>
              <a:rPr sz="2240" kern="0" spc="-80" dirty="0">
                <a:solidFill>
                  <a:srgbClr val="52555A"/>
                </a:solidFill>
                <a:latin typeface="Arial"/>
                <a:cs typeface="Arial"/>
              </a:rPr>
              <a:t> </a:t>
            </a:r>
            <a:r>
              <a:rPr sz="2240" kern="0" dirty="0">
                <a:solidFill>
                  <a:srgbClr val="52555A"/>
                </a:solidFill>
                <a:latin typeface="Arial"/>
                <a:cs typeface="Arial"/>
              </a:rPr>
              <a:t>and</a:t>
            </a:r>
            <a:r>
              <a:rPr sz="2240" kern="0" spc="-64" dirty="0">
                <a:solidFill>
                  <a:srgbClr val="52555A"/>
                </a:solidFill>
                <a:latin typeface="Arial"/>
                <a:cs typeface="Arial"/>
              </a:rPr>
              <a:t> </a:t>
            </a:r>
            <a:r>
              <a:rPr sz="2240" kern="0" dirty="0">
                <a:solidFill>
                  <a:srgbClr val="52555A"/>
                </a:solidFill>
                <a:latin typeface="Arial"/>
                <a:cs typeface="Arial"/>
              </a:rPr>
              <a:t>almost</a:t>
            </a:r>
            <a:r>
              <a:rPr sz="2240" kern="0" spc="-64" dirty="0">
                <a:solidFill>
                  <a:srgbClr val="52555A"/>
                </a:solidFill>
                <a:latin typeface="Arial"/>
                <a:cs typeface="Arial"/>
              </a:rPr>
              <a:t> </a:t>
            </a:r>
            <a:r>
              <a:rPr sz="2240" kern="0" dirty="0">
                <a:solidFill>
                  <a:srgbClr val="52555A"/>
                </a:solidFill>
                <a:latin typeface="Arial"/>
                <a:cs typeface="Arial"/>
              </a:rPr>
              <a:t>all</a:t>
            </a:r>
            <a:r>
              <a:rPr sz="2240" kern="0" spc="-48" dirty="0">
                <a:solidFill>
                  <a:srgbClr val="52555A"/>
                </a:solidFill>
                <a:latin typeface="Arial"/>
                <a:cs typeface="Arial"/>
              </a:rPr>
              <a:t> </a:t>
            </a:r>
            <a:r>
              <a:rPr sz="2240" kern="0" dirty="0">
                <a:solidFill>
                  <a:srgbClr val="52555A"/>
                </a:solidFill>
                <a:latin typeface="Arial"/>
                <a:cs typeface="Arial"/>
              </a:rPr>
              <a:t>variables</a:t>
            </a:r>
            <a:r>
              <a:rPr sz="2240" kern="0" spc="-56" dirty="0">
                <a:solidFill>
                  <a:srgbClr val="52555A"/>
                </a:solidFill>
                <a:latin typeface="Arial"/>
                <a:cs typeface="Arial"/>
              </a:rPr>
              <a:t> </a:t>
            </a:r>
            <a:r>
              <a:rPr sz="2240" kern="0" dirty="0">
                <a:solidFill>
                  <a:srgbClr val="52555A"/>
                </a:solidFill>
                <a:latin typeface="Arial"/>
                <a:cs typeface="Arial"/>
              </a:rPr>
              <a:t>in</a:t>
            </a:r>
            <a:r>
              <a:rPr sz="2240" kern="0" spc="-48" dirty="0">
                <a:solidFill>
                  <a:srgbClr val="52555A"/>
                </a:solidFill>
                <a:latin typeface="Arial"/>
                <a:cs typeface="Arial"/>
              </a:rPr>
              <a:t> </a:t>
            </a:r>
            <a:r>
              <a:rPr sz="2240" kern="0" dirty="0">
                <a:solidFill>
                  <a:srgbClr val="52555A"/>
                </a:solidFill>
                <a:latin typeface="Arial"/>
                <a:cs typeface="Arial"/>
              </a:rPr>
              <a:t>previous</a:t>
            </a:r>
            <a:r>
              <a:rPr sz="2240" kern="0" spc="-56" dirty="0">
                <a:solidFill>
                  <a:srgbClr val="52555A"/>
                </a:solidFill>
                <a:latin typeface="Arial"/>
                <a:cs typeface="Arial"/>
              </a:rPr>
              <a:t> </a:t>
            </a:r>
            <a:r>
              <a:rPr sz="2240" kern="0" spc="-16" dirty="0">
                <a:solidFill>
                  <a:srgbClr val="52555A"/>
                </a:solidFill>
                <a:latin typeface="Arial"/>
                <a:cs typeface="Arial"/>
              </a:rPr>
              <a:t>slide</a:t>
            </a:r>
            <a:endParaRPr sz="2240" kern="0">
              <a:solidFill>
                <a:sysClr val="windowText" lastClr="000000"/>
              </a:solidFill>
              <a:latin typeface="Arial"/>
              <a:cs typeface="Arial"/>
            </a:endParaRPr>
          </a:p>
          <a:p>
            <a:pPr marL="20320" defTabSz="1463040">
              <a:spcBef>
                <a:spcPts val="560"/>
              </a:spcBef>
            </a:pPr>
            <a:r>
              <a:rPr sz="3200" b="1" kern="0" spc="-32" dirty="0">
                <a:solidFill>
                  <a:srgbClr val="FF6C00"/>
                </a:solidFill>
                <a:latin typeface="Arial"/>
                <a:cs typeface="Arial"/>
              </a:rPr>
              <a:t>Pure</a:t>
            </a:r>
            <a:endParaRPr sz="3200" kern="0">
              <a:solidFill>
                <a:sysClr val="windowText" lastClr="000000"/>
              </a:solidFill>
              <a:latin typeface="Arial"/>
              <a:cs typeface="Arial"/>
            </a:endParaRPr>
          </a:p>
          <a:p>
            <a:pPr marL="478536" indent="-458216" defTabSz="1463040">
              <a:spcBef>
                <a:spcPts val="712"/>
              </a:spcBef>
              <a:buClr>
                <a:srgbClr val="FF6C00"/>
              </a:buClr>
              <a:buFontTx/>
              <a:buChar char="-"/>
              <a:tabLst>
                <a:tab pos="478536" algn="l"/>
              </a:tabLst>
            </a:pPr>
            <a:r>
              <a:rPr sz="2240" kern="0" dirty="0">
                <a:solidFill>
                  <a:srgbClr val="52555A"/>
                </a:solidFill>
                <a:latin typeface="Arial"/>
                <a:cs typeface="Arial"/>
              </a:rPr>
              <a:t>Customisable</a:t>
            </a:r>
            <a:r>
              <a:rPr sz="2240" kern="0" spc="-112" dirty="0">
                <a:solidFill>
                  <a:srgbClr val="52555A"/>
                </a:solidFill>
                <a:latin typeface="Arial"/>
                <a:cs typeface="Arial"/>
              </a:rPr>
              <a:t> </a:t>
            </a:r>
            <a:r>
              <a:rPr sz="2240" b="1" kern="0" dirty="0">
                <a:solidFill>
                  <a:srgbClr val="52555A"/>
                </a:solidFill>
                <a:latin typeface="Arial"/>
                <a:cs typeface="Arial"/>
              </a:rPr>
              <a:t>research</a:t>
            </a:r>
            <a:r>
              <a:rPr sz="2240" b="1" kern="0" spc="-88" dirty="0">
                <a:solidFill>
                  <a:srgbClr val="52555A"/>
                </a:solidFill>
                <a:latin typeface="Arial"/>
                <a:cs typeface="Arial"/>
              </a:rPr>
              <a:t> </a:t>
            </a:r>
            <a:r>
              <a:rPr sz="2240" b="1" kern="0" dirty="0">
                <a:solidFill>
                  <a:srgbClr val="52555A"/>
                </a:solidFill>
                <a:latin typeface="Arial"/>
                <a:cs typeface="Arial"/>
              </a:rPr>
              <a:t>information</a:t>
            </a:r>
            <a:r>
              <a:rPr sz="2240" b="1" kern="0" spc="-104" dirty="0">
                <a:solidFill>
                  <a:srgbClr val="52555A"/>
                </a:solidFill>
                <a:latin typeface="Arial"/>
                <a:cs typeface="Arial"/>
              </a:rPr>
              <a:t> </a:t>
            </a:r>
            <a:r>
              <a:rPr sz="2240" b="1" kern="0" dirty="0">
                <a:solidFill>
                  <a:srgbClr val="52555A"/>
                </a:solidFill>
                <a:latin typeface="Arial"/>
                <a:cs typeface="Arial"/>
              </a:rPr>
              <a:t>system </a:t>
            </a:r>
            <a:r>
              <a:rPr sz="2240" kern="0" dirty="0">
                <a:solidFill>
                  <a:srgbClr val="52555A"/>
                </a:solidFill>
                <a:latin typeface="Arial"/>
                <a:cs typeface="Arial"/>
              </a:rPr>
              <a:t>used</a:t>
            </a:r>
            <a:r>
              <a:rPr sz="2240" kern="0" spc="-64" dirty="0">
                <a:solidFill>
                  <a:srgbClr val="52555A"/>
                </a:solidFill>
                <a:latin typeface="Arial"/>
                <a:cs typeface="Arial"/>
              </a:rPr>
              <a:t> </a:t>
            </a:r>
            <a:r>
              <a:rPr sz="2240" kern="0" dirty="0">
                <a:solidFill>
                  <a:srgbClr val="52555A"/>
                </a:solidFill>
                <a:latin typeface="Arial"/>
                <a:cs typeface="Arial"/>
              </a:rPr>
              <a:t>by</a:t>
            </a:r>
            <a:r>
              <a:rPr sz="2240" kern="0" spc="-56" dirty="0">
                <a:solidFill>
                  <a:srgbClr val="52555A"/>
                </a:solidFill>
                <a:latin typeface="Arial"/>
                <a:cs typeface="Arial"/>
              </a:rPr>
              <a:t> </a:t>
            </a:r>
            <a:r>
              <a:rPr sz="2240" kern="0" dirty="0">
                <a:solidFill>
                  <a:srgbClr val="52555A"/>
                </a:solidFill>
                <a:latin typeface="Arial"/>
                <a:cs typeface="Arial"/>
              </a:rPr>
              <a:t>hundreds</a:t>
            </a:r>
            <a:r>
              <a:rPr sz="2240" kern="0" spc="-96" dirty="0">
                <a:solidFill>
                  <a:srgbClr val="52555A"/>
                </a:solidFill>
                <a:latin typeface="Arial"/>
                <a:cs typeface="Arial"/>
              </a:rPr>
              <a:t> </a:t>
            </a:r>
            <a:r>
              <a:rPr sz="2240" kern="0" dirty="0">
                <a:solidFill>
                  <a:srgbClr val="52555A"/>
                </a:solidFill>
                <a:latin typeface="Arial"/>
                <a:cs typeface="Arial"/>
              </a:rPr>
              <a:t>of</a:t>
            </a:r>
            <a:r>
              <a:rPr sz="2240" kern="0" spc="-56" dirty="0">
                <a:solidFill>
                  <a:srgbClr val="52555A"/>
                </a:solidFill>
                <a:latin typeface="Arial"/>
                <a:cs typeface="Arial"/>
              </a:rPr>
              <a:t> </a:t>
            </a:r>
            <a:r>
              <a:rPr sz="2240" kern="0" spc="-16" dirty="0">
                <a:solidFill>
                  <a:srgbClr val="52555A"/>
                </a:solidFill>
                <a:latin typeface="Arial"/>
                <a:cs typeface="Arial"/>
              </a:rPr>
              <a:t>institutions</a:t>
            </a:r>
            <a:endParaRPr sz="2240" kern="0">
              <a:solidFill>
                <a:sysClr val="windowText" lastClr="000000"/>
              </a:solidFill>
              <a:latin typeface="Arial"/>
              <a:cs typeface="Arial"/>
            </a:endParaRPr>
          </a:p>
          <a:p>
            <a:pPr marL="478536" indent="-458216" defTabSz="1463040">
              <a:spcBef>
                <a:spcPts val="688"/>
              </a:spcBef>
              <a:buClr>
                <a:srgbClr val="FF6C00"/>
              </a:buClr>
              <a:buFontTx/>
              <a:buChar char="-"/>
              <a:tabLst>
                <a:tab pos="478536" algn="l"/>
              </a:tabLst>
            </a:pPr>
            <a:r>
              <a:rPr sz="2240" kern="0" dirty="0">
                <a:solidFill>
                  <a:srgbClr val="52555A"/>
                </a:solidFill>
                <a:latin typeface="Arial"/>
                <a:cs typeface="Arial"/>
              </a:rPr>
              <a:t>Great</a:t>
            </a:r>
            <a:r>
              <a:rPr sz="2240" kern="0" spc="-72" dirty="0">
                <a:solidFill>
                  <a:srgbClr val="52555A"/>
                </a:solidFill>
                <a:latin typeface="Arial"/>
                <a:cs typeface="Arial"/>
              </a:rPr>
              <a:t> </a:t>
            </a:r>
            <a:r>
              <a:rPr sz="2240" kern="0" dirty="0">
                <a:solidFill>
                  <a:srgbClr val="52555A"/>
                </a:solidFill>
                <a:latin typeface="Arial"/>
                <a:cs typeface="Arial"/>
              </a:rPr>
              <a:t>portal</a:t>
            </a:r>
            <a:r>
              <a:rPr sz="2240" kern="0" spc="-64" dirty="0">
                <a:solidFill>
                  <a:srgbClr val="52555A"/>
                </a:solidFill>
                <a:latin typeface="Arial"/>
                <a:cs typeface="Arial"/>
              </a:rPr>
              <a:t> </a:t>
            </a:r>
            <a:r>
              <a:rPr sz="2240" kern="0" dirty="0">
                <a:solidFill>
                  <a:srgbClr val="52555A"/>
                </a:solidFill>
                <a:latin typeface="Arial"/>
                <a:cs typeface="Arial"/>
              </a:rPr>
              <a:t>with</a:t>
            </a:r>
            <a:r>
              <a:rPr sz="2240" kern="0" spc="-32" dirty="0">
                <a:solidFill>
                  <a:srgbClr val="52555A"/>
                </a:solidFill>
                <a:latin typeface="Arial"/>
                <a:cs typeface="Arial"/>
              </a:rPr>
              <a:t> </a:t>
            </a:r>
            <a:r>
              <a:rPr sz="2240" kern="0" dirty="0">
                <a:solidFill>
                  <a:srgbClr val="52555A"/>
                </a:solidFill>
                <a:latin typeface="Arial"/>
                <a:cs typeface="Arial"/>
              </a:rPr>
              <a:t>excellent</a:t>
            </a:r>
            <a:r>
              <a:rPr sz="2240" kern="0" spc="-40" dirty="0">
                <a:solidFill>
                  <a:srgbClr val="52555A"/>
                </a:solidFill>
                <a:latin typeface="Arial"/>
                <a:cs typeface="Arial"/>
              </a:rPr>
              <a:t> SEO</a:t>
            </a:r>
            <a:endParaRPr sz="2240" kern="0">
              <a:solidFill>
                <a:sysClr val="windowText" lastClr="000000"/>
              </a:solidFill>
              <a:latin typeface="Arial"/>
              <a:cs typeface="Arial"/>
            </a:endParaRPr>
          </a:p>
          <a:p>
            <a:pPr marL="478536" indent="-458216" defTabSz="1463040">
              <a:spcBef>
                <a:spcPts val="694"/>
              </a:spcBef>
              <a:buClr>
                <a:srgbClr val="FF6C00"/>
              </a:buClr>
              <a:buFontTx/>
              <a:buChar char="-"/>
              <a:tabLst>
                <a:tab pos="478536" algn="l"/>
              </a:tabLst>
            </a:pPr>
            <a:r>
              <a:rPr sz="2240" kern="0" dirty="0">
                <a:solidFill>
                  <a:srgbClr val="52555A"/>
                </a:solidFill>
                <a:latin typeface="Arial"/>
                <a:cs typeface="Arial"/>
              </a:rPr>
              <a:t>Easy</a:t>
            </a:r>
            <a:r>
              <a:rPr sz="2240" kern="0" spc="-64" dirty="0">
                <a:solidFill>
                  <a:srgbClr val="52555A"/>
                </a:solidFill>
                <a:latin typeface="Arial"/>
                <a:cs typeface="Arial"/>
              </a:rPr>
              <a:t> </a:t>
            </a:r>
            <a:r>
              <a:rPr sz="2240" kern="0" dirty="0">
                <a:solidFill>
                  <a:srgbClr val="52555A"/>
                </a:solidFill>
                <a:latin typeface="Arial"/>
                <a:cs typeface="Arial"/>
              </a:rPr>
              <a:t>to</a:t>
            </a:r>
            <a:r>
              <a:rPr sz="2240" kern="0" spc="-48" dirty="0">
                <a:solidFill>
                  <a:srgbClr val="52555A"/>
                </a:solidFill>
                <a:latin typeface="Arial"/>
                <a:cs typeface="Arial"/>
              </a:rPr>
              <a:t> </a:t>
            </a:r>
            <a:r>
              <a:rPr sz="2240" kern="0" dirty="0">
                <a:solidFill>
                  <a:srgbClr val="52555A"/>
                </a:solidFill>
                <a:latin typeface="Arial"/>
                <a:cs typeface="Arial"/>
              </a:rPr>
              <a:t>configure,</a:t>
            </a:r>
            <a:r>
              <a:rPr sz="2240" kern="0" spc="-80" dirty="0">
                <a:solidFill>
                  <a:srgbClr val="52555A"/>
                </a:solidFill>
                <a:latin typeface="Arial"/>
                <a:cs typeface="Arial"/>
              </a:rPr>
              <a:t> </a:t>
            </a:r>
            <a:r>
              <a:rPr sz="2240" kern="0" dirty="0">
                <a:solidFill>
                  <a:srgbClr val="52555A"/>
                </a:solidFill>
                <a:latin typeface="Arial"/>
                <a:cs typeface="Arial"/>
              </a:rPr>
              <a:t>updates</a:t>
            </a:r>
            <a:r>
              <a:rPr sz="2240" kern="0" spc="-88" dirty="0">
                <a:solidFill>
                  <a:srgbClr val="52555A"/>
                </a:solidFill>
                <a:latin typeface="Arial"/>
                <a:cs typeface="Arial"/>
              </a:rPr>
              <a:t> </a:t>
            </a:r>
            <a:r>
              <a:rPr sz="2240" kern="0" spc="-16" dirty="0">
                <a:solidFill>
                  <a:srgbClr val="52555A"/>
                </a:solidFill>
                <a:latin typeface="Arial"/>
                <a:cs typeface="Arial"/>
              </a:rPr>
              <a:t>itself</a:t>
            </a:r>
            <a:endParaRPr sz="2240" kern="0">
              <a:solidFill>
                <a:sysClr val="windowText" lastClr="000000"/>
              </a:solidFill>
              <a:latin typeface="Arial"/>
              <a:cs typeface="Arial"/>
            </a:endParaRPr>
          </a:p>
          <a:p>
            <a:pPr defTabSz="1463040">
              <a:spcBef>
                <a:spcPts val="1496"/>
              </a:spcBef>
              <a:buClr>
                <a:srgbClr val="FF6C00"/>
              </a:buClr>
              <a:buFont typeface="Arial"/>
              <a:buChar char="-"/>
            </a:pPr>
            <a:endParaRPr sz="2240" kern="0">
              <a:solidFill>
                <a:sysClr val="windowText" lastClr="000000"/>
              </a:solidFill>
              <a:latin typeface="Arial"/>
              <a:cs typeface="Arial"/>
            </a:endParaRPr>
          </a:p>
          <a:p>
            <a:pPr marL="20320" defTabSz="1463040"/>
            <a:r>
              <a:rPr sz="2240" kern="0" dirty="0">
                <a:solidFill>
                  <a:srgbClr val="52555A"/>
                </a:solidFill>
                <a:latin typeface="Arial"/>
                <a:cs typeface="Arial"/>
              </a:rPr>
              <a:t>They</a:t>
            </a:r>
            <a:r>
              <a:rPr sz="2240" kern="0" spc="-64" dirty="0">
                <a:solidFill>
                  <a:srgbClr val="52555A"/>
                </a:solidFill>
                <a:latin typeface="Arial"/>
                <a:cs typeface="Arial"/>
              </a:rPr>
              <a:t> </a:t>
            </a:r>
            <a:r>
              <a:rPr sz="2240" kern="0" dirty="0">
                <a:solidFill>
                  <a:srgbClr val="52555A"/>
                </a:solidFill>
                <a:latin typeface="Arial"/>
                <a:cs typeface="Arial"/>
              </a:rPr>
              <a:t>are</a:t>
            </a:r>
            <a:r>
              <a:rPr sz="2240" kern="0" spc="-56" dirty="0">
                <a:solidFill>
                  <a:srgbClr val="52555A"/>
                </a:solidFill>
                <a:latin typeface="Arial"/>
                <a:cs typeface="Arial"/>
              </a:rPr>
              <a:t> </a:t>
            </a:r>
            <a:r>
              <a:rPr sz="2240" kern="0" dirty="0">
                <a:solidFill>
                  <a:srgbClr val="52555A"/>
                </a:solidFill>
                <a:latin typeface="Arial"/>
                <a:cs typeface="Arial"/>
              </a:rPr>
              <a:t>existing</a:t>
            </a:r>
            <a:r>
              <a:rPr sz="2240" kern="0" spc="-48" dirty="0">
                <a:solidFill>
                  <a:srgbClr val="52555A"/>
                </a:solidFill>
                <a:latin typeface="Arial"/>
                <a:cs typeface="Arial"/>
              </a:rPr>
              <a:t> </a:t>
            </a:r>
            <a:r>
              <a:rPr sz="2240" kern="0" dirty="0">
                <a:solidFill>
                  <a:srgbClr val="52555A"/>
                </a:solidFill>
                <a:latin typeface="Arial"/>
                <a:cs typeface="Arial"/>
              </a:rPr>
              <a:t>products</a:t>
            </a:r>
            <a:r>
              <a:rPr sz="2240" kern="0" spc="-80" dirty="0">
                <a:solidFill>
                  <a:srgbClr val="52555A"/>
                </a:solidFill>
                <a:latin typeface="Arial"/>
                <a:cs typeface="Arial"/>
              </a:rPr>
              <a:t> </a:t>
            </a:r>
            <a:r>
              <a:rPr sz="2240" kern="0" spc="-40" dirty="0">
                <a:solidFill>
                  <a:srgbClr val="52555A"/>
                </a:solidFill>
                <a:latin typeface="Arial"/>
                <a:cs typeface="Arial"/>
              </a:rPr>
              <a:t>so</a:t>
            </a:r>
            <a:endParaRPr sz="2240" kern="0">
              <a:solidFill>
                <a:sysClr val="windowText" lastClr="000000"/>
              </a:solidFill>
              <a:latin typeface="Arial"/>
              <a:cs typeface="Arial"/>
            </a:endParaRPr>
          </a:p>
          <a:p>
            <a:pPr marL="478536" indent="-458216" defTabSz="1463040">
              <a:spcBef>
                <a:spcPts val="694"/>
              </a:spcBef>
              <a:buClr>
                <a:srgbClr val="FF6C00"/>
              </a:buClr>
              <a:buFontTx/>
              <a:buChar char="-"/>
              <a:tabLst>
                <a:tab pos="478536" algn="l"/>
              </a:tabLst>
            </a:pPr>
            <a:r>
              <a:rPr sz="2240" kern="0" dirty="0">
                <a:solidFill>
                  <a:srgbClr val="52555A"/>
                </a:solidFill>
                <a:latin typeface="Arial"/>
                <a:cs typeface="Arial"/>
              </a:rPr>
              <a:t>implementation</a:t>
            </a:r>
            <a:r>
              <a:rPr sz="2240" kern="0" spc="-104" dirty="0">
                <a:solidFill>
                  <a:srgbClr val="52555A"/>
                </a:solidFill>
                <a:latin typeface="Arial"/>
                <a:cs typeface="Arial"/>
              </a:rPr>
              <a:t> </a:t>
            </a:r>
            <a:r>
              <a:rPr sz="2240" kern="0" dirty="0">
                <a:solidFill>
                  <a:srgbClr val="52555A"/>
                </a:solidFill>
                <a:latin typeface="Arial"/>
                <a:cs typeface="Arial"/>
              </a:rPr>
              <a:t>is</a:t>
            </a:r>
            <a:r>
              <a:rPr sz="2240" kern="0" spc="-48" dirty="0">
                <a:solidFill>
                  <a:srgbClr val="52555A"/>
                </a:solidFill>
                <a:latin typeface="Arial"/>
                <a:cs typeface="Arial"/>
              </a:rPr>
              <a:t> </a:t>
            </a:r>
            <a:r>
              <a:rPr sz="2240" kern="0" dirty="0">
                <a:solidFill>
                  <a:srgbClr val="52555A"/>
                </a:solidFill>
                <a:latin typeface="Arial"/>
                <a:cs typeface="Arial"/>
              </a:rPr>
              <a:t>almost</a:t>
            </a:r>
            <a:r>
              <a:rPr sz="2240" kern="0" spc="-48" dirty="0">
                <a:solidFill>
                  <a:srgbClr val="52555A"/>
                </a:solidFill>
                <a:latin typeface="Arial"/>
                <a:cs typeface="Arial"/>
              </a:rPr>
              <a:t> </a:t>
            </a:r>
            <a:r>
              <a:rPr sz="2240" kern="0" spc="-16" dirty="0">
                <a:solidFill>
                  <a:srgbClr val="52555A"/>
                </a:solidFill>
                <a:latin typeface="Arial"/>
                <a:cs typeface="Arial"/>
              </a:rPr>
              <a:t>instantaneous</a:t>
            </a:r>
            <a:endParaRPr sz="2240" kern="0">
              <a:solidFill>
                <a:sysClr val="windowText" lastClr="000000"/>
              </a:solidFill>
              <a:latin typeface="Arial"/>
              <a:cs typeface="Arial"/>
            </a:endParaRPr>
          </a:p>
          <a:p>
            <a:pPr marL="478536" indent="-458216" defTabSz="1463040">
              <a:spcBef>
                <a:spcPts val="688"/>
              </a:spcBef>
              <a:buClr>
                <a:srgbClr val="FF6C00"/>
              </a:buClr>
              <a:buFontTx/>
              <a:buChar char="-"/>
              <a:tabLst>
                <a:tab pos="478536" algn="l"/>
              </a:tabLst>
            </a:pPr>
            <a:r>
              <a:rPr sz="2240" kern="0" dirty="0">
                <a:solidFill>
                  <a:srgbClr val="52555A"/>
                </a:solidFill>
                <a:latin typeface="Arial"/>
                <a:cs typeface="Arial"/>
              </a:rPr>
              <a:t>Service,</a:t>
            </a:r>
            <a:r>
              <a:rPr sz="2240" kern="0" spc="-40" dirty="0">
                <a:solidFill>
                  <a:srgbClr val="52555A"/>
                </a:solidFill>
                <a:latin typeface="Arial"/>
                <a:cs typeface="Arial"/>
              </a:rPr>
              <a:t> </a:t>
            </a:r>
            <a:r>
              <a:rPr sz="2240" kern="0" dirty="0">
                <a:solidFill>
                  <a:srgbClr val="52555A"/>
                </a:solidFill>
                <a:latin typeface="Arial"/>
                <a:cs typeface="Arial"/>
              </a:rPr>
              <a:t>updates,</a:t>
            </a:r>
            <a:r>
              <a:rPr sz="2240" kern="0" spc="-96" dirty="0">
                <a:solidFill>
                  <a:srgbClr val="52555A"/>
                </a:solidFill>
                <a:latin typeface="Arial"/>
                <a:cs typeface="Arial"/>
              </a:rPr>
              <a:t> </a:t>
            </a:r>
            <a:r>
              <a:rPr sz="2240" kern="0" dirty="0">
                <a:solidFill>
                  <a:srgbClr val="52555A"/>
                </a:solidFill>
                <a:latin typeface="Arial"/>
                <a:cs typeface="Arial"/>
              </a:rPr>
              <a:t>state</a:t>
            </a:r>
            <a:r>
              <a:rPr sz="2240" kern="0" spc="-56" dirty="0">
                <a:solidFill>
                  <a:srgbClr val="52555A"/>
                </a:solidFill>
                <a:latin typeface="Arial"/>
                <a:cs typeface="Arial"/>
              </a:rPr>
              <a:t> </a:t>
            </a:r>
            <a:r>
              <a:rPr sz="2240" kern="0" dirty="0">
                <a:solidFill>
                  <a:srgbClr val="52555A"/>
                </a:solidFill>
                <a:latin typeface="Arial"/>
                <a:cs typeface="Arial"/>
              </a:rPr>
              <a:t>of</a:t>
            </a:r>
            <a:r>
              <a:rPr sz="2240" kern="0" spc="-40" dirty="0">
                <a:solidFill>
                  <a:srgbClr val="52555A"/>
                </a:solidFill>
                <a:latin typeface="Arial"/>
                <a:cs typeface="Arial"/>
              </a:rPr>
              <a:t> </a:t>
            </a:r>
            <a:r>
              <a:rPr sz="2240" kern="0" dirty="0">
                <a:solidFill>
                  <a:srgbClr val="52555A"/>
                </a:solidFill>
                <a:latin typeface="Arial"/>
                <a:cs typeface="Arial"/>
              </a:rPr>
              <a:t>art</a:t>
            </a:r>
            <a:r>
              <a:rPr sz="2240" kern="0" spc="-40" dirty="0">
                <a:solidFill>
                  <a:srgbClr val="52555A"/>
                </a:solidFill>
                <a:latin typeface="Arial"/>
                <a:cs typeface="Arial"/>
              </a:rPr>
              <a:t> </a:t>
            </a:r>
            <a:r>
              <a:rPr sz="2240" kern="0" dirty="0">
                <a:solidFill>
                  <a:srgbClr val="52555A"/>
                </a:solidFill>
                <a:latin typeface="Arial"/>
                <a:cs typeface="Arial"/>
              </a:rPr>
              <a:t>security</a:t>
            </a:r>
            <a:r>
              <a:rPr sz="2240" kern="0" spc="-72" dirty="0">
                <a:solidFill>
                  <a:srgbClr val="52555A"/>
                </a:solidFill>
                <a:latin typeface="Arial"/>
                <a:cs typeface="Arial"/>
              </a:rPr>
              <a:t> </a:t>
            </a:r>
            <a:r>
              <a:rPr sz="2240" kern="0" spc="-16" dirty="0">
                <a:solidFill>
                  <a:srgbClr val="52555A"/>
                </a:solidFill>
                <a:latin typeface="Arial"/>
                <a:cs typeface="Arial"/>
              </a:rPr>
              <a:t>included</a:t>
            </a:r>
            <a:endParaRPr sz="2240" kern="0">
              <a:solidFill>
                <a:sysClr val="windowText" lastClr="000000"/>
              </a:solidFill>
              <a:latin typeface="Arial"/>
              <a:cs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06420FF8-E5A8-27AB-A1F8-95F61015A7FB}"/>
              </a:ext>
            </a:extLst>
          </p:cNvPr>
          <p:cNvSpPr>
            <a:spLocks noGrp="1"/>
          </p:cNvSpPr>
          <p:nvPr>
            <p:ph type="title"/>
          </p:nvPr>
        </p:nvSpPr>
        <p:spPr>
          <a:xfrm>
            <a:off x="864003" y="480869"/>
            <a:ext cx="12912960" cy="590931"/>
          </a:xfrm>
        </p:spPr>
        <p:txBody>
          <a:bodyPr/>
          <a:lstStyle/>
          <a:p>
            <a:r>
              <a:rPr lang="en-GB" dirty="0"/>
              <a:t>Data sources</a:t>
            </a:r>
          </a:p>
        </p:txBody>
      </p:sp>
      <p:sp>
        <p:nvSpPr>
          <p:cNvPr id="4" name="Espace réservé du texte 3">
            <a:extLst>
              <a:ext uri="{FF2B5EF4-FFF2-40B4-BE49-F238E27FC236}">
                <a16:creationId xmlns:a16="http://schemas.microsoft.com/office/drawing/2014/main" id="{F8C15E31-4BAD-3F61-3287-9DD985546522}"/>
              </a:ext>
            </a:extLst>
          </p:cNvPr>
          <p:cNvSpPr>
            <a:spLocks noGrp="1"/>
          </p:cNvSpPr>
          <p:nvPr>
            <p:ph type="body" sz="quarter" idx="15"/>
          </p:nvPr>
        </p:nvSpPr>
        <p:spPr>
          <a:xfrm>
            <a:off x="1304485" y="3845978"/>
            <a:ext cx="3449320" cy="2169598"/>
          </a:xfrm>
        </p:spPr>
        <p:txBody>
          <a:bodyPr/>
          <a:lstStyle/>
          <a:p>
            <a:pPr marL="285750" indent="-285750" algn="l">
              <a:buFont typeface="Arial" panose="020B0604020202020204" pitchFamily="34" charset="0"/>
              <a:buChar char="•"/>
            </a:pPr>
            <a:r>
              <a:rPr lang="en-GB" sz="1600" dirty="0" err="1"/>
              <a:t>eCORDA</a:t>
            </a:r>
            <a:endParaRPr lang="en-GB" sz="1600" dirty="0"/>
          </a:p>
          <a:p>
            <a:pPr marL="285750" indent="-285750" algn="l">
              <a:buFont typeface="Arial" panose="020B0604020202020204" pitchFamily="34" charset="0"/>
              <a:buChar char="•"/>
            </a:pPr>
            <a:r>
              <a:rPr lang="en-GB" sz="1600" dirty="0"/>
              <a:t>EUROSTAT</a:t>
            </a:r>
          </a:p>
          <a:p>
            <a:pPr marL="285750" indent="-285750" algn="l">
              <a:buFont typeface="Arial" panose="020B0604020202020204" pitchFamily="34" charset="0"/>
              <a:buChar char="•"/>
            </a:pPr>
            <a:r>
              <a:rPr lang="en-GB" sz="1600" dirty="0"/>
              <a:t>Commitment Letters</a:t>
            </a:r>
          </a:p>
          <a:p>
            <a:pPr marL="285750" indent="-285750" algn="l">
              <a:buFont typeface="Arial" panose="020B0604020202020204" pitchFamily="34" charset="0"/>
              <a:buChar char="•"/>
            </a:pPr>
            <a:r>
              <a:rPr lang="en-GB" sz="1600" dirty="0"/>
              <a:t>ERA-LEARN data</a:t>
            </a:r>
          </a:p>
        </p:txBody>
      </p:sp>
      <p:sp>
        <p:nvSpPr>
          <p:cNvPr id="5" name="Espace réservé du texte 4">
            <a:extLst>
              <a:ext uri="{FF2B5EF4-FFF2-40B4-BE49-F238E27FC236}">
                <a16:creationId xmlns:a16="http://schemas.microsoft.com/office/drawing/2014/main" id="{6DFAEA58-5ADD-15CD-11ED-6B8599E06BBB}"/>
              </a:ext>
            </a:extLst>
          </p:cNvPr>
          <p:cNvSpPr>
            <a:spLocks noGrp="1"/>
          </p:cNvSpPr>
          <p:nvPr>
            <p:ph type="body" sz="quarter" idx="16"/>
          </p:nvPr>
        </p:nvSpPr>
        <p:spPr>
          <a:xfrm>
            <a:off x="5835128" y="3833299"/>
            <a:ext cx="3580334" cy="2169598"/>
          </a:xfrm>
        </p:spPr>
        <p:txBody>
          <a:bodyPr/>
          <a:lstStyle/>
          <a:p>
            <a:pPr marL="285750" indent="-285750" algn="l">
              <a:buFont typeface="Arial" panose="020B0604020202020204" pitchFamily="34" charset="0"/>
              <a:buChar char="•"/>
            </a:pPr>
            <a:r>
              <a:rPr lang="en-GB" sz="1400" dirty="0"/>
              <a:t>Participation in EPs</a:t>
            </a:r>
          </a:p>
          <a:p>
            <a:pPr marL="285750" indent="-285750" algn="l">
              <a:buFont typeface="Arial" panose="020B0604020202020204" pitchFamily="34" charset="0"/>
              <a:buChar char="•"/>
            </a:pPr>
            <a:r>
              <a:rPr lang="en-GB" sz="1400" dirty="0"/>
              <a:t>Commitments &amp; investment</a:t>
            </a:r>
          </a:p>
          <a:p>
            <a:pPr marL="285750" indent="-285750" algn="l">
              <a:buFont typeface="Arial" panose="020B0604020202020204" pitchFamily="34" charset="0"/>
              <a:buChar char="•"/>
            </a:pPr>
            <a:r>
              <a:rPr lang="en-GB" sz="1400" dirty="0"/>
              <a:t>Complementary &amp; cumulative funding</a:t>
            </a:r>
          </a:p>
          <a:p>
            <a:pPr marL="285750" indent="-285750" algn="l">
              <a:buFont typeface="Arial" panose="020B0604020202020204" pitchFamily="34" charset="0"/>
              <a:buChar char="•"/>
            </a:pPr>
            <a:r>
              <a:rPr lang="en-GB" sz="1400" dirty="0"/>
              <a:t>Strategy alignment with national priorities</a:t>
            </a:r>
          </a:p>
          <a:p>
            <a:pPr marL="285750" indent="-285750" algn="l">
              <a:buFont typeface="Arial" panose="020B0604020202020204" pitchFamily="34" charset="0"/>
              <a:buChar char="•"/>
            </a:pPr>
            <a:r>
              <a:rPr lang="en-GB" sz="1400" dirty="0"/>
              <a:t>Follow up of funded projects</a:t>
            </a:r>
          </a:p>
          <a:p>
            <a:pPr marL="285750" indent="-285750" algn="l">
              <a:buFont typeface="Arial" panose="020B0604020202020204" pitchFamily="34" charset="0"/>
              <a:buChar char="•"/>
            </a:pPr>
            <a:r>
              <a:rPr lang="en-GB" sz="1400" dirty="0"/>
              <a:t>Involved institutions</a:t>
            </a:r>
          </a:p>
        </p:txBody>
      </p:sp>
      <p:sp>
        <p:nvSpPr>
          <p:cNvPr id="6" name="Espace réservé du texte 5">
            <a:extLst>
              <a:ext uri="{FF2B5EF4-FFF2-40B4-BE49-F238E27FC236}">
                <a16:creationId xmlns:a16="http://schemas.microsoft.com/office/drawing/2014/main" id="{94575DD5-5312-F4B1-144D-68D28C199997}"/>
              </a:ext>
            </a:extLst>
          </p:cNvPr>
          <p:cNvSpPr>
            <a:spLocks noGrp="1"/>
          </p:cNvSpPr>
          <p:nvPr>
            <p:ph type="body" sz="quarter" idx="17"/>
          </p:nvPr>
        </p:nvSpPr>
        <p:spPr>
          <a:xfrm>
            <a:off x="10496785" y="3833299"/>
            <a:ext cx="3458326" cy="2169598"/>
          </a:xfrm>
        </p:spPr>
        <p:txBody>
          <a:bodyPr/>
          <a:lstStyle/>
          <a:p>
            <a:pPr marL="285750" indent="-285750" algn="l">
              <a:buClr>
                <a:schemeClr val="tx1"/>
              </a:buClr>
              <a:buFont typeface="Arial" panose="020B0604020202020204" pitchFamily="34" charset="0"/>
              <a:buChar char="•"/>
            </a:pPr>
            <a:r>
              <a:rPr lang="en-GB" sz="1600" dirty="0"/>
              <a:t>Partners</a:t>
            </a:r>
          </a:p>
          <a:p>
            <a:pPr marL="285750" indent="-285750" algn="l">
              <a:buClr>
                <a:schemeClr val="tx1"/>
              </a:buClr>
              <a:buFont typeface="Arial" panose="020B0604020202020204" pitchFamily="34" charset="0"/>
              <a:buChar char="•"/>
            </a:pPr>
            <a:r>
              <a:rPr lang="en-GB" sz="1600" dirty="0"/>
              <a:t>Contributions</a:t>
            </a:r>
          </a:p>
          <a:p>
            <a:pPr marL="285750" indent="-285750" algn="l">
              <a:buClr>
                <a:schemeClr val="tx1"/>
              </a:buClr>
              <a:buFont typeface="Arial" panose="020B0604020202020204" pitchFamily="34" charset="0"/>
              <a:buChar char="•"/>
            </a:pPr>
            <a:r>
              <a:rPr lang="en-GB" sz="1600" dirty="0"/>
              <a:t>Project funded</a:t>
            </a:r>
          </a:p>
          <a:p>
            <a:pPr marL="285750" indent="-285750" algn="l">
              <a:buClr>
                <a:schemeClr val="tx1"/>
              </a:buClr>
              <a:buFont typeface="Arial" panose="020B0604020202020204" pitchFamily="34" charset="0"/>
              <a:buChar char="•"/>
            </a:pPr>
            <a:r>
              <a:rPr lang="en-GB" sz="1600" dirty="0"/>
              <a:t>Alignment with national strategies</a:t>
            </a:r>
          </a:p>
          <a:p>
            <a:pPr marL="285750" indent="-285750" algn="l">
              <a:buClr>
                <a:schemeClr val="tx1"/>
              </a:buClr>
              <a:buFont typeface="Arial" panose="020B0604020202020204" pitchFamily="34" charset="0"/>
              <a:buChar char="•"/>
            </a:pPr>
            <a:r>
              <a:rPr lang="en-GB" sz="1600" dirty="0"/>
              <a:t>Success stories</a:t>
            </a:r>
          </a:p>
          <a:p>
            <a:pPr marL="285750" indent="-285750" algn="l">
              <a:buClr>
                <a:schemeClr val="tx1"/>
              </a:buClr>
              <a:buFont typeface="Arial" panose="020B0604020202020204" pitchFamily="34" charset="0"/>
              <a:buChar char="•"/>
            </a:pPr>
            <a:r>
              <a:rPr lang="en-GB" sz="1600" dirty="0"/>
              <a:t>Collaborations</a:t>
            </a:r>
          </a:p>
          <a:p>
            <a:pPr marL="285750" indent="-285750" algn="l">
              <a:buClr>
                <a:schemeClr val="tx1"/>
              </a:buClr>
              <a:buFont typeface="Arial" panose="020B0604020202020204" pitchFamily="34" charset="0"/>
              <a:buChar char="•"/>
            </a:pPr>
            <a:endParaRPr lang="en-GB" sz="1600" dirty="0"/>
          </a:p>
        </p:txBody>
      </p:sp>
      <p:sp>
        <p:nvSpPr>
          <p:cNvPr id="7" name="Espace réservé du texte 6">
            <a:extLst>
              <a:ext uri="{FF2B5EF4-FFF2-40B4-BE49-F238E27FC236}">
                <a16:creationId xmlns:a16="http://schemas.microsoft.com/office/drawing/2014/main" id="{9F8E37A9-0B83-658E-1571-04181846BBA4}"/>
              </a:ext>
            </a:extLst>
          </p:cNvPr>
          <p:cNvSpPr>
            <a:spLocks noGrp="1"/>
          </p:cNvSpPr>
          <p:nvPr>
            <p:ph type="body" sz="quarter" idx="18"/>
          </p:nvPr>
        </p:nvSpPr>
        <p:spPr>
          <a:xfrm>
            <a:off x="2084982" y="2311838"/>
            <a:ext cx="1587499" cy="1521461"/>
          </a:xfrm>
        </p:spPr>
        <p:txBody>
          <a:bodyPr/>
          <a:lstStyle/>
          <a:p>
            <a:r>
              <a:rPr lang="en-GB" dirty="0"/>
              <a:t>EC</a:t>
            </a:r>
          </a:p>
        </p:txBody>
      </p:sp>
      <p:sp>
        <p:nvSpPr>
          <p:cNvPr id="8" name="Espace réservé du texte 7">
            <a:extLst>
              <a:ext uri="{FF2B5EF4-FFF2-40B4-BE49-F238E27FC236}">
                <a16:creationId xmlns:a16="http://schemas.microsoft.com/office/drawing/2014/main" id="{6D914BF7-701B-87B4-E356-4DB762F1B943}"/>
              </a:ext>
            </a:extLst>
          </p:cNvPr>
          <p:cNvSpPr>
            <a:spLocks noGrp="1"/>
          </p:cNvSpPr>
          <p:nvPr>
            <p:ph type="body" sz="quarter" idx="19"/>
          </p:nvPr>
        </p:nvSpPr>
        <p:spPr>
          <a:xfrm>
            <a:off x="6508711" y="2311838"/>
            <a:ext cx="1587499" cy="1521461"/>
          </a:xfrm>
        </p:spPr>
        <p:txBody>
          <a:bodyPr/>
          <a:lstStyle/>
          <a:p>
            <a:r>
              <a:rPr lang="en-GB" dirty="0"/>
              <a:t>MS</a:t>
            </a:r>
          </a:p>
        </p:txBody>
      </p:sp>
      <p:sp>
        <p:nvSpPr>
          <p:cNvPr id="9" name="Espace réservé du texte 8">
            <a:extLst>
              <a:ext uri="{FF2B5EF4-FFF2-40B4-BE49-F238E27FC236}">
                <a16:creationId xmlns:a16="http://schemas.microsoft.com/office/drawing/2014/main" id="{5AE5F578-F1C7-E4A5-8353-DD1AF9EFC2B6}"/>
              </a:ext>
            </a:extLst>
          </p:cNvPr>
          <p:cNvSpPr>
            <a:spLocks noGrp="1"/>
          </p:cNvSpPr>
          <p:nvPr>
            <p:ph type="body" sz="quarter" idx="20"/>
          </p:nvPr>
        </p:nvSpPr>
        <p:spPr>
          <a:xfrm>
            <a:off x="10964067" y="2311838"/>
            <a:ext cx="1587499" cy="1521461"/>
          </a:xfrm>
        </p:spPr>
        <p:txBody>
          <a:bodyPr/>
          <a:lstStyle/>
          <a:p>
            <a:r>
              <a:rPr lang="en-GB" dirty="0"/>
              <a:t>EP</a:t>
            </a:r>
          </a:p>
        </p:txBody>
      </p:sp>
      <p:sp>
        <p:nvSpPr>
          <p:cNvPr id="10" name="Espace réservé du numéro de diapositive 9">
            <a:extLst>
              <a:ext uri="{FF2B5EF4-FFF2-40B4-BE49-F238E27FC236}">
                <a16:creationId xmlns:a16="http://schemas.microsoft.com/office/drawing/2014/main" id="{7A976D79-938F-035E-DFF1-C71BEE005528}"/>
              </a:ext>
            </a:extLst>
          </p:cNvPr>
          <p:cNvSpPr>
            <a:spLocks noGrp="1"/>
          </p:cNvSpPr>
          <p:nvPr>
            <p:ph type="sldNum" sz="quarter" idx="21"/>
          </p:nvPr>
        </p:nvSpPr>
        <p:spPr/>
        <p:txBody>
          <a:bodyPr/>
          <a:lstStyle/>
          <a:p>
            <a:fld id="{33DC2AB1-3121-DC42-81EB-8FDD8A73E93A}" type="slidenum">
              <a:rPr lang="en-GB" smtClean="0"/>
              <a:pPr/>
              <a:t>3</a:t>
            </a:fld>
            <a:endParaRPr lang="en-GB"/>
          </a:p>
        </p:txBody>
      </p:sp>
    </p:spTree>
    <p:extLst>
      <p:ext uri="{BB962C8B-B14F-4D97-AF65-F5344CB8AC3E}">
        <p14:creationId xmlns:p14="http://schemas.microsoft.com/office/powerpoint/2010/main" val="3770145083"/>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0" y="416965"/>
            <a:ext cx="14630400" cy="7813040"/>
            <a:chOff x="0" y="260603"/>
            <a:chExt cx="9144000" cy="4883150"/>
          </a:xfrm>
        </p:grpSpPr>
        <p:pic>
          <p:nvPicPr>
            <p:cNvPr id="3" name="object 3"/>
            <p:cNvPicPr/>
            <p:nvPr/>
          </p:nvPicPr>
          <p:blipFill>
            <a:blip r:embed="rId2" cstate="print"/>
            <a:stretch>
              <a:fillRect/>
            </a:stretch>
          </p:blipFill>
          <p:spPr>
            <a:xfrm>
              <a:off x="0" y="260603"/>
              <a:ext cx="9143999" cy="4882894"/>
            </a:xfrm>
            <a:prstGeom prst="rect">
              <a:avLst/>
            </a:prstGeom>
          </p:spPr>
        </p:pic>
        <p:sp>
          <p:nvSpPr>
            <p:cNvPr id="4" name="object 4"/>
            <p:cNvSpPr/>
            <p:nvPr/>
          </p:nvSpPr>
          <p:spPr>
            <a:xfrm>
              <a:off x="1363979" y="4128515"/>
              <a:ext cx="762000" cy="754380"/>
            </a:xfrm>
            <a:custGeom>
              <a:avLst/>
              <a:gdLst/>
              <a:ahLst/>
              <a:cxnLst/>
              <a:rect l="l" t="t" r="r" b="b"/>
              <a:pathLst>
                <a:path w="762000" h="754379">
                  <a:moveTo>
                    <a:pt x="0" y="754380"/>
                  </a:moveTo>
                  <a:lnTo>
                    <a:pt x="762000" y="754380"/>
                  </a:lnTo>
                  <a:lnTo>
                    <a:pt x="762000" y="0"/>
                  </a:lnTo>
                  <a:lnTo>
                    <a:pt x="0" y="0"/>
                  </a:lnTo>
                  <a:lnTo>
                    <a:pt x="0" y="754380"/>
                  </a:lnTo>
                  <a:close/>
                </a:path>
              </a:pathLst>
            </a:custGeom>
            <a:ln w="57150">
              <a:solidFill>
                <a:srgbClr val="FF6C00"/>
              </a:solidFill>
            </a:ln>
          </p:spPr>
          <p:txBody>
            <a:bodyPr wrap="square" lIns="0" tIns="0" rIns="0" bIns="0" rtlCol="0"/>
            <a:lstStyle/>
            <a:p>
              <a:pPr defTabSz="1463040"/>
              <a:endParaRPr sz="2880" kern="0">
                <a:solidFill>
                  <a:sysClr val="windowText" lastClr="000000"/>
                </a:solidFill>
              </a:endParaRPr>
            </a:p>
          </p:txBody>
        </p:sp>
      </p:grpSp>
      <p:sp>
        <p:nvSpPr>
          <p:cNvPr id="5" name="object 5"/>
          <p:cNvSpPr txBox="1"/>
          <p:nvPr/>
        </p:nvSpPr>
        <p:spPr>
          <a:xfrm>
            <a:off x="8561832" y="7782560"/>
            <a:ext cx="5925312" cy="365228"/>
          </a:xfrm>
          <a:prstGeom prst="rect">
            <a:avLst/>
          </a:prstGeom>
        </p:spPr>
        <p:txBody>
          <a:bodyPr vert="horz" wrap="square" lIns="0" tIns="20320" rIns="0" bIns="0" rtlCol="0">
            <a:spAutoFit/>
          </a:bodyPr>
          <a:lstStyle/>
          <a:p>
            <a:pPr marL="20320" defTabSz="1463040">
              <a:spcBef>
                <a:spcPts val="160"/>
              </a:spcBef>
            </a:pPr>
            <a:r>
              <a:rPr sz="2240" u="heavy" kern="0" spc="-16" dirty="0">
                <a:solidFill>
                  <a:srgbClr val="0462C1"/>
                </a:solidFill>
                <a:uFill>
                  <a:solidFill>
                    <a:srgbClr val="0462C1"/>
                  </a:solidFill>
                </a:uFill>
                <a:latin typeface="Arial"/>
                <a:cs typeface="Arial"/>
                <a:hlinkClick r:id="rId3"/>
              </a:rPr>
              <a:t>https://researchinformation.amsterdamumc.org</a:t>
            </a:r>
            <a:endParaRPr sz="2240" kern="0">
              <a:solidFill>
                <a:sysClr val="windowText" lastClr="000000"/>
              </a:solidFill>
              <a:latin typeface="Arial"/>
              <a:cs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object 2"/>
          <p:cNvPicPr/>
          <p:nvPr/>
        </p:nvPicPr>
        <p:blipFill>
          <a:blip r:embed="rId2" cstate="print"/>
          <a:stretch>
            <a:fillRect/>
          </a:stretch>
        </p:blipFill>
        <p:spPr>
          <a:xfrm>
            <a:off x="1" y="612039"/>
            <a:ext cx="14630398" cy="7005523"/>
          </a:xfrm>
          <a:prstGeom prst="rect">
            <a:avLst/>
          </a:prstGeom>
        </p:spPr>
      </p:pic>
      <p:sp>
        <p:nvSpPr>
          <p:cNvPr id="3" name="object 3"/>
          <p:cNvSpPr txBox="1"/>
          <p:nvPr/>
        </p:nvSpPr>
        <p:spPr>
          <a:xfrm>
            <a:off x="87783" y="114604"/>
            <a:ext cx="4113784" cy="1695336"/>
          </a:xfrm>
          <a:prstGeom prst="rect">
            <a:avLst/>
          </a:prstGeom>
          <a:solidFill>
            <a:srgbClr val="3678DF"/>
          </a:solidFill>
          <a:ln w="12700">
            <a:solidFill>
              <a:srgbClr val="112E5D"/>
            </a:solidFill>
          </a:ln>
        </p:spPr>
        <p:txBody>
          <a:bodyPr vert="horz" wrap="square" lIns="0" tIns="0" rIns="0" bIns="0" rtlCol="0">
            <a:spAutoFit/>
          </a:bodyPr>
          <a:lstStyle/>
          <a:p>
            <a:pPr defTabSz="1463040"/>
            <a:endParaRPr sz="1920" kern="0">
              <a:solidFill>
                <a:sysClr val="windowText" lastClr="000000"/>
              </a:solidFill>
              <a:latin typeface="Times New Roman"/>
              <a:cs typeface="Times New Roman"/>
            </a:endParaRPr>
          </a:p>
          <a:p>
            <a:pPr defTabSz="1463040">
              <a:spcBef>
                <a:spcPts val="1664"/>
              </a:spcBef>
            </a:pPr>
            <a:endParaRPr sz="1920" kern="0">
              <a:solidFill>
                <a:sysClr val="windowText" lastClr="000000"/>
              </a:solidFill>
              <a:latin typeface="Times New Roman"/>
              <a:cs typeface="Times New Roman"/>
            </a:endParaRPr>
          </a:p>
          <a:p>
            <a:pPr marL="330200" marR="322072" indent="1016" algn="ctr" defTabSz="1463040"/>
            <a:r>
              <a:rPr sz="1920" kern="0" dirty="0">
                <a:solidFill>
                  <a:srgbClr val="FFFFFF"/>
                </a:solidFill>
                <a:latin typeface="Arial"/>
                <a:cs typeface="Arial"/>
              </a:rPr>
              <a:t>Facets</a:t>
            </a:r>
            <a:r>
              <a:rPr sz="1920" kern="0" spc="-32" dirty="0">
                <a:solidFill>
                  <a:srgbClr val="FFFFFF"/>
                </a:solidFill>
                <a:latin typeface="Arial"/>
                <a:cs typeface="Arial"/>
              </a:rPr>
              <a:t> </a:t>
            </a:r>
            <a:r>
              <a:rPr sz="1920" kern="0" dirty="0">
                <a:solidFill>
                  <a:srgbClr val="FFFFFF"/>
                </a:solidFill>
                <a:latin typeface="Arial"/>
                <a:cs typeface="Arial"/>
              </a:rPr>
              <a:t>can</a:t>
            </a:r>
            <a:r>
              <a:rPr sz="1920" kern="0" spc="-32" dirty="0">
                <a:solidFill>
                  <a:srgbClr val="FFFFFF"/>
                </a:solidFill>
                <a:latin typeface="Arial"/>
                <a:cs typeface="Arial"/>
              </a:rPr>
              <a:t> </a:t>
            </a:r>
            <a:r>
              <a:rPr sz="1920" kern="0" dirty="0">
                <a:solidFill>
                  <a:srgbClr val="FFFFFF"/>
                </a:solidFill>
                <a:latin typeface="Arial"/>
                <a:cs typeface="Arial"/>
              </a:rPr>
              <a:t>be</a:t>
            </a:r>
            <a:r>
              <a:rPr sz="1920" kern="0" spc="-40" dirty="0">
                <a:solidFill>
                  <a:srgbClr val="FFFFFF"/>
                </a:solidFill>
                <a:latin typeface="Arial"/>
                <a:cs typeface="Arial"/>
              </a:rPr>
              <a:t> </a:t>
            </a:r>
            <a:r>
              <a:rPr sz="1920" kern="0" spc="-16" dirty="0">
                <a:solidFill>
                  <a:srgbClr val="FFFFFF"/>
                </a:solidFill>
                <a:latin typeface="Arial"/>
                <a:cs typeface="Arial"/>
              </a:rPr>
              <a:t>customized: </a:t>
            </a:r>
            <a:r>
              <a:rPr sz="1920" kern="0" dirty="0">
                <a:solidFill>
                  <a:srgbClr val="FFFFFF"/>
                </a:solidFill>
                <a:latin typeface="Arial"/>
                <a:cs typeface="Arial"/>
              </a:rPr>
              <a:t>ORPHAcodes,</a:t>
            </a:r>
            <a:r>
              <a:rPr sz="1920" kern="0" spc="-96" dirty="0">
                <a:solidFill>
                  <a:srgbClr val="FFFFFF"/>
                </a:solidFill>
                <a:latin typeface="Arial"/>
                <a:cs typeface="Arial"/>
              </a:rPr>
              <a:t> </a:t>
            </a:r>
            <a:r>
              <a:rPr sz="1920" kern="0" dirty="0">
                <a:solidFill>
                  <a:srgbClr val="FFFFFF"/>
                </a:solidFill>
                <a:latin typeface="Arial"/>
                <a:cs typeface="Arial"/>
              </a:rPr>
              <a:t>diseases,</a:t>
            </a:r>
            <a:r>
              <a:rPr sz="1920" kern="0" spc="-96" dirty="0">
                <a:solidFill>
                  <a:srgbClr val="FFFFFF"/>
                </a:solidFill>
                <a:latin typeface="Arial"/>
                <a:cs typeface="Arial"/>
              </a:rPr>
              <a:t> </a:t>
            </a:r>
            <a:r>
              <a:rPr sz="1920" kern="0" spc="-32" dirty="0">
                <a:solidFill>
                  <a:srgbClr val="FFFFFF"/>
                </a:solidFill>
                <a:latin typeface="Arial"/>
                <a:cs typeface="Arial"/>
              </a:rPr>
              <a:t>ERNs, etc.</a:t>
            </a:r>
            <a:endParaRPr sz="1920" kern="0">
              <a:solidFill>
                <a:sysClr val="windowText" lastClr="000000"/>
              </a:solidFill>
              <a:latin typeface="Arial"/>
              <a:cs typeface="Arial"/>
            </a:endParaRPr>
          </a:p>
        </p:txBody>
      </p:sp>
      <p:sp>
        <p:nvSpPr>
          <p:cNvPr id="4" name="object 4"/>
          <p:cNvSpPr/>
          <p:nvPr/>
        </p:nvSpPr>
        <p:spPr>
          <a:xfrm>
            <a:off x="575463" y="985113"/>
            <a:ext cx="8880856" cy="5190744"/>
          </a:xfrm>
          <a:custGeom>
            <a:avLst/>
            <a:gdLst/>
            <a:ahLst/>
            <a:cxnLst/>
            <a:rect l="l" t="t" r="r" b="b"/>
            <a:pathLst>
              <a:path w="5550535" h="3244215">
                <a:moveTo>
                  <a:pt x="114300" y="1480820"/>
                </a:moveTo>
                <a:lnTo>
                  <a:pt x="76200" y="1480820"/>
                </a:lnTo>
                <a:lnTo>
                  <a:pt x="76200" y="1034034"/>
                </a:lnTo>
                <a:lnTo>
                  <a:pt x="38100" y="1034034"/>
                </a:lnTo>
                <a:lnTo>
                  <a:pt x="38100" y="1480820"/>
                </a:lnTo>
                <a:lnTo>
                  <a:pt x="0" y="1480820"/>
                </a:lnTo>
                <a:lnTo>
                  <a:pt x="57150" y="1595120"/>
                </a:lnTo>
                <a:lnTo>
                  <a:pt x="104775" y="1499870"/>
                </a:lnTo>
                <a:lnTo>
                  <a:pt x="114300" y="1480820"/>
                </a:lnTo>
                <a:close/>
              </a:path>
              <a:path w="5550535" h="3244215">
                <a:moveTo>
                  <a:pt x="986028" y="3129534"/>
                </a:moveTo>
                <a:lnTo>
                  <a:pt x="947928" y="3129534"/>
                </a:lnTo>
                <a:lnTo>
                  <a:pt x="947928" y="1034034"/>
                </a:lnTo>
                <a:lnTo>
                  <a:pt x="909828" y="1034034"/>
                </a:lnTo>
                <a:lnTo>
                  <a:pt x="909828" y="3129534"/>
                </a:lnTo>
                <a:lnTo>
                  <a:pt x="871728" y="3129534"/>
                </a:lnTo>
                <a:lnTo>
                  <a:pt x="928878" y="3243834"/>
                </a:lnTo>
                <a:lnTo>
                  <a:pt x="976503" y="3148584"/>
                </a:lnTo>
                <a:lnTo>
                  <a:pt x="986028" y="3129534"/>
                </a:lnTo>
                <a:close/>
              </a:path>
              <a:path w="5550535" h="3244215">
                <a:moveTo>
                  <a:pt x="5550281" y="57150"/>
                </a:moveTo>
                <a:lnTo>
                  <a:pt x="5512181" y="38100"/>
                </a:lnTo>
                <a:lnTo>
                  <a:pt x="5435981" y="0"/>
                </a:lnTo>
                <a:lnTo>
                  <a:pt x="5435981" y="38100"/>
                </a:lnTo>
                <a:lnTo>
                  <a:pt x="4642866" y="38100"/>
                </a:lnTo>
                <a:lnTo>
                  <a:pt x="4642866" y="76200"/>
                </a:lnTo>
                <a:lnTo>
                  <a:pt x="5435981" y="76200"/>
                </a:lnTo>
                <a:lnTo>
                  <a:pt x="5435981" y="114300"/>
                </a:lnTo>
                <a:lnTo>
                  <a:pt x="5512181" y="76200"/>
                </a:lnTo>
                <a:lnTo>
                  <a:pt x="5550281" y="57150"/>
                </a:lnTo>
                <a:close/>
              </a:path>
            </a:pathLst>
          </a:custGeom>
          <a:solidFill>
            <a:srgbClr val="3678DF"/>
          </a:solidFill>
        </p:spPr>
        <p:txBody>
          <a:bodyPr wrap="square" lIns="0" tIns="0" rIns="0" bIns="0" rtlCol="0"/>
          <a:lstStyle/>
          <a:p>
            <a:pPr defTabSz="1463040"/>
            <a:endParaRPr sz="2880" kern="0">
              <a:solidFill>
                <a:sysClr val="windowText" lastClr="000000"/>
              </a:solidFill>
            </a:endParaRPr>
          </a:p>
        </p:txBody>
      </p:sp>
      <p:sp>
        <p:nvSpPr>
          <p:cNvPr id="5" name="object 5"/>
          <p:cNvSpPr txBox="1"/>
          <p:nvPr/>
        </p:nvSpPr>
        <p:spPr>
          <a:xfrm>
            <a:off x="8561832" y="7782560"/>
            <a:ext cx="5925312" cy="365228"/>
          </a:xfrm>
          <a:prstGeom prst="rect">
            <a:avLst/>
          </a:prstGeom>
        </p:spPr>
        <p:txBody>
          <a:bodyPr vert="horz" wrap="square" lIns="0" tIns="20320" rIns="0" bIns="0" rtlCol="0">
            <a:spAutoFit/>
          </a:bodyPr>
          <a:lstStyle/>
          <a:p>
            <a:pPr marL="20320" defTabSz="1463040">
              <a:spcBef>
                <a:spcPts val="160"/>
              </a:spcBef>
            </a:pPr>
            <a:r>
              <a:rPr sz="2240" u="heavy" kern="0" spc="-16" dirty="0">
                <a:solidFill>
                  <a:srgbClr val="0462C1"/>
                </a:solidFill>
                <a:uFill>
                  <a:solidFill>
                    <a:srgbClr val="0462C1"/>
                  </a:solidFill>
                </a:uFill>
                <a:latin typeface="Arial"/>
                <a:cs typeface="Arial"/>
                <a:hlinkClick r:id="rId3"/>
              </a:rPr>
              <a:t>https://researchinformation.amsterdamumc.org</a:t>
            </a:r>
            <a:endParaRPr sz="2240" kern="0">
              <a:solidFill>
                <a:sysClr val="windowText" lastClr="000000"/>
              </a:solidFill>
              <a:latin typeface="Arial"/>
              <a:cs typeface="Arial"/>
            </a:endParaRPr>
          </a:p>
        </p:txBody>
      </p:sp>
      <p:sp>
        <p:nvSpPr>
          <p:cNvPr id="6" name="object 6"/>
          <p:cNvSpPr txBox="1"/>
          <p:nvPr/>
        </p:nvSpPr>
        <p:spPr>
          <a:xfrm>
            <a:off x="9592665" y="473050"/>
            <a:ext cx="3370072" cy="662746"/>
          </a:xfrm>
          <a:prstGeom prst="rect">
            <a:avLst/>
          </a:prstGeom>
          <a:solidFill>
            <a:srgbClr val="3678DF"/>
          </a:solidFill>
          <a:ln w="12700">
            <a:solidFill>
              <a:srgbClr val="112E5D"/>
            </a:solidFill>
          </a:ln>
        </p:spPr>
        <p:txBody>
          <a:bodyPr vert="horz" wrap="square" lIns="0" tIns="71120" rIns="0" bIns="0" rtlCol="0">
            <a:spAutoFit/>
          </a:bodyPr>
          <a:lstStyle/>
          <a:p>
            <a:pPr marL="621792" marR="382016" indent="-229616" defTabSz="1463040">
              <a:spcBef>
                <a:spcPts val="560"/>
              </a:spcBef>
            </a:pPr>
            <a:r>
              <a:rPr sz="1920" kern="0" dirty="0">
                <a:solidFill>
                  <a:srgbClr val="FFFFFF"/>
                </a:solidFill>
                <a:latin typeface="Arial"/>
                <a:cs typeface="Arial"/>
              </a:rPr>
              <a:t>Likely:</a:t>
            </a:r>
            <a:r>
              <a:rPr sz="1920" kern="0" spc="-48" dirty="0">
                <a:solidFill>
                  <a:srgbClr val="FFFFFF"/>
                </a:solidFill>
                <a:latin typeface="Arial"/>
                <a:cs typeface="Arial"/>
              </a:rPr>
              <a:t> </a:t>
            </a:r>
            <a:r>
              <a:rPr sz="1920" kern="0" dirty="0">
                <a:solidFill>
                  <a:srgbClr val="FFFFFF"/>
                </a:solidFill>
                <a:latin typeface="Arial"/>
                <a:cs typeface="Arial"/>
              </a:rPr>
              <a:t>ERN</a:t>
            </a:r>
            <a:r>
              <a:rPr sz="1920" kern="0" spc="-40" dirty="0">
                <a:solidFill>
                  <a:srgbClr val="FFFFFF"/>
                </a:solidFill>
                <a:latin typeface="Arial"/>
                <a:cs typeface="Arial"/>
              </a:rPr>
              <a:t> </a:t>
            </a:r>
            <a:r>
              <a:rPr sz="1920" kern="0" dirty="0">
                <a:solidFill>
                  <a:srgbClr val="FFFFFF"/>
                </a:solidFill>
                <a:latin typeface="Arial"/>
                <a:cs typeface="Arial"/>
              </a:rPr>
              <a:t>members</a:t>
            </a:r>
            <a:r>
              <a:rPr sz="1920" kern="0" spc="-64" dirty="0">
                <a:solidFill>
                  <a:srgbClr val="FFFFFF"/>
                </a:solidFill>
                <a:latin typeface="Arial"/>
                <a:cs typeface="Arial"/>
              </a:rPr>
              <a:t> </a:t>
            </a:r>
            <a:r>
              <a:rPr sz="1920" kern="0" spc="-80" dirty="0">
                <a:solidFill>
                  <a:srgbClr val="FFFFFF"/>
                </a:solidFill>
                <a:latin typeface="Arial"/>
                <a:cs typeface="Arial"/>
              </a:rPr>
              <a:t>&amp; </a:t>
            </a:r>
            <a:r>
              <a:rPr sz="1920" kern="0" spc="-16" dirty="0">
                <a:solidFill>
                  <a:srgbClr val="FFFFFF"/>
                </a:solidFill>
                <a:latin typeface="Arial"/>
                <a:cs typeface="Arial"/>
              </a:rPr>
              <a:t>ERDERA</a:t>
            </a:r>
            <a:r>
              <a:rPr sz="1920" kern="0" spc="-48" dirty="0">
                <a:solidFill>
                  <a:srgbClr val="FFFFFF"/>
                </a:solidFill>
                <a:latin typeface="Arial"/>
                <a:cs typeface="Arial"/>
              </a:rPr>
              <a:t> </a:t>
            </a:r>
            <a:r>
              <a:rPr sz="1920" kern="0" spc="-16" dirty="0">
                <a:solidFill>
                  <a:srgbClr val="FFFFFF"/>
                </a:solidFill>
                <a:latin typeface="Arial"/>
                <a:cs typeface="Arial"/>
              </a:rPr>
              <a:t>awardees</a:t>
            </a:r>
            <a:endParaRPr sz="1920" kern="0">
              <a:solidFill>
                <a:sysClr val="windowText" lastClr="000000"/>
              </a:solidFill>
              <a:latin typeface="Arial"/>
              <a:cs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object 2"/>
          <p:cNvGrpSpPr/>
          <p:nvPr/>
        </p:nvGrpSpPr>
        <p:grpSpPr>
          <a:xfrm>
            <a:off x="757734" y="779678"/>
            <a:ext cx="13554456" cy="6340856"/>
            <a:chOff x="473583" y="487298"/>
            <a:chExt cx="8471535" cy="3963035"/>
          </a:xfrm>
        </p:grpSpPr>
        <p:pic>
          <p:nvPicPr>
            <p:cNvPr id="3" name="object 3"/>
            <p:cNvPicPr/>
            <p:nvPr/>
          </p:nvPicPr>
          <p:blipFill>
            <a:blip r:embed="rId2" cstate="print"/>
            <a:stretch>
              <a:fillRect/>
            </a:stretch>
          </p:blipFill>
          <p:spPr>
            <a:xfrm>
              <a:off x="483108" y="1604771"/>
              <a:ext cx="2625344" cy="2766044"/>
            </a:xfrm>
            <a:prstGeom prst="rect">
              <a:avLst/>
            </a:prstGeom>
          </p:spPr>
        </p:pic>
        <p:sp>
          <p:nvSpPr>
            <p:cNvPr id="4" name="object 4"/>
            <p:cNvSpPr/>
            <p:nvPr/>
          </p:nvSpPr>
          <p:spPr>
            <a:xfrm>
              <a:off x="478345" y="1600009"/>
              <a:ext cx="2693670" cy="2785110"/>
            </a:xfrm>
            <a:custGeom>
              <a:avLst/>
              <a:gdLst/>
              <a:ahLst/>
              <a:cxnLst/>
              <a:rect l="l" t="t" r="r" b="b"/>
              <a:pathLst>
                <a:path w="2693670" h="2785110">
                  <a:moveTo>
                    <a:pt x="0" y="2784729"/>
                  </a:moveTo>
                  <a:lnTo>
                    <a:pt x="2693289" y="2784729"/>
                  </a:lnTo>
                  <a:lnTo>
                    <a:pt x="2693289" y="0"/>
                  </a:lnTo>
                  <a:lnTo>
                    <a:pt x="0" y="0"/>
                  </a:lnTo>
                  <a:lnTo>
                    <a:pt x="0" y="2784729"/>
                  </a:lnTo>
                  <a:close/>
                </a:path>
              </a:pathLst>
            </a:custGeom>
            <a:ln w="9524">
              <a:solidFill>
                <a:srgbClr val="3678DF"/>
              </a:solidFill>
            </a:ln>
          </p:spPr>
          <p:txBody>
            <a:bodyPr wrap="square" lIns="0" tIns="0" rIns="0" bIns="0" rtlCol="0"/>
            <a:lstStyle/>
            <a:p>
              <a:pPr defTabSz="1463040"/>
              <a:endParaRPr sz="2880" kern="0">
                <a:solidFill>
                  <a:sysClr val="windowText" lastClr="000000"/>
                </a:solidFill>
              </a:endParaRPr>
            </a:p>
          </p:txBody>
        </p:sp>
        <p:pic>
          <p:nvPicPr>
            <p:cNvPr id="5" name="object 5"/>
            <p:cNvPicPr/>
            <p:nvPr/>
          </p:nvPicPr>
          <p:blipFill>
            <a:blip r:embed="rId3" cstate="print"/>
            <a:stretch>
              <a:fillRect/>
            </a:stretch>
          </p:blipFill>
          <p:spPr>
            <a:xfrm>
              <a:off x="6252972" y="496823"/>
              <a:ext cx="2682239" cy="3887724"/>
            </a:xfrm>
            <a:prstGeom prst="rect">
              <a:avLst/>
            </a:prstGeom>
          </p:spPr>
        </p:pic>
        <p:sp>
          <p:nvSpPr>
            <p:cNvPr id="6" name="object 6"/>
            <p:cNvSpPr/>
            <p:nvPr/>
          </p:nvSpPr>
          <p:spPr>
            <a:xfrm>
              <a:off x="6248146" y="492061"/>
              <a:ext cx="2691765" cy="3897629"/>
            </a:xfrm>
            <a:custGeom>
              <a:avLst/>
              <a:gdLst/>
              <a:ahLst/>
              <a:cxnLst/>
              <a:rect l="l" t="t" r="r" b="b"/>
              <a:pathLst>
                <a:path w="2691765" h="3897629">
                  <a:moveTo>
                    <a:pt x="0" y="3897249"/>
                  </a:moveTo>
                  <a:lnTo>
                    <a:pt x="2691765" y="3897249"/>
                  </a:lnTo>
                  <a:lnTo>
                    <a:pt x="2691765" y="0"/>
                  </a:lnTo>
                  <a:lnTo>
                    <a:pt x="0" y="0"/>
                  </a:lnTo>
                  <a:lnTo>
                    <a:pt x="0" y="3897249"/>
                  </a:lnTo>
                  <a:close/>
                </a:path>
              </a:pathLst>
            </a:custGeom>
            <a:ln w="9525">
              <a:solidFill>
                <a:srgbClr val="3678DF"/>
              </a:solidFill>
            </a:ln>
          </p:spPr>
          <p:txBody>
            <a:bodyPr wrap="square" lIns="0" tIns="0" rIns="0" bIns="0" rtlCol="0"/>
            <a:lstStyle/>
            <a:p>
              <a:pPr defTabSz="1463040"/>
              <a:endParaRPr sz="2880" kern="0">
                <a:solidFill>
                  <a:sysClr val="windowText" lastClr="000000"/>
                </a:solidFill>
              </a:endParaRPr>
            </a:p>
          </p:txBody>
        </p:sp>
        <p:pic>
          <p:nvPicPr>
            <p:cNvPr id="7" name="object 7"/>
            <p:cNvPicPr/>
            <p:nvPr/>
          </p:nvPicPr>
          <p:blipFill>
            <a:blip r:embed="rId4" cstate="print"/>
            <a:stretch>
              <a:fillRect/>
            </a:stretch>
          </p:blipFill>
          <p:spPr>
            <a:xfrm>
              <a:off x="3369563" y="504443"/>
              <a:ext cx="2682240" cy="3875532"/>
            </a:xfrm>
            <a:prstGeom prst="rect">
              <a:avLst/>
            </a:prstGeom>
          </p:spPr>
        </p:pic>
        <p:sp>
          <p:nvSpPr>
            <p:cNvPr id="8" name="object 8"/>
            <p:cNvSpPr/>
            <p:nvPr/>
          </p:nvSpPr>
          <p:spPr>
            <a:xfrm>
              <a:off x="3364737" y="499681"/>
              <a:ext cx="2691765" cy="3885565"/>
            </a:xfrm>
            <a:custGeom>
              <a:avLst/>
              <a:gdLst/>
              <a:ahLst/>
              <a:cxnLst/>
              <a:rect l="l" t="t" r="r" b="b"/>
              <a:pathLst>
                <a:path w="2691765" h="3885565">
                  <a:moveTo>
                    <a:pt x="0" y="3885057"/>
                  </a:moveTo>
                  <a:lnTo>
                    <a:pt x="2691765" y="3885057"/>
                  </a:lnTo>
                  <a:lnTo>
                    <a:pt x="2691765" y="0"/>
                  </a:lnTo>
                  <a:lnTo>
                    <a:pt x="0" y="0"/>
                  </a:lnTo>
                  <a:lnTo>
                    <a:pt x="0" y="3885057"/>
                  </a:lnTo>
                  <a:close/>
                </a:path>
              </a:pathLst>
            </a:custGeom>
            <a:ln w="9525">
              <a:solidFill>
                <a:srgbClr val="3678DF"/>
              </a:solidFill>
            </a:ln>
          </p:spPr>
          <p:txBody>
            <a:bodyPr wrap="square" lIns="0" tIns="0" rIns="0" bIns="0" rtlCol="0"/>
            <a:lstStyle/>
            <a:p>
              <a:pPr defTabSz="1463040"/>
              <a:endParaRPr sz="2880" kern="0">
                <a:solidFill>
                  <a:sysClr val="windowText" lastClr="000000"/>
                </a:solidFill>
              </a:endParaRPr>
            </a:p>
          </p:txBody>
        </p:sp>
      </p:grpSp>
      <p:sp>
        <p:nvSpPr>
          <p:cNvPr id="9" name="object 9"/>
          <p:cNvSpPr txBox="1">
            <a:spLocks noGrp="1"/>
          </p:cNvSpPr>
          <p:nvPr>
            <p:ph type="title"/>
          </p:nvPr>
        </p:nvSpPr>
        <p:spPr>
          <a:xfrm>
            <a:off x="899931" y="746883"/>
            <a:ext cx="1653030" cy="1201355"/>
          </a:xfrm>
          <a:prstGeom prst="rect">
            <a:avLst/>
          </a:prstGeom>
        </p:spPr>
        <p:txBody>
          <a:bodyPr vert="horz" wrap="square" lIns="0" tIns="19304" rIns="0" bIns="0" rtlCol="0">
            <a:spAutoFit/>
          </a:bodyPr>
          <a:lstStyle/>
          <a:p>
            <a:pPr marL="20320">
              <a:spcBef>
                <a:spcPts val="152"/>
              </a:spcBef>
            </a:pPr>
            <a:r>
              <a:rPr spc="-16" dirty="0">
                <a:solidFill>
                  <a:srgbClr val="FF6C00"/>
                </a:solidFill>
              </a:rPr>
              <a:t>Profile</a:t>
            </a:r>
          </a:p>
          <a:p>
            <a:pPr marL="20320">
              <a:spcBef>
                <a:spcPts val="40"/>
              </a:spcBef>
            </a:pPr>
            <a:r>
              <a:rPr sz="3200" spc="-16" dirty="0">
                <a:solidFill>
                  <a:srgbClr val="FF6C00"/>
                </a:solidFill>
              </a:rPr>
              <a:t>Example</a:t>
            </a:r>
            <a:endParaRPr sz="3200"/>
          </a:p>
        </p:txBody>
      </p:sp>
      <p:sp>
        <p:nvSpPr>
          <p:cNvPr id="10" name="object 10"/>
          <p:cNvSpPr txBox="1"/>
          <p:nvPr/>
        </p:nvSpPr>
        <p:spPr>
          <a:xfrm>
            <a:off x="483454" y="2611242"/>
            <a:ext cx="244856" cy="463717"/>
          </a:xfrm>
          <a:prstGeom prst="rect">
            <a:avLst/>
          </a:prstGeom>
        </p:spPr>
        <p:txBody>
          <a:bodyPr vert="horz" wrap="square" lIns="0" tIns="20320" rIns="0" bIns="0" rtlCol="0">
            <a:spAutoFit/>
          </a:bodyPr>
          <a:lstStyle/>
          <a:p>
            <a:pPr marL="20320" defTabSz="1463040">
              <a:spcBef>
                <a:spcPts val="160"/>
              </a:spcBef>
            </a:pPr>
            <a:r>
              <a:rPr sz="2880" kern="0" spc="-80" dirty="0">
                <a:solidFill>
                  <a:srgbClr val="3678DF"/>
                </a:solidFill>
                <a:latin typeface="Arial"/>
                <a:cs typeface="Arial"/>
              </a:rPr>
              <a:t>1</a:t>
            </a:r>
            <a:endParaRPr sz="2880" kern="0">
              <a:solidFill>
                <a:sysClr val="windowText" lastClr="000000"/>
              </a:solidFill>
              <a:latin typeface="Arial"/>
              <a:cs typeface="Arial"/>
            </a:endParaRPr>
          </a:p>
        </p:txBody>
      </p:sp>
      <p:sp>
        <p:nvSpPr>
          <p:cNvPr id="11" name="object 11"/>
          <p:cNvSpPr txBox="1"/>
          <p:nvPr/>
        </p:nvSpPr>
        <p:spPr>
          <a:xfrm>
            <a:off x="5140758" y="792074"/>
            <a:ext cx="244856" cy="463717"/>
          </a:xfrm>
          <a:prstGeom prst="rect">
            <a:avLst/>
          </a:prstGeom>
        </p:spPr>
        <p:txBody>
          <a:bodyPr vert="horz" wrap="square" lIns="0" tIns="20320" rIns="0" bIns="0" rtlCol="0">
            <a:spAutoFit/>
          </a:bodyPr>
          <a:lstStyle/>
          <a:p>
            <a:pPr marL="20320" defTabSz="1463040">
              <a:spcBef>
                <a:spcPts val="160"/>
              </a:spcBef>
            </a:pPr>
            <a:r>
              <a:rPr sz="2880" kern="0" spc="-80" dirty="0">
                <a:solidFill>
                  <a:srgbClr val="3678DF"/>
                </a:solidFill>
                <a:latin typeface="Arial"/>
                <a:cs typeface="Arial"/>
              </a:rPr>
              <a:t>2</a:t>
            </a:r>
            <a:endParaRPr sz="2880" kern="0">
              <a:solidFill>
                <a:sysClr val="windowText" lastClr="000000"/>
              </a:solidFill>
              <a:latin typeface="Arial"/>
              <a:cs typeface="Arial"/>
            </a:endParaRPr>
          </a:p>
        </p:txBody>
      </p:sp>
      <p:sp>
        <p:nvSpPr>
          <p:cNvPr id="12" name="object 12"/>
          <p:cNvSpPr txBox="1"/>
          <p:nvPr/>
        </p:nvSpPr>
        <p:spPr>
          <a:xfrm>
            <a:off x="9750348" y="792074"/>
            <a:ext cx="244856" cy="463717"/>
          </a:xfrm>
          <a:prstGeom prst="rect">
            <a:avLst/>
          </a:prstGeom>
        </p:spPr>
        <p:txBody>
          <a:bodyPr vert="horz" wrap="square" lIns="0" tIns="20320" rIns="0" bIns="0" rtlCol="0">
            <a:spAutoFit/>
          </a:bodyPr>
          <a:lstStyle/>
          <a:p>
            <a:pPr marL="20320" defTabSz="1463040">
              <a:spcBef>
                <a:spcPts val="160"/>
              </a:spcBef>
            </a:pPr>
            <a:r>
              <a:rPr sz="2880" kern="0" spc="-80" dirty="0">
                <a:solidFill>
                  <a:srgbClr val="3678DF"/>
                </a:solidFill>
                <a:latin typeface="Arial"/>
                <a:cs typeface="Arial"/>
              </a:rPr>
              <a:t>3</a:t>
            </a:r>
            <a:endParaRPr sz="2880" kern="0">
              <a:solidFill>
                <a:sysClr val="windowText" lastClr="000000"/>
              </a:solidFill>
              <a:latin typeface="Arial"/>
              <a:cs typeface="Arial"/>
            </a:endParaRPr>
          </a:p>
        </p:txBody>
      </p:sp>
      <p:sp>
        <p:nvSpPr>
          <p:cNvPr id="13" name="object 13"/>
          <p:cNvSpPr/>
          <p:nvPr/>
        </p:nvSpPr>
        <p:spPr>
          <a:xfrm>
            <a:off x="772973" y="792481"/>
            <a:ext cx="8946896" cy="6215886"/>
          </a:xfrm>
          <a:custGeom>
            <a:avLst/>
            <a:gdLst/>
            <a:ahLst/>
            <a:cxnLst/>
            <a:rect l="l" t="t" r="r" b="b"/>
            <a:pathLst>
              <a:path w="5591810" h="3884929">
                <a:moveTo>
                  <a:pt x="0" y="3884676"/>
                </a:moveTo>
                <a:lnTo>
                  <a:pt x="2680843" y="3884676"/>
                </a:lnTo>
              </a:path>
              <a:path w="5591810" h="3884929">
                <a:moveTo>
                  <a:pt x="2910840" y="3884676"/>
                </a:moveTo>
                <a:lnTo>
                  <a:pt x="5591683" y="3884676"/>
                </a:lnTo>
              </a:path>
              <a:path w="5591810" h="3884929">
                <a:moveTo>
                  <a:pt x="2886456" y="0"/>
                </a:moveTo>
                <a:lnTo>
                  <a:pt x="5567299" y="0"/>
                </a:lnTo>
              </a:path>
            </a:pathLst>
          </a:custGeom>
          <a:ln w="6350">
            <a:solidFill>
              <a:srgbClr val="FFFFFF"/>
            </a:solidFill>
            <a:prstDash val="sysDash"/>
          </a:ln>
        </p:spPr>
        <p:txBody>
          <a:bodyPr wrap="square" lIns="0" tIns="0" rIns="0" bIns="0" rtlCol="0"/>
          <a:lstStyle/>
          <a:p>
            <a:pPr defTabSz="1463040"/>
            <a:endParaRPr sz="2880" kern="0">
              <a:solidFill>
                <a:sysClr val="windowText" lastClr="000000"/>
              </a:solidFill>
            </a:endParaRPr>
          </a:p>
        </p:txBody>
      </p:sp>
      <p:sp>
        <p:nvSpPr>
          <p:cNvPr id="14" name="object 14"/>
          <p:cNvSpPr/>
          <p:nvPr/>
        </p:nvSpPr>
        <p:spPr>
          <a:xfrm>
            <a:off x="1504493" y="7739482"/>
            <a:ext cx="4289552" cy="0"/>
          </a:xfrm>
          <a:custGeom>
            <a:avLst/>
            <a:gdLst/>
            <a:ahLst/>
            <a:cxnLst/>
            <a:rect l="l" t="t" r="r" b="b"/>
            <a:pathLst>
              <a:path w="2680970">
                <a:moveTo>
                  <a:pt x="0" y="0"/>
                </a:moveTo>
                <a:lnTo>
                  <a:pt x="2680842" y="0"/>
                </a:lnTo>
              </a:path>
            </a:pathLst>
          </a:custGeom>
          <a:ln w="6350">
            <a:solidFill>
              <a:srgbClr val="FFFFFF"/>
            </a:solidFill>
            <a:prstDash val="sysDash"/>
          </a:ln>
        </p:spPr>
        <p:txBody>
          <a:bodyPr wrap="square" lIns="0" tIns="0" rIns="0" bIns="0" rtlCol="0"/>
          <a:lstStyle/>
          <a:p>
            <a:pPr defTabSz="1463040"/>
            <a:endParaRPr sz="2880" kern="0">
              <a:solidFill>
                <a:sysClr val="windowText" lastClr="000000"/>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46D1106-E0A7-187F-A4FB-F6B783C9C807}"/>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120EA81B-B859-4269-DAC6-CF3467C44003}"/>
              </a:ext>
            </a:extLst>
          </p:cNvPr>
          <p:cNvSpPr>
            <a:spLocks noGrp="1"/>
          </p:cNvSpPr>
          <p:nvPr>
            <p:ph type="title"/>
          </p:nvPr>
        </p:nvSpPr>
        <p:spPr>
          <a:xfrm>
            <a:off x="820800" y="3441219"/>
            <a:ext cx="9103785" cy="1477328"/>
          </a:xfrm>
        </p:spPr>
        <p:txBody>
          <a:bodyPr/>
          <a:lstStyle/>
          <a:p>
            <a:r>
              <a:rPr lang="en-GB" dirty="0"/>
              <a:t>Institution &amp; researcher record level</a:t>
            </a:r>
          </a:p>
        </p:txBody>
      </p:sp>
      <p:pic>
        <p:nvPicPr>
          <p:cNvPr id="3" name="Image 2">
            <a:extLst>
              <a:ext uri="{FF2B5EF4-FFF2-40B4-BE49-F238E27FC236}">
                <a16:creationId xmlns:a16="http://schemas.microsoft.com/office/drawing/2014/main" id="{A87B533C-181E-FA10-F4C0-CA3BD701C6F9}"/>
              </a:ext>
            </a:extLst>
          </p:cNvPr>
          <p:cNvPicPr>
            <a:picLocks noChangeAspect="1"/>
          </p:cNvPicPr>
          <p:nvPr/>
        </p:nvPicPr>
        <p:blipFill>
          <a:blip r:embed="rId2"/>
          <a:stretch>
            <a:fillRect/>
          </a:stretch>
        </p:blipFill>
        <p:spPr>
          <a:xfrm>
            <a:off x="820800" y="4976486"/>
            <a:ext cx="6093267" cy="1106944"/>
          </a:xfrm>
          <a:prstGeom prst="rect">
            <a:avLst/>
          </a:prstGeom>
        </p:spPr>
      </p:pic>
    </p:spTree>
    <p:extLst>
      <p:ext uri="{BB962C8B-B14F-4D97-AF65-F5344CB8AC3E}">
        <p14:creationId xmlns:p14="http://schemas.microsoft.com/office/powerpoint/2010/main" val="282577364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D0BA9C5E-F9A6-9853-7938-E3822B4DBAEC}"/>
              </a:ext>
            </a:extLst>
          </p:cNvPr>
          <p:cNvSpPr>
            <a:spLocks noGrp="1"/>
          </p:cNvSpPr>
          <p:nvPr>
            <p:ph type="sldNum" sz="quarter" idx="12"/>
          </p:nvPr>
        </p:nvSpPr>
        <p:spPr/>
        <p:txBody>
          <a:bodyPr/>
          <a:lstStyle/>
          <a:p>
            <a:pPr defTabSz="1097280"/>
            <a:fld id="{D4B7CCD9-33F4-3D48-B73D-3CCBFEF93ADD}" type="slidenum">
              <a:rPr lang="fr-FR">
                <a:solidFill>
                  <a:prstClr val="black">
                    <a:tint val="75000"/>
                  </a:prstClr>
                </a:solidFill>
                <a:latin typeface="Calibri" panose="020F0502020204030204"/>
              </a:rPr>
              <a:pPr defTabSz="1097280"/>
              <a:t>34</a:t>
            </a:fld>
            <a:endParaRPr lang="fr-FR">
              <a:solidFill>
                <a:prstClr val="black">
                  <a:tint val="75000"/>
                </a:prstClr>
              </a:solidFill>
              <a:latin typeface="Calibri" panose="020F0502020204030204"/>
            </a:endParaRPr>
          </a:p>
        </p:txBody>
      </p:sp>
      <p:pic>
        <p:nvPicPr>
          <p:cNvPr id="6" name="Picture 5" descr="A screenshot of a website&#10;&#10;Description automatically generated">
            <a:extLst>
              <a:ext uri="{FF2B5EF4-FFF2-40B4-BE49-F238E27FC236}">
                <a16:creationId xmlns:a16="http://schemas.microsoft.com/office/drawing/2014/main" id="{6C1C9B03-77ED-73DE-2BDC-6AC13DCC5D5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804700" y="5042407"/>
            <a:ext cx="1800971" cy="1357080"/>
          </a:xfrm>
          <a:prstGeom prst="rect">
            <a:avLst/>
          </a:prstGeom>
        </p:spPr>
      </p:pic>
      <p:pic>
        <p:nvPicPr>
          <p:cNvPr id="8" name="Picture 7" descr="A diagram of a company&#10;&#10;Description automatically generated">
            <a:extLst>
              <a:ext uri="{FF2B5EF4-FFF2-40B4-BE49-F238E27FC236}">
                <a16:creationId xmlns:a16="http://schemas.microsoft.com/office/drawing/2014/main" id="{3786C0C2-2765-C6CC-7057-E9B7D0264BD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55452" y="0"/>
            <a:ext cx="10770283" cy="8229600"/>
          </a:xfrm>
          <a:prstGeom prst="rect">
            <a:avLst/>
          </a:prstGeom>
        </p:spPr>
      </p:pic>
    </p:spTree>
    <p:extLst>
      <p:ext uri="{BB962C8B-B14F-4D97-AF65-F5344CB8AC3E}">
        <p14:creationId xmlns:p14="http://schemas.microsoft.com/office/powerpoint/2010/main" val="389114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F1AB1E-6E70-728D-5BA0-92427467A3BB}"/>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42D39C76-EA55-0F42-E6EF-4B689C9192E8}"/>
              </a:ext>
            </a:extLst>
          </p:cNvPr>
          <p:cNvSpPr>
            <a:spLocks noGrp="1"/>
          </p:cNvSpPr>
          <p:nvPr>
            <p:ph type="title"/>
          </p:nvPr>
        </p:nvSpPr>
        <p:spPr/>
        <p:txBody>
          <a:bodyPr/>
          <a:lstStyle/>
          <a:p>
            <a:r>
              <a:rPr lang="en-GB"/>
              <a:t>DATA COLLECTION BACK OFFICE</a:t>
            </a:r>
            <a:br>
              <a:rPr lang="en-GB"/>
            </a:br>
            <a:r>
              <a:rPr lang="en-GB"/>
              <a:t> </a:t>
            </a:r>
            <a:br>
              <a:rPr lang="en-GB"/>
            </a:br>
            <a:br>
              <a:rPr lang="en-GB"/>
            </a:br>
            <a:br>
              <a:rPr lang="en-GB"/>
            </a:br>
            <a:endParaRPr lang="en-GB"/>
          </a:p>
        </p:txBody>
      </p:sp>
      <p:sp>
        <p:nvSpPr>
          <p:cNvPr id="7" name="TextBox 6">
            <a:extLst>
              <a:ext uri="{FF2B5EF4-FFF2-40B4-BE49-F238E27FC236}">
                <a16:creationId xmlns:a16="http://schemas.microsoft.com/office/drawing/2014/main" id="{01F54C46-801E-BA34-0491-03A2C53FD150}"/>
              </a:ext>
            </a:extLst>
          </p:cNvPr>
          <p:cNvSpPr txBox="1"/>
          <p:nvPr/>
        </p:nvSpPr>
        <p:spPr>
          <a:xfrm>
            <a:off x="365760" y="1684739"/>
            <a:ext cx="7051853" cy="5078313"/>
          </a:xfrm>
          <a:prstGeom prst="rect">
            <a:avLst/>
          </a:prstGeom>
          <a:noFill/>
        </p:spPr>
        <p:txBody>
          <a:bodyPr wrap="square" rtlCol="0">
            <a:spAutoFit/>
          </a:bodyPr>
          <a:lstStyle/>
          <a:p>
            <a:pPr marL="342901" indent="-342901" defTabSz="1097280">
              <a:buFont typeface="Arial" panose="020B0604020202020204" pitchFamily="34" charset="0"/>
              <a:buChar char="•"/>
            </a:pPr>
            <a:r>
              <a:rPr lang="en-GB" sz="2160">
                <a:solidFill>
                  <a:prstClr val="black"/>
                </a:solidFill>
                <a:latin typeface="Inter"/>
              </a:rPr>
              <a:t>Easy forms for the monitoring team</a:t>
            </a:r>
          </a:p>
          <a:p>
            <a:pPr marL="342901" indent="-342901" defTabSz="1097280">
              <a:buFont typeface="Arial" panose="020B0604020202020204" pitchFamily="34" charset="0"/>
              <a:buChar char="•"/>
            </a:pPr>
            <a:endParaRPr lang="en-GB" sz="2160">
              <a:solidFill>
                <a:prstClr val="black"/>
              </a:solidFill>
              <a:latin typeface="Inter"/>
            </a:endParaRPr>
          </a:p>
          <a:p>
            <a:pPr marL="342901" indent="-342901" defTabSz="1097280">
              <a:buFont typeface="Arial" panose="020B0604020202020204" pitchFamily="34" charset="0"/>
              <a:buChar char="•"/>
            </a:pPr>
            <a:r>
              <a:rPr lang="en-GB" sz="2160">
                <a:solidFill>
                  <a:prstClr val="black"/>
                </a:solidFill>
                <a:latin typeface="Inter"/>
              </a:rPr>
              <a:t>Data structure dedicated to ERDERA accessible for external usage like survey templates</a:t>
            </a:r>
          </a:p>
          <a:p>
            <a:pPr marL="342901" indent="-342901" defTabSz="1097280">
              <a:buFont typeface="Arial" panose="020B0604020202020204" pitchFamily="34" charset="0"/>
              <a:buChar char="•"/>
            </a:pPr>
            <a:endParaRPr lang="en-GB" sz="2160">
              <a:solidFill>
                <a:prstClr val="black"/>
              </a:solidFill>
              <a:latin typeface="Inter"/>
            </a:endParaRPr>
          </a:p>
          <a:p>
            <a:pPr marL="342901" indent="-342901" defTabSz="1097280">
              <a:buFont typeface="Arial" panose="020B0604020202020204" pitchFamily="34" charset="0"/>
              <a:buChar char="•"/>
            </a:pPr>
            <a:r>
              <a:rPr lang="en-GB" sz="2160">
                <a:solidFill>
                  <a:prstClr val="black"/>
                </a:solidFill>
                <a:latin typeface="Inter"/>
              </a:rPr>
              <a:t>Data directly accessible through APIs for the dashboard and other tools </a:t>
            </a:r>
          </a:p>
          <a:p>
            <a:pPr marL="342901" indent="-342901" defTabSz="1097280">
              <a:buFont typeface="Arial" panose="020B0604020202020204" pitchFamily="34" charset="0"/>
              <a:buChar char="•"/>
            </a:pPr>
            <a:endParaRPr lang="en-GB" sz="2160">
              <a:solidFill>
                <a:prstClr val="black"/>
              </a:solidFill>
              <a:latin typeface="Inter"/>
            </a:endParaRPr>
          </a:p>
          <a:p>
            <a:pPr marL="342901" indent="-342901" defTabSz="1097280">
              <a:buFont typeface="Arial" panose="020B0604020202020204" pitchFamily="34" charset="0"/>
              <a:buChar char="•"/>
            </a:pPr>
            <a:r>
              <a:rPr lang="en-GB" sz="2160">
                <a:solidFill>
                  <a:prstClr val="black"/>
                </a:solidFill>
                <a:latin typeface="Inter"/>
              </a:rPr>
              <a:t>Fine grained permission to authorize different usage ( edit , read, download, create ) with different scope ( </a:t>
            </a:r>
            <a:r>
              <a:rPr lang="en-GB" sz="2160" err="1">
                <a:solidFill>
                  <a:prstClr val="black"/>
                </a:solidFill>
                <a:latin typeface="Inter"/>
              </a:rPr>
              <a:t>ie</a:t>
            </a:r>
            <a:r>
              <a:rPr lang="en-GB" sz="2160">
                <a:solidFill>
                  <a:prstClr val="black"/>
                </a:solidFill>
                <a:latin typeface="Inter"/>
              </a:rPr>
              <a:t>: training , congress…) to support many contributors</a:t>
            </a:r>
          </a:p>
          <a:p>
            <a:pPr marL="342901" indent="-342901" defTabSz="1097280">
              <a:buFont typeface="Arial" panose="020B0604020202020204" pitchFamily="34" charset="0"/>
              <a:buChar char="•"/>
            </a:pPr>
            <a:endParaRPr lang="en-GB" sz="2160">
              <a:solidFill>
                <a:prstClr val="black"/>
              </a:solidFill>
              <a:latin typeface="Inter"/>
            </a:endParaRPr>
          </a:p>
          <a:p>
            <a:pPr marL="342901" indent="-342901" defTabSz="1097280">
              <a:buFont typeface="Arial" panose="020B0604020202020204" pitchFamily="34" charset="0"/>
              <a:buChar char="•"/>
            </a:pPr>
            <a:r>
              <a:rPr lang="en-GB" sz="2160">
                <a:solidFill>
                  <a:prstClr val="black"/>
                </a:solidFill>
                <a:latin typeface="Inter"/>
              </a:rPr>
              <a:t>Supports automation of data imports / collection with API and bulk imports</a:t>
            </a:r>
          </a:p>
        </p:txBody>
      </p:sp>
      <p:pic>
        <p:nvPicPr>
          <p:cNvPr id="2" name="Picture 1" descr="A screenshot of a computer&#10;&#10;Description automatically generated">
            <a:extLst>
              <a:ext uri="{FF2B5EF4-FFF2-40B4-BE49-F238E27FC236}">
                <a16:creationId xmlns:a16="http://schemas.microsoft.com/office/drawing/2014/main" id="{51E702E8-5E54-463D-0694-B9F9C805329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7792" y="648001"/>
            <a:ext cx="5266848" cy="2767688"/>
          </a:xfrm>
          <a:prstGeom prst="rect">
            <a:avLst/>
          </a:prstGeom>
        </p:spPr>
      </p:pic>
      <p:pic>
        <p:nvPicPr>
          <p:cNvPr id="5" name="Picture 4" descr="A screenshot of a computer&#10;&#10;Description automatically generated">
            <a:extLst>
              <a:ext uri="{FF2B5EF4-FFF2-40B4-BE49-F238E27FC236}">
                <a16:creationId xmlns:a16="http://schemas.microsoft.com/office/drawing/2014/main" id="{3C836E19-5419-4FC1-D53A-1C344F512C87}"/>
              </a:ext>
            </a:extLst>
          </p:cNvPr>
          <p:cNvPicPr>
            <a:picLocks noChangeAspect="1"/>
          </p:cNvPicPr>
          <p:nvPr/>
        </p:nvPicPr>
        <p:blipFill>
          <a:blip r:embed="rId3">
            <a:extLst>
              <a:ext uri="{28A0092B-C50C-407E-A947-70E740481C1C}">
                <a14:useLocalDpi xmlns:a14="http://schemas.microsoft.com/office/drawing/2010/main" val="0"/>
              </a:ext>
            </a:extLst>
          </a:blip>
          <a:srcRect t="2958"/>
          <a:stretch/>
        </p:blipFill>
        <p:spPr>
          <a:xfrm>
            <a:off x="7618498" y="3703464"/>
            <a:ext cx="5852051" cy="3114989"/>
          </a:xfrm>
          <a:prstGeom prst="rect">
            <a:avLst/>
          </a:prstGeom>
        </p:spPr>
      </p:pic>
    </p:spTree>
    <p:extLst>
      <p:ext uri="{BB962C8B-B14F-4D97-AF65-F5344CB8AC3E}">
        <p14:creationId xmlns:p14="http://schemas.microsoft.com/office/powerpoint/2010/main" val="277207091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9D7BF6-F32E-D956-3003-E5828C209047}"/>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FAA5EB64-B9FE-BF14-8A58-869FD0CC5B8B}"/>
              </a:ext>
            </a:extLst>
          </p:cNvPr>
          <p:cNvSpPr>
            <a:spLocks noGrp="1"/>
          </p:cNvSpPr>
          <p:nvPr>
            <p:ph type="title"/>
          </p:nvPr>
        </p:nvSpPr>
        <p:spPr/>
        <p:txBody>
          <a:bodyPr/>
          <a:lstStyle/>
          <a:p>
            <a:r>
              <a:rPr lang="en-GB" dirty="0"/>
              <a:t>TEKKARE PUBLIC DATA APIs</a:t>
            </a:r>
          </a:p>
        </p:txBody>
      </p:sp>
      <p:sp>
        <p:nvSpPr>
          <p:cNvPr id="7" name="TextBox 6">
            <a:extLst>
              <a:ext uri="{FF2B5EF4-FFF2-40B4-BE49-F238E27FC236}">
                <a16:creationId xmlns:a16="http://schemas.microsoft.com/office/drawing/2014/main" id="{9605D297-CFF6-BE95-D34B-630754FF6D6A}"/>
              </a:ext>
            </a:extLst>
          </p:cNvPr>
          <p:cNvSpPr txBox="1"/>
          <p:nvPr/>
        </p:nvSpPr>
        <p:spPr>
          <a:xfrm>
            <a:off x="365760" y="1684740"/>
            <a:ext cx="7051853" cy="3083921"/>
          </a:xfrm>
          <a:prstGeom prst="rect">
            <a:avLst/>
          </a:prstGeom>
          <a:noFill/>
        </p:spPr>
        <p:txBody>
          <a:bodyPr wrap="square" rtlCol="0">
            <a:spAutoFit/>
          </a:bodyPr>
          <a:lstStyle/>
          <a:p>
            <a:pPr marL="342901" indent="-342901" defTabSz="1097280">
              <a:buFont typeface="Arial" panose="020B0604020202020204" pitchFamily="34" charset="0"/>
              <a:buChar char="•"/>
            </a:pPr>
            <a:r>
              <a:rPr lang="en-FR" sz="2160">
                <a:solidFill>
                  <a:prstClr val="black"/>
                </a:solidFill>
                <a:latin typeface="Inter"/>
              </a:rPr>
              <a:t>Use open data to automate data collection </a:t>
            </a:r>
          </a:p>
          <a:p>
            <a:pPr marL="342901" indent="-342901" defTabSz="1097280">
              <a:buFont typeface="Arial" panose="020B0604020202020204" pitchFamily="34" charset="0"/>
              <a:buChar char="•"/>
            </a:pPr>
            <a:endParaRPr lang="en-FR" sz="2160">
              <a:solidFill>
                <a:prstClr val="black"/>
              </a:solidFill>
              <a:latin typeface="Inter"/>
            </a:endParaRPr>
          </a:p>
          <a:p>
            <a:pPr marL="342901" indent="-342901" defTabSz="1097280">
              <a:buFont typeface="Arial" panose="020B0604020202020204" pitchFamily="34" charset="0"/>
              <a:buChar char="•"/>
            </a:pPr>
            <a:r>
              <a:rPr lang="en-FR" sz="2160">
                <a:solidFill>
                  <a:prstClr val="black"/>
                </a:solidFill>
                <a:latin typeface="Inter"/>
              </a:rPr>
              <a:t>Facilitate comparison with the rest of rare disease ecosystem</a:t>
            </a:r>
          </a:p>
          <a:p>
            <a:pPr marL="342901" indent="-342901" defTabSz="1097280">
              <a:buFont typeface="Arial" panose="020B0604020202020204" pitchFamily="34" charset="0"/>
              <a:buChar char="•"/>
            </a:pPr>
            <a:endParaRPr lang="en-FR" sz="2160">
              <a:solidFill>
                <a:prstClr val="black"/>
              </a:solidFill>
              <a:latin typeface="Inter"/>
            </a:endParaRPr>
          </a:p>
          <a:p>
            <a:pPr marL="342901" indent="-342901" defTabSz="1097280">
              <a:buFont typeface="Arial" panose="020B0604020202020204" pitchFamily="34" charset="0"/>
              <a:buChar char="•"/>
            </a:pPr>
            <a:r>
              <a:rPr lang="en-FR" sz="2160">
                <a:solidFill>
                  <a:prstClr val="black"/>
                </a:solidFill>
                <a:latin typeface="Inter"/>
              </a:rPr>
              <a:t>Identify public resources with contributions from ERDERA </a:t>
            </a:r>
          </a:p>
          <a:p>
            <a:pPr marL="342901" indent="-342901" defTabSz="1097280">
              <a:buFont typeface="Arial" panose="020B0604020202020204" pitchFamily="34" charset="0"/>
              <a:buChar char="•"/>
            </a:pPr>
            <a:endParaRPr lang="fr-FR" sz="2160">
              <a:solidFill>
                <a:prstClr val="black"/>
              </a:solidFill>
              <a:latin typeface="Inter"/>
            </a:endParaRPr>
          </a:p>
          <a:p>
            <a:pPr marL="342901" indent="-342901" defTabSz="1097280">
              <a:buFont typeface="Arial" panose="020B0604020202020204" pitchFamily="34" charset="0"/>
              <a:buChar char="•"/>
            </a:pPr>
            <a:r>
              <a:rPr lang="fr-FR" sz="2160">
                <a:solidFill>
                  <a:prstClr val="black"/>
                </a:solidFill>
                <a:latin typeface="Inter"/>
              </a:rPr>
              <a:t>Include external information for better context </a:t>
            </a:r>
          </a:p>
        </p:txBody>
      </p:sp>
      <p:pic>
        <p:nvPicPr>
          <p:cNvPr id="3" name="Picture 2" descr="A screenshot of a medical application&#10;&#10;Description automatically generated">
            <a:extLst>
              <a:ext uri="{FF2B5EF4-FFF2-40B4-BE49-F238E27FC236}">
                <a16:creationId xmlns:a16="http://schemas.microsoft.com/office/drawing/2014/main" id="{1845BE31-82A6-E0AA-E141-D3DC8CA2421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17614" y="2042546"/>
            <a:ext cx="7027336" cy="3676338"/>
          </a:xfrm>
          <a:prstGeom prst="rect">
            <a:avLst/>
          </a:prstGeom>
        </p:spPr>
      </p:pic>
    </p:spTree>
    <p:extLst>
      <p:ext uri="{BB962C8B-B14F-4D97-AF65-F5344CB8AC3E}">
        <p14:creationId xmlns:p14="http://schemas.microsoft.com/office/powerpoint/2010/main" val="57245803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C3CB8D-449A-D761-31B5-FF8B7A4D2D22}"/>
            </a:ext>
          </a:extLst>
        </p:cNvPr>
        <p:cNvGrpSpPr/>
        <p:nvPr/>
      </p:nvGrpSpPr>
      <p:grpSpPr>
        <a:xfrm>
          <a:off x="0" y="0"/>
          <a:ext cx="0" cy="0"/>
          <a:chOff x="0" y="0"/>
          <a:chExt cx="0" cy="0"/>
        </a:xfrm>
      </p:grpSpPr>
      <p:sp>
        <p:nvSpPr>
          <p:cNvPr id="6" name="Title 5">
            <a:extLst>
              <a:ext uri="{FF2B5EF4-FFF2-40B4-BE49-F238E27FC236}">
                <a16:creationId xmlns:a16="http://schemas.microsoft.com/office/drawing/2014/main" id="{0DE5D543-3677-7112-40A0-793C44CE7F53}"/>
              </a:ext>
            </a:extLst>
          </p:cNvPr>
          <p:cNvSpPr>
            <a:spLocks noGrp="1"/>
          </p:cNvSpPr>
          <p:nvPr>
            <p:ph type="title"/>
          </p:nvPr>
        </p:nvSpPr>
        <p:spPr/>
        <p:txBody>
          <a:bodyPr/>
          <a:lstStyle/>
          <a:p>
            <a:r>
              <a:rPr lang="en-GB"/>
              <a:t>ERDERA TOOLS </a:t>
            </a:r>
            <a:br>
              <a:rPr lang="en-GB"/>
            </a:br>
            <a:br>
              <a:rPr lang="en-GB"/>
            </a:br>
            <a:br>
              <a:rPr lang="en-GB"/>
            </a:br>
            <a:endParaRPr lang="en-GB"/>
          </a:p>
        </p:txBody>
      </p:sp>
      <p:sp>
        <p:nvSpPr>
          <p:cNvPr id="7" name="TextBox 6">
            <a:extLst>
              <a:ext uri="{FF2B5EF4-FFF2-40B4-BE49-F238E27FC236}">
                <a16:creationId xmlns:a16="http://schemas.microsoft.com/office/drawing/2014/main" id="{3C7393A8-50ED-9319-0AF9-F74387801A8A}"/>
              </a:ext>
            </a:extLst>
          </p:cNvPr>
          <p:cNvSpPr txBox="1"/>
          <p:nvPr/>
        </p:nvSpPr>
        <p:spPr>
          <a:xfrm>
            <a:off x="365760" y="1684740"/>
            <a:ext cx="5371107" cy="4745915"/>
          </a:xfrm>
          <a:prstGeom prst="rect">
            <a:avLst/>
          </a:prstGeom>
          <a:noFill/>
        </p:spPr>
        <p:txBody>
          <a:bodyPr wrap="square" rtlCol="0">
            <a:spAutoFit/>
          </a:bodyPr>
          <a:lstStyle/>
          <a:p>
            <a:pPr marL="342901" indent="-342901" defTabSz="1097280">
              <a:buFont typeface="Arial" panose="020B0604020202020204" pitchFamily="34" charset="0"/>
              <a:buChar char="•"/>
            </a:pPr>
            <a:r>
              <a:rPr lang="en-GB" sz="2160" dirty="0">
                <a:solidFill>
                  <a:prstClr val="black"/>
                </a:solidFill>
                <a:latin typeface="Inter"/>
              </a:rPr>
              <a:t>Tools provide aggregation APIs to access monitoring metrics and KPIs ( example of training dashboard) </a:t>
            </a:r>
          </a:p>
          <a:p>
            <a:pPr marL="342901" indent="-342901" defTabSz="1097280">
              <a:buFont typeface="Arial" panose="020B0604020202020204" pitchFamily="34" charset="0"/>
              <a:buChar char="•"/>
            </a:pPr>
            <a:endParaRPr lang="en-GB" sz="2160" dirty="0">
              <a:solidFill>
                <a:prstClr val="black"/>
              </a:solidFill>
              <a:latin typeface="Inter"/>
            </a:endParaRPr>
          </a:p>
          <a:p>
            <a:pPr marL="342901" indent="-342901" defTabSz="1097280">
              <a:buFont typeface="Arial" panose="020B0604020202020204" pitchFamily="34" charset="0"/>
              <a:buChar char="•"/>
            </a:pPr>
            <a:r>
              <a:rPr lang="en-GB" sz="2160" dirty="0">
                <a:solidFill>
                  <a:prstClr val="black"/>
                </a:solidFill>
                <a:latin typeface="Inter"/>
              </a:rPr>
              <a:t>Digital tools can also share usage metrics </a:t>
            </a:r>
          </a:p>
          <a:p>
            <a:pPr marL="342901" indent="-342901" defTabSz="1097280">
              <a:buFont typeface="Arial" panose="020B0604020202020204" pitchFamily="34" charset="0"/>
              <a:buChar char="•"/>
            </a:pPr>
            <a:endParaRPr lang="en-GB" sz="2160" dirty="0">
              <a:solidFill>
                <a:prstClr val="black"/>
              </a:solidFill>
              <a:latin typeface="Inter"/>
            </a:endParaRPr>
          </a:p>
          <a:p>
            <a:pPr marL="342901" indent="-342901" defTabSz="1097280">
              <a:buFont typeface="Arial" panose="020B0604020202020204" pitchFamily="34" charset="0"/>
              <a:buChar char="•"/>
            </a:pPr>
            <a:r>
              <a:rPr lang="en-GB" sz="2160" dirty="0">
                <a:solidFill>
                  <a:prstClr val="black"/>
                </a:solidFill>
                <a:latin typeface="Inter"/>
              </a:rPr>
              <a:t>Access ERDERA back-office data like researchers involved by ORCID</a:t>
            </a:r>
          </a:p>
          <a:p>
            <a:pPr marL="342901" indent="-342901" defTabSz="1097280">
              <a:buFont typeface="Arial" panose="020B0604020202020204" pitchFamily="34" charset="0"/>
              <a:buChar char="•"/>
            </a:pPr>
            <a:endParaRPr lang="en-GB" sz="2160" dirty="0">
              <a:solidFill>
                <a:prstClr val="black"/>
              </a:solidFill>
              <a:latin typeface="Inter"/>
            </a:endParaRPr>
          </a:p>
          <a:p>
            <a:pPr marL="342901" indent="-342901" defTabSz="1097280">
              <a:buFont typeface="Arial" panose="020B0604020202020204" pitchFamily="34" charset="0"/>
              <a:buChar char="•"/>
            </a:pPr>
            <a:r>
              <a:rPr lang="en-GB" sz="2160" dirty="0">
                <a:solidFill>
                  <a:prstClr val="black"/>
                </a:solidFill>
                <a:latin typeface="Inter"/>
              </a:rPr>
              <a:t>If this methods are not available there is a need to design specific </a:t>
            </a:r>
            <a:r>
              <a:rPr lang="en-GB" sz="2160" dirty="0" err="1">
                <a:solidFill>
                  <a:prstClr val="black"/>
                </a:solidFill>
                <a:latin typeface="Inter"/>
              </a:rPr>
              <a:t>adhoc</a:t>
            </a:r>
            <a:r>
              <a:rPr lang="en-GB" sz="2160" dirty="0">
                <a:solidFill>
                  <a:prstClr val="black"/>
                </a:solidFill>
                <a:latin typeface="Inter"/>
              </a:rPr>
              <a:t> data collection method</a:t>
            </a:r>
          </a:p>
          <a:p>
            <a:pPr marL="342901" indent="-342901" defTabSz="1097280">
              <a:buFont typeface="Arial" panose="020B0604020202020204" pitchFamily="34" charset="0"/>
              <a:buChar char="•"/>
            </a:pPr>
            <a:endParaRPr lang="en-GB" sz="2160" dirty="0">
              <a:solidFill>
                <a:prstClr val="black"/>
              </a:solidFill>
              <a:latin typeface="Inter"/>
            </a:endParaRPr>
          </a:p>
        </p:txBody>
      </p:sp>
      <p:pic>
        <p:nvPicPr>
          <p:cNvPr id="3" name="Picture 2" descr="A screenshot of a computer screen&#10;&#10;Description automatically generated">
            <a:extLst>
              <a:ext uri="{FF2B5EF4-FFF2-40B4-BE49-F238E27FC236}">
                <a16:creationId xmlns:a16="http://schemas.microsoft.com/office/drawing/2014/main" id="{D5E531D7-1E73-CB10-4835-F6F6A1D0028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237324" y="46439"/>
            <a:ext cx="4191000" cy="3276600"/>
          </a:xfrm>
          <a:prstGeom prst="rect">
            <a:avLst/>
          </a:prstGeom>
        </p:spPr>
      </p:pic>
      <p:pic>
        <p:nvPicPr>
          <p:cNvPr id="4" name="Picture 3" descr="A screenshot of a computer&#10;&#10;Description automatically generated">
            <a:extLst>
              <a:ext uri="{FF2B5EF4-FFF2-40B4-BE49-F238E27FC236}">
                <a16:creationId xmlns:a16="http://schemas.microsoft.com/office/drawing/2014/main" id="{DCB8816C-BEC3-050C-31BE-3DBC0742104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81114" y="3035245"/>
            <a:ext cx="6466637" cy="3867030"/>
          </a:xfrm>
          <a:prstGeom prst="rect">
            <a:avLst/>
          </a:prstGeom>
        </p:spPr>
      </p:pic>
    </p:spTree>
    <p:extLst>
      <p:ext uri="{BB962C8B-B14F-4D97-AF65-F5344CB8AC3E}">
        <p14:creationId xmlns:p14="http://schemas.microsoft.com/office/powerpoint/2010/main" val="228204452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A7517475-E2BD-2109-C82E-4C054C619344}"/>
              </a:ext>
            </a:extLst>
          </p:cNvPr>
          <p:cNvSpPr>
            <a:spLocks noGrp="1"/>
          </p:cNvSpPr>
          <p:nvPr>
            <p:ph type="title"/>
          </p:nvPr>
        </p:nvSpPr>
        <p:spPr/>
        <p:txBody>
          <a:bodyPr/>
          <a:lstStyle/>
          <a:p>
            <a:r>
              <a:rPr lang="en-GB"/>
              <a:t>ERDERA Public Dashboard</a:t>
            </a:r>
            <a:br>
              <a:rPr lang="en-GB"/>
            </a:br>
            <a:br>
              <a:rPr lang="en-GB"/>
            </a:br>
            <a:endParaRPr lang="en-GB"/>
          </a:p>
        </p:txBody>
      </p:sp>
      <p:sp>
        <p:nvSpPr>
          <p:cNvPr id="7" name="TextBox 6">
            <a:extLst>
              <a:ext uri="{FF2B5EF4-FFF2-40B4-BE49-F238E27FC236}">
                <a16:creationId xmlns:a16="http://schemas.microsoft.com/office/drawing/2014/main" id="{9D33D4A3-F0AF-01DD-43E8-B07F70A6A67F}"/>
              </a:ext>
            </a:extLst>
          </p:cNvPr>
          <p:cNvSpPr txBox="1"/>
          <p:nvPr/>
        </p:nvSpPr>
        <p:spPr>
          <a:xfrm>
            <a:off x="204825" y="1684740"/>
            <a:ext cx="5532042" cy="4745915"/>
          </a:xfrm>
          <a:prstGeom prst="rect">
            <a:avLst/>
          </a:prstGeom>
          <a:noFill/>
        </p:spPr>
        <p:txBody>
          <a:bodyPr wrap="square" rtlCol="0">
            <a:spAutoFit/>
          </a:bodyPr>
          <a:lstStyle/>
          <a:p>
            <a:pPr marL="342901" indent="-342901" defTabSz="1097280">
              <a:buFont typeface="Arial" panose="020B0604020202020204" pitchFamily="34" charset="0"/>
              <a:buChar char="•"/>
            </a:pPr>
            <a:r>
              <a:rPr lang="en-FR" sz="2160">
                <a:solidFill>
                  <a:prstClr val="black"/>
                </a:solidFill>
                <a:latin typeface="Inter"/>
              </a:rPr>
              <a:t>One place to visualize all data related to KPI</a:t>
            </a:r>
            <a:r>
              <a:rPr lang="fr-FR" sz="2160" dirty="0">
                <a:solidFill>
                  <a:prstClr val="black"/>
                </a:solidFill>
                <a:latin typeface="Inter"/>
              </a:rPr>
              <a:t>s</a:t>
            </a:r>
            <a:r>
              <a:rPr lang="en-FR" sz="2160">
                <a:solidFill>
                  <a:prstClr val="black"/>
                </a:solidFill>
                <a:latin typeface="Inter"/>
              </a:rPr>
              <a:t> and monitoring consortium activity</a:t>
            </a:r>
          </a:p>
          <a:p>
            <a:pPr marL="342901" indent="-342901" defTabSz="1097280">
              <a:buFont typeface="Arial" panose="020B0604020202020204" pitchFamily="34" charset="0"/>
              <a:buChar char="•"/>
            </a:pPr>
            <a:endParaRPr lang="en-FR" sz="2160">
              <a:solidFill>
                <a:prstClr val="black"/>
              </a:solidFill>
              <a:latin typeface="Inter"/>
            </a:endParaRPr>
          </a:p>
          <a:p>
            <a:pPr marL="342901" indent="-342901" defTabSz="1097280">
              <a:buFont typeface="Arial" panose="020B0604020202020204" pitchFamily="34" charset="0"/>
              <a:buChar char="•"/>
            </a:pPr>
            <a:r>
              <a:rPr lang="en-FR" sz="2160">
                <a:solidFill>
                  <a:prstClr val="black"/>
                </a:solidFill>
                <a:latin typeface="Inter"/>
              </a:rPr>
              <a:t>Reuse data from existing tools through aggregation APIs when available </a:t>
            </a:r>
          </a:p>
          <a:p>
            <a:pPr marL="342901" indent="-342901" defTabSz="1097280">
              <a:buFont typeface="Arial" panose="020B0604020202020204" pitchFamily="34" charset="0"/>
              <a:buChar char="•"/>
            </a:pPr>
            <a:endParaRPr lang="en-FR" sz="2160">
              <a:solidFill>
                <a:prstClr val="black"/>
              </a:solidFill>
              <a:latin typeface="Inter"/>
            </a:endParaRPr>
          </a:p>
          <a:p>
            <a:pPr marL="342901" indent="-342901" defTabSz="1097280">
              <a:buFont typeface="Arial" panose="020B0604020202020204" pitchFamily="34" charset="0"/>
              <a:buChar char="•"/>
            </a:pPr>
            <a:r>
              <a:rPr lang="en-FR" sz="2160">
                <a:solidFill>
                  <a:prstClr val="black"/>
                </a:solidFill>
                <a:latin typeface="Inter"/>
              </a:rPr>
              <a:t>Use data collection back office when aggregation APIs are not available</a:t>
            </a:r>
          </a:p>
          <a:p>
            <a:pPr marL="342901" indent="-342901" defTabSz="1097280">
              <a:buFont typeface="Arial" panose="020B0604020202020204" pitchFamily="34" charset="0"/>
              <a:buChar char="•"/>
            </a:pPr>
            <a:endParaRPr lang="en-FR" sz="2160">
              <a:solidFill>
                <a:prstClr val="black"/>
              </a:solidFill>
              <a:latin typeface="Inter"/>
            </a:endParaRPr>
          </a:p>
          <a:p>
            <a:pPr marL="342901" indent="-342901" defTabSz="1097280">
              <a:buFont typeface="Arial" panose="020B0604020202020204" pitchFamily="34" charset="0"/>
              <a:buChar char="•"/>
            </a:pPr>
            <a:r>
              <a:rPr lang="en-FR" sz="2160">
                <a:solidFill>
                  <a:prstClr val="black"/>
                </a:solidFill>
                <a:latin typeface="Inter"/>
              </a:rPr>
              <a:t>Access Tekkare APIs for public data like drug approvals, clinical trials….</a:t>
            </a:r>
          </a:p>
          <a:p>
            <a:pPr marL="342901" indent="-342901" defTabSz="1097280">
              <a:buFont typeface="Arial" panose="020B0604020202020204" pitchFamily="34" charset="0"/>
              <a:buChar char="•"/>
            </a:pPr>
            <a:endParaRPr lang="en-FR" sz="2160">
              <a:solidFill>
                <a:prstClr val="black"/>
              </a:solidFill>
              <a:latin typeface="Inter"/>
            </a:endParaRPr>
          </a:p>
        </p:txBody>
      </p:sp>
      <p:pic>
        <p:nvPicPr>
          <p:cNvPr id="8" name="Picture 7" descr="A screenshot of a computer&#10;&#10;Description automatically generated">
            <a:extLst>
              <a:ext uri="{FF2B5EF4-FFF2-40B4-BE49-F238E27FC236}">
                <a16:creationId xmlns:a16="http://schemas.microsoft.com/office/drawing/2014/main" id="{C23FD01F-1873-3649-E1DA-57E8F582434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14720" y="1684739"/>
            <a:ext cx="8715680" cy="4401507"/>
          </a:xfrm>
          <a:prstGeom prst="rect">
            <a:avLst/>
          </a:prstGeom>
        </p:spPr>
      </p:pic>
    </p:spTree>
    <p:extLst>
      <p:ext uri="{BB962C8B-B14F-4D97-AF65-F5344CB8AC3E}">
        <p14:creationId xmlns:p14="http://schemas.microsoft.com/office/powerpoint/2010/main" val="33210670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3BEF1FC-FE60-EEEF-FD78-15B131CF7ECF}"/>
              </a:ext>
            </a:extLst>
          </p:cNvPr>
          <p:cNvSpPr>
            <a:spLocks noGrp="1"/>
          </p:cNvSpPr>
          <p:nvPr>
            <p:ph type="title"/>
          </p:nvPr>
        </p:nvSpPr>
        <p:spPr>
          <a:xfrm>
            <a:off x="858720" y="277298"/>
            <a:ext cx="12912960" cy="590931"/>
          </a:xfrm>
        </p:spPr>
        <p:txBody>
          <a:bodyPr/>
          <a:lstStyle/>
          <a:p>
            <a:r>
              <a:rPr lang="en-GB" dirty="0"/>
              <a:t>From Recommendations to Practice</a:t>
            </a:r>
          </a:p>
        </p:txBody>
      </p:sp>
      <p:sp>
        <p:nvSpPr>
          <p:cNvPr id="3" name="Espace réservé du texte 2">
            <a:extLst>
              <a:ext uri="{FF2B5EF4-FFF2-40B4-BE49-F238E27FC236}">
                <a16:creationId xmlns:a16="http://schemas.microsoft.com/office/drawing/2014/main" id="{DED272A1-3C32-1123-20CA-8FCD915CFB27}"/>
              </a:ext>
            </a:extLst>
          </p:cNvPr>
          <p:cNvSpPr>
            <a:spLocks noGrp="1"/>
          </p:cNvSpPr>
          <p:nvPr>
            <p:ph type="body" sz="quarter" idx="10"/>
          </p:nvPr>
        </p:nvSpPr>
        <p:spPr>
          <a:xfrm>
            <a:off x="864002" y="1238931"/>
            <a:ext cx="12555436" cy="4458866"/>
          </a:xfrm>
        </p:spPr>
        <p:txBody>
          <a:bodyPr/>
          <a:lstStyle/>
          <a:p>
            <a:r>
              <a:rPr lang="en-GB" sz="2400" b="1" dirty="0"/>
              <a:t>Best practice:</a:t>
            </a:r>
          </a:p>
          <a:p>
            <a:pPr marL="342900" indent="-342900">
              <a:buFont typeface="Arial" panose="020B0604020202020204" pitchFamily="34" charset="0"/>
              <a:buChar char="•"/>
            </a:pPr>
            <a:r>
              <a:rPr lang="en-GB" dirty="0"/>
              <a:t>Alignment of Partnership’s KPIs with EC common indicators and KIPs allows on structured capturing of key information required at country level</a:t>
            </a:r>
          </a:p>
          <a:p>
            <a:pPr marL="342900" indent="-342900">
              <a:buFont typeface="Arial" panose="020B0604020202020204" pitchFamily="34" charset="0"/>
              <a:buChar char="•"/>
            </a:pPr>
            <a:r>
              <a:rPr lang="en-GB" dirty="0"/>
              <a:t>Alignment and interoperability of Partnership’s call management system with elements required by EC allows on smooth integration of data and extraction per country</a:t>
            </a:r>
          </a:p>
          <a:p>
            <a:pPr marL="342900" indent="-342900">
              <a:buFont typeface="Arial" panose="020B0604020202020204" pitchFamily="34" charset="0"/>
              <a:buChar char="•"/>
            </a:pPr>
            <a:r>
              <a:rPr lang="en-GB" dirty="0"/>
              <a:t>Letter of Engagement facilitates capturing of complex data like details and progress from commitments to actual contributions and investments as well as additional activities triggered by the partnership. This helps in capturing of national investments and alignment with national/regional strategies and programmes</a:t>
            </a:r>
          </a:p>
          <a:p>
            <a:pPr marL="342900" indent="-342900">
              <a:buFont typeface="Arial" panose="020B0604020202020204" pitchFamily="34" charset="0"/>
              <a:buChar char="•"/>
            </a:pPr>
            <a:r>
              <a:rPr lang="en-GB" dirty="0"/>
              <a:t>Set of agreed data elements (systematic integration of information on country, terminology aligned with the one of the EC) and standardization of surveys, registration and feedback forms, etc. helps with more comprehensive data collection and semi-automatization</a:t>
            </a:r>
          </a:p>
          <a:p>
            <a:pPr marL="342900" indent="-342900">
              <a:buFont typeface="Arial" panose="020B0604020202020204" pitchFamily="34" charset="0"/>
              <a:buChar char="•"/>
            </a:pPr>
            <a:r>
              <a:rPr lang="en-GB" dirty="0"/>
              <a:t>Centralised monitoring system empowered by suitable existing tools/APIs and open data</a:t>
            </a:r>
          </a:p>
          <a:p>
            <a:endParaRPr lang="en-GB" dirty="0"/>
          </a:p>
        </p:txBody>
      </p:sp>
      <p:sp>
        <p:nvSpPr>
          <p:cNvPr id="6" name="Espace réservé du numéro de diapositive 5">
            <a:extLst>
              <a:ext uri="{FF2B5EF4-FFF2-40B4-BE49-F238E27FC236}">
                <a16:creationId xmlns:a16="http://schemas.microsoft.com/office/drawing/2014/main" id="{CB01F9F4-3855-4800-5391-4D19DCF73E04}"/>
              </a:ext>
            </a:extLst>
          </p:cNvPr>
          <p:cNvSpPr>
            <a:spLocks noGrp="1"/>
          </p:cNvSpPr>
          <p:nvPr>
            <p:ph type="sldNum" sz="quarter" idx="14"/>
          </p:nvPr>
        </p:nvSpPr>
        <p:spPr/>
        <p:txBody>
          <a:bodyPr/>
          <a:lstStyle/>
          <a:p>
            <a:fld id="{33DC2AB1-3121-DC42-81EB-8FDD8A73E93A}" type="slidenum">
              <a:rPr lang="en-GB" smtClean="0"/>
              <a:pPr/>
              <a:t>39</a:t>
            </a:fld>
            <a:endParaRPr lang="en-GB"/>
          </a:p>
        </p:txBody>
      </p:sp>
    </p:spTree>
    <p:extLst>
      <p:ext uri="{BB962C8B-B14F-4D97-AF65-F5344CB8AC3E}">
        <p14:creationId xmlns:p14="http://schemas.microsoft.com/office/powerpoint/2010/main" val="108445367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 coins arrondis 6">
            <a:extLst>
              <a:ext uri="{FF2B5EF4-FFF2-40B4-BE49-F238E27FC236}">
                <a16:creationId xmlns:a16="http://schemas.microsoft.com/office/drawing/2014/main" id="{4AFA7B27-C4BA-1809-8261-05F4D2660F39}"/>
              </a:ext>
            </a:extLst>
          </p:cNvPr>
          <p:cNvSpPr/>
          <p:nvPr/>
        </p:nvSpPr>
        <p:spPr>
          <a:xfrm>
            <a:off x="7045438" y="1114425"/>
            <a:ext cx="6731524" cy="4614863"/>
          </a:xfrm>
          <a:prstGeom prst="roundRec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re 1">
            <a:extLst>
              <a:ext uri="{FF2B5EF4-FFF2-40B4-BE49-F238E27FC236}">
                <a16:creationId xmlns:a16="http://schemas.microsoft.com/office/drawing/2014/main" id="{574EFE06-2BF8-1E79-ABFA-0C9C9B0DD4BD}"/>
              </a:ext>
            </a:extLst>
          </p:cNvPr>
          <p:cNvSpPr>
            <a:spLocks noGrp="1"/>
          </p:cNvSpPr>
          <p:nvPr>
            <p:ph type="title"/>
          </p:nvPr>
        </p:nvSpPr>
        <p:spPr>
          <a:xfrm>
            <a:off x="864002" y="276525"/>
            <a:ext cx="12912960" cy="590931"/>
          </a:xfrm>
        </p:spPr>
        <p:txBody>
          <a:bodyPr/>
          <a:lstStyle/>
          <a:p>
            <a:r>
              <a:rPr lang="en-GB" dirty="0"/>
              <a:t>Needs &amp; Solutions</a:t>
            </a:r>
          </a:p>
        </p:txBody>
      </p:sp>
      <p:sp>
        <p:nvSpPr>
          <p:cNvPr id="3" name="Espace réservé du texte 2">
            <a:extLst>
              <a:ext uri="{FF2B5EF4-FFF2-40B4-BE49-F238E27FC236}">
                <a16:creationId xmlns:a16="http://schemas.microsoft.com/office/drawing/2014/main" id="{AA0B3935-670E-CA4F-75C3-6C920DC1E611}"/>
              </a:ext>
            </a:extLst>
          </p:cNvPr>
          <p:cNvSpPr>
            <a:spLocks noGrp="1"/>
          </p:cNvSpPr>
          <p:nvPr>
            <p:ph type="body" sz="quarter" idx="10"/>
          </p:nvPr>
        </p:nvSpPr>
        <p:spPr>
          <a:xfrm>
            <a:off x="853438" y="991632"/>
            <a:ext cx="6192000" cy="5937805"/>
          </a:xfrm>
        </p:spPr>
        <p:txBody>
          <a:bodyPr/>
          <a:lstStyle/>
          <a:p>
            <a:r>
              <a:rPr lang="en-GB" sz="1600" b="1" dirty="0"/>
              <a:t>Capturing following information:</a:t>
            </a:r>
          </a:p>
          <a:p>
            <a:pPr marL="342900" indent="-342900">
              <a:buFont typeface="Arial" panose="020B0604020202020204" pitchFamily="34" charset="0"/>
              <a:buChar char="•"/>
            </a:pPr>
            <a:r>
              <a:rPr lang="en-GB" sz="1600" dirty="0"/>
              <a:t>N° of Partnerships (participation)</a:t>
            </a:r>
          </a:p>
          <a:p>
            <a:pPr marL="342900" indent="-342900">
              <a:buFont typeface="Arial" panose="020B0604020202020204" pitchFamily="34" charset="0"/>
              <a:buChar char="•"/>
            </a:pPr>
            <a:r>
              <a:rPr lang="en-GB" sz="1600" dirty="0"/>
              <a:t>N° of Partnerships (coordination)</a:t>
            </a:r>
          </a:p>
          <a:p>
            <a:pPr marL="342900" indent="-342900">
              <a:buFont typeface="Arial" panose="020B0604020202020204" pitchFamily="34" charset="0"/>
              <a:buChar char="•"/>
            </a:pPr>
            <a:r>
              <a:rPr lang="en-GB" sz="1600" dirty="0"/>
              <a:t>Share of participation vs previous data</a:t>
            </a:r>
          </a:p>
          <a:p>
            <a:pPr marL="342900" indent="-342900">
              <a:buFont typeface="Arial" panose="020B0604020202020204" pitchFamily="34" charset="0"/>
              <a:buChar char="•"/>
            </a:pPr>
            <a:r>
              <a:rPr lang="en-GB" sz="1600" dirty="0"/>
              <a:t>Total national commitments (in M€)</a:t>
            </a:r>
          </a:p>
          <a:p>
            <a:pPr marL="342900" indent="-342900">
              <a:buFont typeface="Arial" panose="020B0604020202020204" pitchFamily="34" charset="0"/>
              <a:buChar char="•"/>
            </a:pPr>
            <a:r>
              <a:rPr lang="en-GB" sz="1600" dirty="0"/>
              <a:t>Commitments per researcher FTE (in €)</a:t>
            </a:r>
          </a:p>
          <a:p>
            <a:pPr marL="342900" indent="-342900">
              <a:buFont typeface="Arial" panose="020B0604020202020204" pitchFamily="34" charset="0"/>
              <a:buChar char="•"/>
            </a:pPr>
            <a:r>
              <a:rPr lang="en-GB" sz="1600" dirty="0"/>
              <a:t>% growth in commitments vs baseline</a:t>
            </a:r>
          </a:p>
          <a:p>
            <a:pPr marL="342900" indent="-342900">
              <a:buFont typeface="Arial" panose="020B0604020202020204" pitchFamily="34" charset="0"/>
              <a:buChar char="•"/>
            </a:pPr>
            <a:r>
              <a:rPr lang="en-GB" sz="1600" dirty="0"/>
              <a:t>Funding distribution by HE cluster</a:t>
            </a:r>
          </a:p>
          <a:p>
            <a:pPr marL="342900" indent="-342900">
              <a:buFont typeface="Arial" panose="020B0604020202020204" pitchFamily="34" charset="0"/>
              <a:buChar char="•"/>
            </a:pPr>
            <a:r>
              <a:rPr lang="en-GB" sz="1600" dirty="0"/>
              <a:t>Success rate in partnership’s funded projects</a:t>
            </a:r>
          </a:p>
          <a:p>
            <a:pPr marL="342900" indent="-342900">
              <a:buFont typeface="Arial" panose="020B0604020202020204" pitchFamily="34" charset="0"/>
              <a:buChar char="•"/>
            </a:pPr>
            <a:r>
              <a:rPr lang="en-GB" sz="1600" dirty="0"/>
              <a:t>Overall HE success rate</a:t>
            </a:r>
          </a:p>
          <a:p>
            <a:pPr marL="342900" indent="-342900">
              <a:buFont typeface="Arial" panose="020B0604020202020204" pitchFamily="34" charset="0"/>
              <a:buChar char="•"/>
            </a:pPr>
            <a:r>
              <a:rPr lang="en-GB" sz="1600" dirty="0"/>
              <a:t>Eligible proposals vs funded project</a:t>
            </a:r>
          </a:p>
          <a:p>
            <a:pPr marL="342900" indent="-342900">
              <a:buFont typeface="Arial" panose="020B0604020202020204" pitchFamily="34" charset="0"/>
              <a:buChar char="•"/>
            </a:pPr>
            <a:r>
              <a:rPr lang="en-GB" sz="1600" dirty="0"/>
              <a:t>Beneficiary type mix (%)</a:t>
            </a:r>
          </a:p>
          <a:p>
            <a:pPr marL="342900" indent="-342900">
              <a:buFont typeface="Arial" panose="020B0604020202020204" pitchFamily="34" charset="0"/>
              <a:buChar char="•"/>
            </a:pPr>
            <a:r>
              <a:rPr lang="en-GB" sz="1600" dirty="0"/>
              <a:t>Top collaborator-country links</a:t>
            </a:r>
          </a:p>
          <a:p>
            <a:pPr marL="342900" indent="-342900">
              <a:buFont typeface="Arial" panose="020B0604020202020204" pitchFamily="34" charset="0"/>
              <a:buChar char="•"/>
            </a:pPr>
            <a:r>
              <a:rPr lang="en-GB" sz="1600" dirty="0"/>
              <a:t>Aggregated commitments portfolio (in M€)</a:t>
            </a:r>
          </a:p>
          <a:p>
            <a:pPr marL="342900" indent="-342900">
              <a:buFont typeface="Arial" panose="020B0604020202020204" pitchFamily="34" charset="0"/>
              <a:buChar char="•"/>
            </a:pPr>
            <a:r>
              <a:rPr lang="en-GB" sz="1600" dirty="0"/>
              <a:t>Success stories/impacts</a:t>
            </a:r>
          </a:p>
          <a:p>
            <a:pPr marL="342900" indent="-342900">
              <a:buFont typeface="Arial" panose="020B0604020202020204" pitchFamily="34" charset="0"/>
              <a:buChar char="•"/>
            </a:pPr>
            <a:r>
              <a:rPr lang="en-GB" sz="1600" dirty="0"/>
              <a:t>Alignment with national strategies</a:t>
            </a:r>
          </a:p>
        </p:txBody>
      </p:sp>
      <p:sp>
        <p:nvSpPr>
          <p:cNvPr id="5" name="Espace réservé du texte 4">
            <a:extLst>
              <a:ext uri="{FF2B5EF4-FFF2-40B4-BE49-F238E27FC236}">
                <a16:creationId xmlns:a16="http://schemas.microsoft.com/office/drawing/2014/main" id="{9CBC094C-134F-52C7-DBD2-4B430CB02788}"/>
              </a:ext>
            </a:extLst>
          </p:cNvPr>
          <p:cNvSpPr>
            <a:spLocks noGrp="1"/>
          </p:cNvSpPr>
          <p:nvPr>
            <p:ph type="body" sz="quarter" idx="13"/>
          </p:nvPr>
        </p:nvSpPr>
        <p:spPr>
          <a:xfrm>
            <a:off x="7415213" y="1517391"/>
            <a:ext cx="6192000" cy="4458866"/>
          </a:xfrm>
        </p:spPr>
        <p:txBody>
          <a:bodyPr/>
          <a:lstStyle/>
          <a:p>
            <a:r>
              <a:rPr lang="en-GB" b="1" dirty="0">
                <a:solidFill>
                  <a:schemeClr val="bg1"/>
                </a:solidFill>
              </a:rPr>
              <a:t>How partnership monitoring or solutions deployed at partnership level can help</a:t>
            </a:r>
            <a:r>
              <a:rPr lang="en-GB" dirty="0">
                <a:solidFill>
                  <a:schemeClr val="bg1"/>
                </a:solidFill>
              </a:rPr>
              <a:t>:  </a:t>
            </a:r>
          </a:p>
          <a:p>
            <a:pPr marL="342900" indent="-342900">
              <a:buFont typeface="Courier New" panose="02070309020205020404" pitchFamily="49" charset="0"/>
              <a:buChar char="o"/>
            </a:pPr>
            <a:r>
              <a:rPr lang="en-GB" dirty="0">
                <a:solidFill>
                  <a:schemeClr val="bg1"/>
                </a:solidFill>
              </a:rPr>
              <a:t>Key Performance Indicators aligned with Partnerships’ common indicators and KIPs</a:t>
            </a:r>
          </a:p>
          <a:p>
            <a:pPr marL="342900" indent="-342900">
              <a:buFont typeface="Courier New" panose="02070309020205020404" pitchFamily="49" charset="0"/>
              <a:buChar char="o"/>
            </a:pPr>
            <a:r>
              <a:rPr lang="en-GB" dirty="0">
                <a:solidFill>
                  <a:schemeClr val="bg1"/>
                </a:solidFill>
              </a:rPr>
              <a:t>Letter of Engagement &amp; annual financial monitoring</a:t>
            </a:r>
          </a:p>
          <a:p>
            <a:pPr marL="342900" indent="-342900">
              <a:buFont typeface="Courier New" panose="02070309020205020404" pitchFamily="49" charset="0"/>
              <a:buChar char="o"/>
            </a:pPr>
            <a:r>
              <a:rPr lang="en-GB" dirty="0">
                <a:solidFill>
                  <a:schemeClr val="bg1"/>
                </a:solidFill>
              </a:rPr>
              <a:t>Call management system</a:t>
            </a:r>
          </a:p>
          <a:p>
            <a:pPr marL="342900" indent="-342900">
              <a:buFont typeface="Courier New" panose="02070309020205020404" pitchFamily="49" charset="0"/>
              <a:buChar char="o"/>
            </a:pPr>
            <a:r>
              <a:rPr lang="en-GB" dirty="0">
                <a:solidFill>
                  <a:schemeClr val="bg1"/>
                </a:solidFill>
              </a:rPr>
              <a:t>Prioritisation matrix &amp; record of collaborations</a:t>
            </a:r>
          </a:p>
          <a:p>
            <a:pPr marL="342900" indent="-342900">
              <a:buFont typeface="Courier New" panose="02070309020205020404" pitchFamily="49" charset="0"/>
              <a:buChar char="o"/>
            </a:pPr>
            <a:r>
              <a:rPr lang="en-GB" dirty="0">
                <a:solidFill>
                  <a:schemeClr val="bg1"/>
                </a:solidFill>
              </a:rPr>
              <a:t>Institution &amp; researcher level record</a:t>
            </a:r>
          </a:p>
          <a:p>
            <a:pPr marL="342900" indent="-342900">
              <a:buFont typeface="Courier New" panose="02070309020205020404" pitchFamily="49" charset="0"/>
              <a:buChar char="o"/>
            </a:pPr>
            <a:r>
              <a:rPr lang="en-GB" dirty="0">
                <a:solidFill>
                  <a:schemeClr val="bg1"/>
                </a:solidFill>
              </a:rPr>
              <a:t>Centralised monitoring &amp; dashboard</a:t>
            </a:r>
          </a:p>
          <a:p>
            <a:pPr marL="342900" indent="-342900">
              <a:buFontTx/>
              <a:buChar char="-"/>
            </a:pPr>
            <a:endParaRPr lang="en-GB" dirty="0">
              <a:solidFill>
                <a:schemeClr val="bg1"/>
              </a:solidFill>
            </a:endParaRPr>
          </a:p>
          <a:p>
            <a:endParaRPr lang="en-GB" dirty="0">
              <a:solidFill>
                <a:schemeClr val="bg1"/>
              </a:solidFill>
            </a:endParaRPr>
          </a:p>
        </p:txBody>
      </p:sp>
      <p:sp>
        <p:nvSpPr>
          <p:cNvPr id="6" name="Espace réservé du numéro de diapositive 5">
            <a:extLst>
              <a:ext uri="{FF2B5EF4-FFF2-40B4-BE49-F238E27FC236}">
                <a16:creationId xmlns:a16="http://schemas.microsoft.com/office/drawing/2014/main" id="{C34B05C6-B5DD-793B-12B6-B1B9771375FA}"/>
              </a:ext>
            </a:extLst>
          </p:cNvPr>
          <p:cNvSpPr>
            <a:spLocks noGrp="1"/>
          </p:cNvSpPr>
          <p:nvPr>
            <p:ph type="sldNum" sz="quarter" idx="14"/>
          </p:nvPr>
        </p:nvSpPr>
        <p:spPr/>
        <p:txBody>
          <a:bodyPr/>
          <a:lstStyle/>
          <a:p>
            <a:fld id="{33DC2AB1-3121-DC42-81EB-8FDD8A73E93A}" type="slidenum">
              <a:rPr lang="en-GB" smtClean="0"/>
              <a:pPr/>
              <a:t>4</a:t>
            </a:fld>
            <a:endParaRPr lang="en-GB"/>
          </a:p>
        </p:txBody>
      </p:sp>
    </p:spTree>
    <p:extLst>
      <p:ext uri="{BB962C8B-B14F-4D97-AF65-F5344CB8AC3E}">
        <p14:creationId xmlns:p14="http://schemas.microsoft.com/office/powerpoint/2010/main" val="15804005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2A105F-6B14-E3BD-8CBF-B6698CA29950}"/>
            </a:ext>
          </a:extLst>
        </p:cNvPr>
        <p:cNvGrpSpPr/>
        <p:nvPr/>
      </p:nvGrpSpPr>
      <p:grpSpPr>
        <a:xfrm>
          <a:off x="0" y="0"/>
          <a:ext cx="0" cy="0"/>
          <a:chOff x="0" y="0"/>
          <a:chExt cx="0" cy="0"/>
        </a:xfrm>
      </p:grpSpPr>
      <p:sp>
        <p:nvSpPr>
          <p:cNvPr id="2" name="Titre 1">
            <a:extLst>
              <a:ext uri="{FF2B5EF4-FFF2-40B4-BE49-F238E27FC236}">
                <a16:creationId xmlns:a16="http://schemas.microsoft.com/office/drawing/2014/main" id="{C7FCC3DB-A7B2-60E7-5F83-81A28387A658}"/>
              </a:ext>
            </a:extLst>
          </p:cNvPr>
          <p:cNvSpPr>
            <a:spLocks noGrp="1"/>
          </p:cNvSpPr>
          <p:nvPr>
            <p:ph type="title"/>
          </p:nvPr>
        </p:nvSpPr>
        <p:spPr>
          <a:xfrm>
            <a:off x="858720" y="277298"/>
            <a:ext cx="12912960" cy="590931"/>
          </a:xfrm>
        </p:spPr>
        <p:txBody>
          <a:bodyPr/>
          <a:lstStyle/>
          <a:p>
            <a:r>
              <a:rPr lang="en-GB" dirty="0"/>
              <a:t>From Recommendations to Practice</a:t>
            </a:r>
          </a:p>
        </p:txBody>
      </p:sp>
      <p:sp>
        <p:nvSpPr>
          <p:cNvPr id="3" name="Espace réservé du texte 2">
            <a:extLst>
              <a:ext uri="{FF2B5EF4-FFF2-40B4-BE49-F238E27FC236}">
                <a16:creationId xmlns:a16="http://schemas.microsoft.com/office/drawing/2014/main" id="{8F1E02D8-DD2D-671B-F913-E842543CC6BC}"/>
              </a:ext>
            </a:extLst>
          </p:cNvPr>
          <p:cNvSpPr>
            <a:spLocks noGrp="1"/>
          </p:cNvSpPr>
          <p:nvPr>
            <p:ph type="body" sz="quarter" idx="10"/>
          </p:nvPr>
        </p:nvSpPr>
        <p:spPr>
          <a:xfrm>
            <a:off x="864002" y="1238931"/>
            <a:ext cx="12555436" cy="4458866"/>
          </a:xfrm>
        </p:spPr>
        <p:txBody>
          <a:bodyPr/>
          <a:lstStyle/>
          <a:p>
            <a:r>
              <a:rPr lang="en-GB" sz="2400" b="1" dirty="0"/>
              <a:t>More is needed:</a:t>
            </a:r>
          </a:p>
          <a:p>
            <a:pPr marL="342900" indent="-342900">
              <a:buFont typeface="Arial" panose="020B0604020202020204" pitchFamily="34" charset="0"/>
              <a:buChar char="•"/>
            </a:pPr>
            <a:r>
              <a:rPr lang="en-GB" dirty="0"/>
              <a:t>Interoperability &amp; data quality must be ensured also for EC data</a:t>
            </a:r>
          </a:p>
          <a:p>
            <a:pPr marL="342900" indent="-342900">
              <a:buFont typeface="Arial" panose="020B0604020202020204" pitchFamily="34" charset="0"/>
              <a:buChar char="•"/>
            </a:pPr>
            <a:r>
              <a:rPr lang="en-GB" dirty="0"/>
              <a:t>Countries should facilitate access to data to complement already accessible Open data sources (e.g. metadata of funding bodies)</a:t>
            </a:r>
          </a:p>
          <a:p>
            <a:pPr marL="342900" indent="-342900">
              <a:buFont typeface="Arial" panose="020B0604020202020204" pitchFamily="34" charset="0"/>
              <a:buChar char="•"/>
            </a:pPr>
            <a:r>
              <a:rPr lang="en-GB" dirty="0"/>
              <a:t>Creation of central hubs at national level to ensure strategic alignment, information and knowledge sharing are a must. Without them information and data will remain fragmented</a:t>
            </a:r>
          </a:p>
          <a:p>
            <a:pPr marL="342900" indent="-342900">
              <a:buFont typeface="Arial" panose="020B0604020202020204" pitchFamily="34" charset="0"/>
              <a:buChar char="•"/>
            </a:pPr>
            <a:r>
              <a:rPr lang="en-GB" dirty="0"/>
              <a:t>If single facility is not possible the FAIR (findable, accessible, interoperable and reusable) should remain a rule to ensure federated monitoring, data collection and analysis for each country</a:t>
            </a:r>
          </a:p>
        </p:txBody>
      </p:sp>
      <p:sp>
        <p:nvSpPr>
          <p:cNvPr id="6" name="Espace réservé du numéro de diapositive 5">
            <a:extLst>
              <a:ext uri="{FF2B5EF4-FFF2-40B4-BE49-F238E27FC236}">
                <a16:creationId xmlns:a16="http://schemas.microsoft.com/office/drawing/2014/main" id="{CD63C6CD-3CE1-4018-EFF6-4D668F309D56}"/>
              </a:ext>
            </a:extLst>
          </p:cNvPr>
          <p:cNvSpPr>
            <a:spLocks noGrp="1"/>
          </p:cNvSpPr>
          <p:nvPr>
            <p:ph type="sldNum" sz="quarter" idx="14"/>
          </p:nvPr>
        </p:nvSpPr>
        <p:spPr/>
        <p:txBody>
          <a:bodyPr/>
          <a:lstStyle/>
          <a:p>
            <a:fld id="{33DC2AB1-3121-DC42-81EB-8FDD8A73E93A}" type="slidenum">
              <a:rPr lang="en-GB" smtClean="0"/>
              <a:pPr/>
              <a:t>40</a:t>
            </a:fld>
            <a:endParaRPr lang="en-GB"/>
          </a:p>
        </p:txBody>
      </p:sp>
    </p:spTree>
    <p:extLst>
      <p:ext uri="{BB962C8B-B14F-4D97-AF65-F5344CB8AC3E}">
        <p14:creationId xmlns:p14="http://schemas.microsoft.com/office/powerpoint/2010/main" val="286779274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FCCAED59-193D-5C88-1715-2DBA03C58D9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BF54C3D2-37F0-E35D-7F9F-F37B163B8692}"/>
              </a:ext>
            </a:extLst>
          </p:cNvPr>
          <p:cNvSpPr>
            <a:spLocks noGrp="1"/>
          </p:cNvSpPr>
          <p:nvPr>
            <p:ph type="title"/>
          </p:nvPr>
        </p:nvSpPr>
        <p:spPr>
          <a:xfrm>
            <a:off x="5509421" y="1048132"/>
            <a:ext cx="8135250" cy="886397"/>
          </a:xfrm>
        </p:spPr>
        <p:txBody>
          <a:bodyPr vert="horz" wrap="square" lIns="0" tIns="0" rIns="0" bIns="0" rtlCol="0" anchor="t" anchorCtr="0">
            <a:spAutoFit/>
          </a:bodyPr>
          <a:lstStyle/>
          <a:p>
            <a:r>
              <a:rPr lang="en-GB" sz="5760"/>
              <a:t>Thank you!</a:t>
            </a:r>
          </a:p>
        </p:txBody>
      </p:sp>
      <p:sp>
        <p:nvSpPr>
          <p:cNvPr id="9" name="Text Placeholder 8">
            <a:extLst>
              <a:ext uri="{FF2B5EF4-FFF2-40B4-BE49-F238E27FC236}">
                <a16:creationId xmlns:a16="http://schemas.microsoft.com/office/drawing/2014/main" id="{F20A61E4-905D-0352-3537-3E5DF3C4E72B}"/>
              </a:ext>
            </a:extLst>
          </p:cNvPr>
          <p:cNvSpPr>
            <a:spLocks noGrp="1"/>
          </p:cNvSpPr>
          <p:nvPr>
            <p:ph type="body" sz="quarter" idx="10"/>
          </p:nvPr>
        </p:nvSpPr>
        <p:spPr>
          <a:xfrm>
            <a:off x="5509420" y="3004706"/>
            <a:ext cx="8135250" cy="590931"/>
          </a:xfrm>
        </p:spPr>
        <p:txBody>
          <a:bodyPr>
            <a:noAutofit/>
          </a:bodyPr>
          <a:lstStyle/>
          <a:p>
            <a:r>
              <a:rPr lang="en-GB" sz="3840"/>
              <a:t>Follow us</a:t>
            </a:r>
          </a:p>
        </p:txBody>
      </p:sp>
    </p:spTree>
    <p:extLst>
      <p:ext uri="{BB962C8B-B14F-4D97-AF65-F5344CB8AC3E}">
        <p14:creationId xmlns:p14="http://schemas.microsoft.com/office/powerpoint/2010/main" val="424454250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E6288868-BE9F-A506-F19B-48C7CFDDC4D4}"/>
              </a:ext>
            </a:extLst>
          </p:cNvPr>
          <p:cNvSpPr>
            <a:spLocks noGrp="1"/>
          </p:cNvSpPr>
          <p:nvPr>
            <p:ph type="title"/>
          </p:nvPr>
        </p:nvSpPr>
        <p:spPr>
          <a:xfrm>
            <a:off x="765963" y="2607612"/>
            <a:ext cx="13172045" cy="1477328"/>
          </a:xfrm>
        </p:spPr>
        <p:txBody>
          <a:bodyPr/>
          <a:lstStyle/>
          <a:p>
            <a:r>
              <a:rPr lang="en-GB" sz="4800" dirty="0"/>
              <a:t>ERDERA’s comprehensive monitoring framework and system</a:t>
            </a:r>
          </a:p>
        </p:txBody>
      </p:sp>
      <p:sp>
        <p:nvSpPr>
          <p:cNvPr id="3" name="Espace réservé du numéro de diapositive 2">
            <a:extLst>
              <a:ext uri="{FF2B5EF4-FFF2-40B4-BE49-F238E27FC236}">
                <a16:creationId xmlns:a16="http://schemas.microsoft.com/office/drawing/2014/main" id="{F10B6A59-BCEB-9B71-839C-73A43147E7AA}"/>
              </a:ext>
            </a:extLst>
          </p:cNvPr>
          <p:cNvSpPr>
            <a:spLocks noGrp="1"/>
          </p:cNvSpPr>
          <p:nvPr>
            <p:ph type="sldNum" sz="quarter" idx="10"/>
          </p:nvPr>
        </p:nvSpPr>
        <p:spPr/>
        <p:txBody>
          <a:bodyPr/>
          <a:lstStyle/>
          <a:p>
            <a:fld id="{33DC2AB1-3121-DC42-81EB-8FDD8A73E93A}" type="slidenum">
              <a:rPr lang="en-GB" smtClean="0"/>
              <a:pPr/>
              <a:t>5</a:t>
            </a:fld>
            <a:endParaRPr lang="en-GB"/>
          </a:p>
        </p:txBody>
      </p:sp>
    </p:spTree>
    <p:extLst>
      <p:ext uri="{BB962C8B-B14F-4D97-AF65-F5344CB8AC3E}">
        <p14:creationId xmlns:p14="http://schemas.microsoft.com/office/powerpoint/2010/main" val="26651009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8154E5-3BB5-2C20-4C06-38A28738A11B}"/>
            </a:ext>
          </a:extLst>
        </p:cNvPr>
        <p:cNvGrpSpPr/>
        <p:nvPr/>
      </p:nvGrpSpPr>
      <p:grpSpPr>
        <a:xfrm>
          <a:off x="0" y="0"/>
          <a:ext cx="0" cy="0"/>
          <a:chOff x="0" y="0"/>
          <a:chExt cx="0" cy="0"/>
        </a:xfrm>
      </p:grpSpPr>
      <p:sp>
        <p:nvSpPr>
          <p:cNvPr id="12" name="Text Placeholder 7">
            <a:extLst>
              <a:ext uri="{FF2B5EF4-FFF2-40B4-BE49-F238E27FC236}">
                <a16:creationId xmlns:a16="http://schemas.microsoft.com/office/drawing/2014/main" id="{3A056F57-9F70-971B-FD43-7E9D8DB16EB3}"/>
              </a:ext>
            </a:extLst>
          </p:cNvPr>
          <p:cNvSpPr txBox="1">
            <a:spLocks/>
          </p:cNvSpPr>
          <p:nvPr/>
        </p:nvSpPr>
        <p:spPr>
          <a:xfrm>
            <a:off x="404946" y="341143"/>
            <a:ext cx="13820501" cy="1878462"/>
          </a:xfrm>
          <a:prstGeom prst="rect">
            <a:avLst/>
          </a:prstGeom>
          <a:noFill/>
        </p:spPr>
        <p:txBody>
          <a:bodyPr wrap="square" lIns="0" tIns="0" rIns="0" bIns="0" anchor="t" anchorCtr="0">
            <a:noAutofit/>
          </a:bodyPr>
          <a:lstStyle>
            <a:defPPr>
              <a:defRPr lang="en-US"/>
            </a:defPPr>
            <a:lvl1pPr algn="ctr">
              <a:defRPr sz="1050" b="1">
                <a:solidFill>
                  <a:schemeClr val="accent2"/>
                </a:solidFill>
                <a:latin typeface="+mj-lt"/>
              </a:defRPr>
            </a:lvl1pPr>
            <a:lvl2pPr marL="252000" indent="-126000" algn="l" defTabSz="685800" rtl="0" eaLnBrk="1" latinLnBrk="0" hangingPunct="1">
              <a:lnSpc>
                <a:spcPct val="120000"/>
              </a:lnSpc>
              <a:spcBef>
                <a:spcPts val="375"/>
              </a:spcBef>
              <a:buClr>
                <a:schemeClr val="accent2"/>
              </a:buClr>
              <a:buFont typeface="Arial" panose="020B0604020202020204" pitchFamily="34" charset="0"/>
              <a:buChar char="•"/>
              <a:defRPr sz="1100" kern="1200">
                <a:solidFill>
                  <a:schemeClr val="tx1"/>
                </a:solidFill>
                <a:latin typeface="+mn-lt"/>
                <a:ea typeface="+mn-ea"/>
                <a:cs typeface="+mn-cs"/>
              </a:defRPr>
            </a:lvl2pPr>
            <a:lvl3pPr marL="378000" indent="-126000" algn="l" defTabSz="685800" rtl="0" eaLnBrk="1" latinLnBrk="0" hangingPunct="1">
              <a:lnSpc>
                <a:spcPct val="120000"/>
              </a:lnSpc>
              <a:spcBef>
                <a:spcPts val="375"/>
              </a:spcBef>
              <a:buClr>
                <a:schemeClr val="accent2"/>
              </a:buClr>
              <a:buFont typeface="Arial" panose="020B0604020202020204" pitchFamily="34" charset="0"/>
              <a:buChar char="•"/>
              <a:defRPr sz="1000" kern="1200">
                <a:solidFill>
                  <a:schemeClr val="tx1"/>
                </a:solidFill>
                <a:latin typeface="+mn-lt"/>
                <a:ea typeface="+mn-ea"/>
                <a:cs typeface="+mn-cs"/>
              </a:defRPr>
            </a:lvl3pPr>
            <a:lvl4pPr marL="504000" indent="-126000" algn="l" defTabSz="685800" rtl="0" eaLnBrk="1" latinLnBrk="0" hangingPunct="1">
              <a:lnSpc>
                <a:spcPct val="120000"/>
              </a:lnSpc>
              <a:spcBef>
                <a:spcPts val="375"/>
              </a:spcBef>
              <a:buClr>
                <a:schemeClr val="accent2"/>
              </a:buClr>
              <a:buFont typeface="Arial" panose="020B0604020202020204" pitchFamily="34" charset="0"/>
              <a:buChar char="•"/>
              <a:defRPr sz="900" kern="1200">
                <a:solidFill>
                  <a:schemeClr val="tx1"/>
                </a:solidFill>
                <a:latin typeface="+mn-lt"/>
                <a:ea typeface="+mn-ea"/>
                <a:cs typeface="+mn-cs"/>
              </a:defRPr>
            </a:lvl4pPr>
            <a:lvl5pPr marL="630000" indent="-126000" algn="l" defTabSz="685800" rtl="0" eaLnBrk="1" latinLnBrk="0" hangingPunct="1">
              <a:lnSpc>
                <a:spcPct val="120000"/>
              </a:lnSpc>
              <a:spcBef>
                <a:spcPts val="375"/>
              </a:spcBef>
              <a:buClr>
                <a:schemeClr val="accent2"/>
              </a:buClr>
              <a:buFont typeface="Arial" panose="020B0604020202020204" pitchFamily="34" charset="0"/>
              <a:buChar char="•"/>
              <a:defRPr sz="8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ctr" defTabSz="548640" rtl="0" eaLnBrk="1" fontAlgn="auto" latinLnBrk="0" hangingPunct="1">
              <a:lnSpc>
                <a:spcPct val="100000"/>
              </a:lnSpc>
              <a:spcBef>
                <a:spcPts val="0"/>
              </a:spcBef>
              <a:spcAft>
                <a:spcPts val="0"/>
              </a:spcAft>
              <a:buClrTx/>
              <a:buSzTx/>
              <a:buFontTx/>
              <a:buNone/>
              <a:tabLst/>
              <a:defRPr/>
            </a:pPr>
            <a:r>
              <a:rPr kumimoji="0" lang="en-GB" sz="2880" b="1" i="0" u="none" strike="noStrike" kern="1200" cap="none" spc="0" normalizeH="0" baseline="0" noProof="0" dirty="0">
                <a:ln>
                  <a:noFill/>
                </a:ln>
                <a:solidFill>
                  <a:srgbClr val="143369"/>
                </a:solidFill>
                <a:effectLst/>
                <a:uLnTx/>
                <a:uFillTx/>
                <a:latin typeface="Inter-ExtraBold"/>
                <a:ea typeface="+mn-ea"/>
                <a:cs typeface="+mn-cs"/>
              </a:rPr>
              <a:t>Improving the health and well-being </a:t>
            </a:r>
            <a:br>
              <a:rPr kumimoji="0" lang="en-GB" sz="2880" b="1" i="0" u="none" strike="noStrike" kern="1200" cap="none" spc="0" normalizeH="0" baseline="0" noProof="0" dirty="0">
                <a:ln>
                  <a:noFill/>
                </a:ln>
                <a:solidFill>
                  <a:srgbClr val="143369"/>
                </a:solidFill>
                <a:effectLst/>
                <a:uLnTx/>
                <a:uFillTx/>
                <a:latin typeface="Inter-ExtraBold"/>
                <a:ea typeface="+mn-ea"/>
                <a:cs typeface="+mn-cs"/>
              </a:rPr>
            </a:br>
            <a:r>
              <a:rPr kumimoji="0" lang="en-GB" sz="2880" b="1" i="0" u="none" strike="noStrike" kern="1200" cap="none" spc="0" normalizeH="0" baseline="0" noProof="0" dirty="0">
                <a:ln>
                  <a:noFill/>
                </a:ln>
                <a:solidFill>
                  <a:srgbClr val="143369"/>
                </a:solidFill>
                <a:effectLst/>
                <a:uLnTx/>
                <a:uFillTx/>
                <a:latin typeface="Inter-ExtraBold"/>
                <a:ea typeface="+mn-ea"/>
                <a:cs typeface="+mn-cs"/>
              </a:rPr>
              <a:t>of </a:t>
            </a:r>
            <a:r>
              <a:rPr kumimoji="0" lang="en-GB" sz="2880" b="1" i="0" u="none" strike="noStrike" kern="1200" cap="none" spc="0" normalizeH="0" baseline="0" noProof="0" dirty="0">
                <a:ln>
                  <a:noFill/>
                </a:ln>
                <a:solidFill>
                  <a:srgbClr val="EC607E"/>
                </a:solidFill>
                <a:effectLst/>
                <a:uLnTx/>
                <a:uFillTx/>
                <a:latin typeface="Inter-ExtraBold"/>
                <a:ea typeface="+mn-ea"/>
                <a:cs typeface="+mn-cs"/>
              </a:rPr>
              <a:t>30 million people </a:t>
            </a:r>
            <a:r>
              <a:rPr kumimoji="0" lang="en-GB" sz="2880" b="1" i="0" u="none" strike="noStrike" kern="1200" cap="none" spc="0" normalizeH="0" baseline="0" noProof="0" dirty="0">
                <a:ln>
                  <a:noFill/>
                </a:ln>
                <a:solidFill>
                  <a:srgbClr val="143369"/>
                </a:solidFill>
                <a:effectLst/>
                <a:uLnTx/>
                <a:uFillTx/>
                <a:latin typeface="Inter-ExtraBold"/>
                <a:ea typeface="+mn-ea"/>
                <a:cs typeface="+mn-cs"/>
              </a:rPr>
              <a:t>living with a </a:t>
            </a:r>
            <a:r>
              <a:rPr kumimoji="0" lang="en-GB" sz="2880" b="1" i="0" u="none" strike="noStrike" kern="1200" cap="none" spc="0" normalizeH="0" baseline="0" noProof="0" dirty="0">
                <a:ln>
                  <a:noFill/>
                </a:ln>
                <a:solidFill>
                  <a:srgbClr val="EC607E"/>
                </a:solidFill>
                <a:effectLst/>
                <a:uLnTx/>
                <a:uFillTx/>
                <a:latin typeface="Inter-ExtraBold"/>
                <a:ea typeface="+mn-ea"/>
                <a:cs typeface="+mn-cs"/>
              </a:rPr>
              <a:t>rare disease </a:t>
            </a:r>
            <a:br>
              <a:rPr kumimoji="0" lang="en-GB" sz="2880" b="1" i="0" u="none" strike="noStrike" kern="1200" cap="none" spc="0" normalizeH="0" baseline="0" noProof="0" dirty="0">
                <a:ln>
                  <a:noFill/>
                </a:ln>
                <a:solidFill>
                  <a:srgbClr val="143369"/>
                </a:solidFill>
                <a:effectLst/>
                <a:uLnTx/>
                <a:uFillTx/>
                <a:latin typeface="Inter-ExtraBold"/>
                <a:ea typeface="+mn-ea"/>
                <a:cs typeface="+mn-cs"/>
              </a:rPr>
            </a:br>
            <a:r>
              <a:rPr kumimoji="0" lang="en-GB" sz="2880" b="1" i="0" u="none" strike="noStrike" kern="1200" cap="none" spc="0" normalizeH="0" baseline="0" noProof="0" dirty="0">
                <a:ln>
                  <a:noFill/>
                </a:ln>
                <a:solidFill>
                  <a:srgbClr val="143369"/>
                </a:solidFill>
                <a:effectLst/>
                <a:uLnTx/>
                <a:uFillTx/>
                <a:latin typeface="Inter-ExtraBold"/>
                <a:ea typeface="+mn-ea"/>
                <a:cs typeface="+mn-cs"/>
              </a:rPr>
              <a:t>by making Europe a world-leader in RD research and innovation.</a:t>
            </a:r>
          </a:p>
        </p:txBody>
      </p:sp>
      <p:sp>
        <p:nvSpPr>
          <p:cNvPr id="10" name="Elipse 9">
            <a:extLst>
              <a:ext uri="{FF2B5EF4-FFF2-40B4-BE49-F238E27FC236}">
                <a16:creationId xmlns:a16="http://schemas.microsoft.com/office/drawing/2014/main" id="{8A4CEC7A-5517-A685-FC62-86FB78564F5E}"/>
              </a:ext>
            </a:extLst>
          </p:cNvPr>
          <p:cNvSpPr/>
          <p:nvPr/>
        </p:nvSpPr>
        <p:spPr>
          <a:xfrm>
            <a:off x="6275066" y="2219604"/>
            <a:ext cx="2080258" cy="2030667"/>
          </a:xfrm>
          <a:prstGeom prst="ellipse">
            <a:avLst/>
          </a:prstGeom>
          <a:blipFill dpi="0" rotWithShape="1">
            <a:blip r:embed="rId3">
              <a:duotone>
                <a:schemeClr val="accent1">
                  <a:shade val="45000"/>
                  <a:satMod val="135000"/>
                </a:schemeClr>
                <a:prstClr val="white"/>
              </a:duotone>
            </a:blip>
            <a:srcRect/>
            <a:stretch>
              <a:fillRect t="-81000" r="-12000"/>
            </a:stretch>
          </a:blipFill>
          <a:ln w="254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FFFFFF"/>
              </a:solidFill>
              <a:effectLst/>
              <a:uLnTx/>
              <a:uFillTx/>
              <a:latin typeface="Inter"/>
              <a:ea typeface="+mn-ea"/>
              <a:cs typeface="+mn-cs"/>
            </a:endParaRPr>
          </a:p>
        </p:txBody>
      </p:sp>
      <p:sp>
        <p:nvSpPr>
          <p:cNvPr id="26" name="CuadroTexto 25">
            <a:extLst>
              <a:ext uri="{FF2B5EF4-FFF2-40B4-BE49-F238E27FC236}">
                <a16:creationId xmlns:a16="http://schemas.microsoft.com/office/drawing/2014/main" id="{3F11FE99-FF1F-1660-B969-9C0612DCE892}"/>
              </a:ext>
            </a:extLst>
          </p:cNvPr>
          <p:cNvSpPr txBox="1"/>
          <p:nvPr/>
        </p:nvSpPr>
        <p:spPr>
          <a:xfrm>
            <a:off x="5620634" y="4420093"/>
            <a:ext cx="3398400" cy="1555200"/>
          </a:xfrm>
          <a:prstGeom prst="rect">
            <a:avLst/>
          </a:prstGeom>
          <a:noFill/>
        </p:spPr>
        <p:txBody>
          <a:bodyPr wrap="square" lIns="0" tIns="0" rIns="0" bIns="0" anchor="t" anchorCtr="0">
            <a:noAutofit/>
          </a:bodyPr>
          <a:lstStyle>
            <a:defPPr>
              <a:defRPr lang="en-US"/>
            </a:defPPr>
            <a:lvl1pPr algn="ctr">
              <a:defRPr sz="1600">
                <a:solidFill>
                  <a:schemeClr val="bg1"/>
                </a:solidFill>
                <a:latin typeface="+mj-lt"/>
              </a:defRPr>
            </a:lvl1pPr>
          </a:lstStyle>
          <a:p>
            <a:pPr marL="0" marR="0" lvl="0" indent="0" algn="ctr" defTabSz="548640" rtl="0" eaLnBrk="1" fontAlgn="auto" latinLnBrk="0" hangingPunct="1">
              <a:lnSpc>
                <a:spcPct val="100000"/>
              </a:lnSpc>
              <a:spcBef>
                <a:spcPts val="0"/>
              </a:spcBef>
              <a:spcAft>
                <a:spcPts val="0"/>
              </a:spcAft>
              <a:buClrTx/>
              <a:buSzTx/>
              <a:buFontTx/>
              <a:buNone/>
              <a:tabLst/>
              <a:defRPr/>
            </a:pPr>
            <a:r>
              <a:rPr kumimoji="0" lang="en-GB" sz="2080" b="0" i="0" u="none" strike="noStrike" kern="1200" cap="none" spc="0" normalizeH="0" baseline="0" noProof="0" dirty="0">
                <a:ln>
                  <a:noFill/>
                </a:ln>
                <a:solidFill>
                  <a:srgbClr val="143369"/>
                </a:solidFill>
                <a:effectLst/>
                <a:uLnTx/>
                <a:uFillTx/>
                <a:latin typeface="Inter-ExtraBold"/>
                <a:ea typeface="+mn-ea"/>
                <a:cs typeface="+mn-cs"/>
              </a:rPr>
              <a:t>New </a:t>
            </a:r>
            <a:r>
              <a:rPr kumimoji="0" lang="en-GB" sz="2080" b="1" i="0" u="none" strike="noStrike" kern="1200" cap="none" spc="0" normalizeH="0" baseline="0" noProof="0" dirty="0">
                <a:ln>
                  <a:noFill/>
                </a:ln>
                <a:solidFill>
                  <a:srgbClr val="EC607E"/>
                </a:solidFill>
                <a:effectLst/>
                <a:uLnTx/>
                <a:uFillTx/>
                <a:latin typeface="Inter-ExtraBold"/>
                <a:ea typeface="+mn-ea"/>
                <a:cs typeface="+mn-cs"/>
              </a:rPr>
              <a:t>effective therapies approved </a:t>
            </a:r>
            <a:r>
              <a:rPr kumimoji="0" lang="en-GB" sz="2080" b="0" i="0" u="none" strike="noStrike" kern="1200" cap="none" spc="0" normalizeH="0" baseline="0" noProof="0" dirty="0">
                <a:ln>
                  <a:noFill/>
                </a:ln>
                <a:solidFill>
                  <a:srgbClr val="143369"/>
                </a:solidFill>
                <a:effectLst/>
                <a:uLnTx/>
                <a:uFillTx/>
                <a:latin typeface="Inter-ExtraBold"/>
                <a:ea typeface="+mn-ea"/>
                <a:cs typeface="+mn-cs"/>
              </a:rPr>
              <a:t>in Europe and beyond, the majority of which addressing diseases without approved options</a:t>
            </a:r>
          </a:p>
        </p:txBody>
      </p:sp>
      <p:sp>
        <p:nvSpPr>
          <p:cNvPr id="13" name="Elipse 12">
            <a:extLst>
              <a:ext uri="{FF2B5EF4-FFF2-40B4-BE49-F238E27FC236}">
                <a16:creationId xmlns:a16="http://schemas.microsoft.com/office/drawing/2014/main" id="{DC09048F-3958-FC68-F6E6-C570FAED8691}"/>
              </a:ext>
            </a:extLst>
          </p:cNvPr>
          <p:cNvSpPr/>
          <p:nvPr/>
        </p:nvSpPr>
        <p:spPr>
          <a:xfrm>
            <a:off x="10736290" y="2219603"/>
            <a:ext cx="2080258" cy="2030667"/>
          </a:xfrm>
          <a:prstGeom prst="ellipse">
            <a:avLst/>
          </a:prstGeom>
          <a:blipFill dpi="0" rotWithShape="1">
            <a:blip r:embed="rId4">
              <a:duotone>
                <a:schemeClr val="accent1">
                  <a:shade val="45000"/>
                  <a:satMod val="135000"/>
                </a:schemeClr>
                <a:prstClr val="white"/>
              </a:duotone>
            </a:blip>
            <a:srcRect/>
            <a:stretch>
              <a:fillRect t="-21000" r="-12000" b="-50000"/>
            </a:stretch>
          </a:blipFill>
          <a:ln w="254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FFFFFF"/>
              </a:solidFill>
              <a:effectLst/>
              <a:uLnTx/>
              <a:uFillTx/>
              <a:latin typeface="Inter"/>
              <a:ea typeface="+mn-ea"/>
              <a:cs typeface="+mn-cs"/>
            </a:endParaRPr>
          </a:p>
        </p:txBody>
      </p:sp>
      <p:sp>
        <p:nvSpPr>
          <p:cNvPr id="28" name="CuadroTexto 27">
            <a:extLst>
              <a:ext uri="{FF2B5EF4-FFF2-40B4-BE49-F238E27FC236}">
                <a16:creationId xmlns:a16="http://schemas.microsoft.com/office/drawing/2014/main" id="{5AC0ECE2-0085-86FB-567C-715C8A3B29C2}"/>
              </a:ext>
            </a:extLst>
          </p:cNvPr>
          <p:cNvSpPr txBox="1"/>
          <p:nvPr/>
        </p:nvSpPr>
        <p:spPr>
          <a:xfrm>
            <a:off x="10077219" y="4420093"/>
            <a:ext cx="3398400" cy="1555200"/>
          </a:xfrm>
          <a:prstGeom prst="rect">
            <a:avLst/>
          </a:prstGeom>
          <a:noFill/>
        </p:spPr>
        <p:txBody>
          <a:bodyPr wrap="square" lIns="0" tIns="0" rIns="0" bIns="0" anchor="t" anchorCtr="0">
            <a:noAutofit/>
          </a:bodyPr>
          <a:lstStyle>
            <a:defPPr>
              <a:defRPr lang="en-US"/>
            </a:defPPr>
            <a:lvl1pPr algn="ctr">
              <a:defRPr sz="1600">
                <a:solidFill>
                  <a:schemeClr val="bg1"/>
                </a:solidFill>
                <a:latin typeface="+mj-lt"/>
              </a:defRPr>
            </a:lvl1pPr>
          </a:lstStyle>
          <a:p>
            <a:pPr marL="0" marR="0" lvl="0" indent="0" algn="ctr" defTabSz="548640" rtl="0" eaLnBrk="1" fontAlgn="auto" latinLnBrk="0" hangingPunct="1">
              <a:lnSpc>
                <a:spcPct val="100000"/>
              </a:lnSpc>
              <a:spcBef>
                <a:spcPts val="0"/>
              </a:spcBef>
              <a:spcAft>
                <a:spcPts val="0"/>
              </a:spcAft>
              <a:buClrTx/>
              <a:buSzTx/>
              <a:buFontTx/>
              <a:buNone/>
              <a:tabLst/>
              <a:defRPr/>
            </a:pPr>
            <a:r>
              <a:rPr kumimoji="0" lang="en-GB" sz="2080" b="1" i="0" u="none" strike="noStrike" kern="1200" cap="none" spc="0" normalizeH="0" baseline="0" noProof="0" dirty="0">
                <a:ln>
                  <a:noFill/>
                </a:ln>
                <a:solidFill>
                  <a:srgbClr val="EC607E"/>
                </a:solidFill>
                <a:effectLst/>
                <a:uLnTx/>
                <a:uFillTx/>
                <a:latin typeface="Inter-ExtraBold"/>
                <a:ea typeface="+mn-ea"/>
                <a:cs typeface="+mn-cs"/>
              </a:rPr>
              <a:t>Better understanding </a:t>
            </a:r>
            <a:r>
              <a:rPr kumimoji="0" lang="en-GB" sz="2080" b="0" i="0" u="none" strike="noStrike" kern="1200" cap="none" spc="0" normalizeH="0" baseline="0" noProof="0" dirty="0">
                <a:ln>
                  <a:noFill/>
                </a:ln>
                <a:solidFill>
                  <a:srgbClr val="EC607E"/>
                </a:solidFill>
                <a:effectLst/>
                <a:uLnTx/>
                <a:uFillTx/>
                <a:latin typeface="Inter-ExtraBold"/>
                <a:ea typeface="+mn-ea"/>
                <a:cs typeface="+mn-cs"/>
              </a:rPr>
              <a:t>of the impact </a:t>
            </a:r>
            <a:r>
              <a:rPr kumimoji="0" lang="en-GB" sz="2080" b="0" i="0" u="none" strike="noStrike" kern="1200" cap="none" spc="0" normalizeH="0" baseline="0" noProof="0" dirty="0">
                <a:ln>
                  <a:noFill/>
                </a:ln>
                <a:solidFill>
                  <a:srgbClr val="143369"/>
                </a:solidFill>
                <a:effectLst/>
                <a:uLnTx/>
                <a:uFillTx/>
                <a:latin typeface="Inter-ExtraBold"/>
                <a:ea typeface="+mn-ea"/>
                <a:cs typeface="+mn-cs"/>
              </a:rPr>
              <a:t>of rare diseases on patients, families and society to improve quality of life</a:t>
            </a:r>
          </a:p>
        </p:txBody>
      </p:sp>
      <p:sp>
        <p:nvSpPr>
          <p:cNvPr id="9" name="Elipse 8">
            <a:extLst>
              <a:ext uri="{FF2B5EF4-FFF2-40B4-BE49-F238E27FC236}">
                <a16:creationId xmlns:a16="http://schemas.microsoft.com/office/drawing/2014/main" id="{A5DB3984-DEF2-CE2B-B807-1DDD271369B4}"/>
              </a:ext>
            </a:extLst>
          </p:cNvPr>
          <p:cNvSpPr/>
          <p:nvPr/>
        </p:nvSpPr>
        <p:spPr>
          <a:xfrm>
            <a:off x="1694396" y="2219606"/>
            <a:ext cx="2080258" cy="2030667"/>
          </a:xfrm>
          <a:prstGeom prst="ellipse">
            <a:avLst/>
          </a:prstGeom>
          <a:blipFill dpi="0" rotWithShape="0">
            <a:blip r:embed="rId5">
              <a:duotone>
                <a:schemeClr val="accent1">
                  <a:shade val="45000"/>
                  <a:satMod val="135000"/>
                </a:schemeClr>
                <a:prstClr val="white"/>
              </a:duotone>
            </a:blip>
            <a:srcRect/>
            <a:stretch>
              <a:fillRect t="-51000" r="-12000" b="-30000"/>
            </a:stretch>
          </a:blipFill>
          <a:ln w="25400">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FFFFFF"/>
              </a:solidFill>
              <a:effectLst/>
              <a:uLnTx/>
              <a:uFillTx/>
              <a:latin typeface="Inter"/>
              <a:ea typeface="+mn-ea"/>
              <a:cs typeface="+mn-cs"/>
            </a:endParaRPr>
          </a:p>
        </p:txBody>
      </p:sp>
      <p:sp>
        <p:nvSpPr>
          <p:cNvPr id="29" name="TextBox 10">
            <a:extLst>
              <a:ext uri="{FF2B5EF4-FFF2-40B4-BE49-F238E27FC236}">
                <a16:creationId xmlns:a16="http://schemas.microsoft.com/office/drawing/2014/main" id="{E6321DA9-71E0-029D-692D-1B63754745BC}"/>
              </a:ext>
            </a:extLst>
          </p:cNvPr>
          <p:cNvSpPr txBox="1"/>
          <p:nvPr/>
        </p:nvSpPr>
        <p:spPr>
          <a:xfrm>
            <a:off x="1164048" y="4420093"/>
            <a:ext cx="3398400" cy="1555200"/>
          </a:xfrm>
          <a:prstGeom prst="rect">
            <a:avLst/>
          </a:prstGeom>
          <a:noFill/>
        </p:spPr>
        <p:txBody>
          <a:bodyPr wrap="square" lIns="0" tIns="0" rIns="0" bIns="0" anchor="t" anchorCtr="0">
            <a:noAutofit/>
          </a:bodyPr>
          <a:lstStyle>
            <a:defPPr>
              <a:defRPr lang="en-US"/>
            </a:defPPr>
            <a:lvl1pPr algn="ctr">
              <a:defRPr sz="1600">
                <a:solidFill>
                  <a:schemeClr val="bg1"/>
                </a:solidFill>
                <a:latin typeface="+mj-lt"/>
              </a:defRPr>
            </a:lvl1pPr>
          </a:lstStyle>
          <a:p>
            <a:pPr marL="0" marR="0" lvl="0" indent="0" algn="ctr" defTabSz="548640" rtl="0" eaLnBrk="1" fontAlgn="auto" latinLnBrk="0" hangingPunct="1">
              <a:lnSpc>
                <a:spcPct val="100000"/>
              </a:lnSpc>
              <a:spcBef>
                <a:spcPts val="0"/>
              </a:spcBef>
              <a:spcAft>
                <a:spcPts val="0"/>
              </a:spcAft>
              <a:buClrTx/>
              <a:buSzTx/>
              <a:buFontTx/>
              <a:buNone/>
              <a:tabLst/>
              <a:defRPr/>
            </a:pPr>
            <a:r>
              <a:rPr kumimoji="0" lang="en-GB" sz="2080" b="1" i="0" u="none" strike="noStrike" kern="1200" cap="none" spc="0" normalizeH="0" baseline="0" noProof="0" dirty="0">
                <a:ln>
                  <a:noFill/>
                </a:ln>
                <a:solidFill>
                  <a:srgbClr val="EC607E"/>
                </a:solidFill>
                <a:effectLst/>
                <a:uLnTx/>
                <a:uFillTx/>
                <a:latin typeface="Inter-ExtraBold"/>
                <a:ea typeface="+mn-ea"/>
                <a:cs typeface="+mn-cs"/>
              </a:rPr>
              <a:t>Diagnosis</a:t>
            </a:r>
            <a:r>
              <a:rPr kumimoji="0" lang="en-GB" sz="2080" b="0" i="0" u="none" strike="noStrike" kern="1200" cap="none" spc="0" normalizeH="0" baseline="0" noProof="0" dirty="0">
                <a:ln>
                  <a:noFill/>
                </a:ln>
                <a:solidFill>
                  <a:srgbClr val="143369"/>
                </a:solidFill>
                <a:effectLst/>
                <a:uLnTx/>
                <a:uFillTx/>
                <a:latin typeface="Inter-ExtraBold"/>
                <a:ea typeface="+mn-ea"/>
                <a:cs typeface="+mn-cs"/>
              </a:rPr>
              <a:t> established or enrolment in systematic research in average </a:t>
            </a:r>
            <a:r>
              <a:rPr kumimoji="0" lang="en-GB" sz="2080" b="1" i="0" u="none" strike="noStrike" kern="1200" cap="none" spc="0" normalizeH="0" baseline="0" noProof="0" dirty="0">
                <a:ln>
                  <a:noFill/>
                </a:ln>
                <a:solidFill>
                  <a:srgbClr val="EC607E"/>
                </a:solidFill>
                <a:effectLst/>
                <a:uLnTx/>
                <a:uFillTx/>
                <a:latin typeface="Inter-ExtraBold"/>
                <a:ea typeface="+mn-ea"/>
                <a:cs typeface="+mn-cs"/>
              </a:rPr>
              <a:t>within 6 months</a:t>
            </a:r>
            <a:r>
              <a:rPr kumimoji="0" lang="en-GB" sz="2080" b="0" i="0" u="none" strike="noStrike" kern="1200" cap="none" spc="0" normalizeH="0" baseline="0" noProof="0" dirty="0">
                <a:ln>
                  <a:noFill/>
                </a:ln>
                <a:solidFill>
                  <a:srgbClr val="143369"/>
                </a:solidFill>
                <a:effectLst/>
                <a:uLnTx/>
                <a:uFillTx/>
                <a:latin typeface="Inter-ExtraBold"/>
                <a:ea typeface="+mn-ea"/>
                <a:cs typeface="+mn-cs"/>
              </a:rPr>
              <a:t> after coming to medical attention</a:t>
            </a:r>
          </a:p>
        </p:txBody>
      </p:sp>
    </p:spTree>
    <p:extLst>
      <p:ext uri="{BB962C8B-B14F-4D97-AF65-F5344CB8AC3E}">
        <p14:creationId xmlns:p14="http://schemas.microsoft.com/office/powerpoint/2010/main" val="51093026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60A385-F052-D1BB-43C8-201ECBC312C8}"/>
            </a:ext>
          </a:extLst>
        </p:cNvPr>
        <p:cNvGrpSpPr/>
        <p:nvPr/>
      </p:nvGrpSpPr>
      <p:grpSpPr>
        <a:xfrm>
          <a:off x="0" y="0"/>
          <a:ext cx="0" cy="0"/>
          <a:chOff x="0" y="0"/>
          <a:chExt cx="0" cy="0"/>
        </a:xfrm>
      </p:grpSpPr>
      <p:sp>
        <p:nvSpPr>
          <p:cNvPr id="5" name="Freeform 4">
            <a:extLst>
              <a:ext uri="{FF2B5EF4-FFF2-40B4-BE49-F238E27FC236}">
                <a16:creationId xmlns:a16="http://schemas.microsoft.com/office/drawing/2014/main" id="{6739365E-73AD-AED6-4472-40E0D2093DFA}"/>
              </a:ext>
            </a:extLst>
          </p:cNvPr>
          <p:cNvSpPr/>
          <p:nvPr/>
        </p:nvSpPr>
        <p:spPr>
          <a:xfrm>
            <a:off x="0" y="2"/>
            <a:ext cx="4264003" cy="6973824"/>
          </a:xfrm>
          <a:custGeom>
            <a:avLst/>
            <a:gdLst>
              <a:gd name="connsiteX0" fmla="*/ 1439097 w 1959351"/>
              <a:gd name="connsiteY0" fmla="*/ 0 h 3585405"/>
              <a:gd name="connsiteX1" fmla="*/ 1321536 w 1959351"/>
              <a:gd name="connsiteY1" fmla="*/ 0 h 3585405"/>
              <a:gd name="connsiteX2" fmla="*/ 637722 w 1959351"/>
              <a:gd name="connsiteY2" fmla="*/ 0 h 3585405"/>
              <a:gd name="connsiteX3" fmla="*/ 518762 w 1959351"/>
              <a:gd name="connsiteY3" fmla="*/ 0 h 3585405"/>
              <a:gd name="connsiteX4" fmla="*/ 0 w 1959351"/>
              <a:gd name="connsiteY4" fmla="*/ 0 h 3585405"/>
              <a:gd name="connsiteX5" fmla="*/ 0 w 1959351"/>
              <a:gd name="connsiteY5" fmla="*/ 3585406 h 3585405"/>
              <a:gd name="connsiteX6" fmla="*/ 518762 w 1959351"/>
              <a:gd name="connsiteY6" fmla="*/ 3585406 h 3585405"/>
              <a:gd name="connsiteX7" fmla="*/ 637722 w 1959351"/>
              <a:gd name="connsiteY7" fmla="*/ 3585406 h 3585405"/>
              <a:gd name="connsiteX8" fmla="*/ 1321536 w 1959351"/>
              <a:gd name="connsiteY8" fmla="*/ 3585406 h 3585405"/>
              <a:gd name="connsiteX9" fmla="*/ 1439097 w 1959351"/>
              <a:gd name="connsiteY9" fmla="*/ 3585406 h 3585405"/>
              <a:gd name="connsiteX10" fmla="*/ 1959351 w 1959351"/>
              <a:gd name="connsiteY10" fmla="*/ 3585406 h 3585405"/>
              <a:gd name="connsiteX11" fmla="*/ 1959351 w 1959351"/>
              <a:gd name="connsiteY11" fmla="*/ 0 h 3585405"/>
              <a:gd name="connsiteX12" fmla="*/ 1439097 w 1959351"/>
              <a:gd name="connsiteY12" fmla="*/ 0 h 358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9351" h="3585405">
                <a:moveTo>
                  <a:pt x="1439097" y="0"/>
                </a:moveTo>
                <a:lnTo>
                  <a:pt x="1321536" y="0"/>
                </a:lnTo>
                <a:lnTo>
                  <a:pt x="637722" y="0"/>
                </a:lnTo>
                <a:lnTo>
                  <a:pt x="518762" y="0"/>
                </a:lnTo>
                <a:lnTo>
                  <a:pt x="0" y="0"/>
                </a:lnTo>
                <a:lnTo>
                  <a:pt x="0" y="3585406"/>
                </a:lnTo>
                <a:lnTo>
                  <a:pt x="518762" y="3585406"/>
                </a:lnTo>
                <a:lnTo>
                  <a:pt x="637722" y="3585406"/>
                </a:lnTo>
                <a:lnTo>
                  <a:pt x="1321536" y="3585406"/>
                </a:lnTo>
                <a:lnTo>
                  <a:pt x="1439097" y="3585406"/>
                </a:lnTo>
                <a:lnTo>
                  <a:pt x="1959351" y="3585406"/>
                </a:lnTo>
                <a:lnTo>
                  <a:pt x="1959351" y="0"/>
                </a:lnTo>
                <a:lnTo>
                  <a:pt x="1439097" y="0"/>
                </a:lnTo>
                <a:close/>
              </a:path>
            </a:pathLst>
          </a:custGeom>
          <a:solidFill>
            <a:schemeClr val="bg2">
              <a:alpha val="20116"/>
            </a:schemeClr>
          </a:solidFill>
          <a:ln w="0" cap="flat">
            <a:noFill/>
            <a:prstDash val="solid"/>
            <a:miter/>
          </a:ln>
        </p:spPr>
        <p:txBody>
          <a:bodyPr rtlCol="0" anchor="ctr"/>
          <a:lstStyle/>
          <a:p>
            <a:pPr marL="0" marR="0" lvl="0" indent="0" algn="ctr"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85" name="Title 100">
            <a:extLst>
              <a:ext uri="{FF2B5EF4-FFF2-40B4-BE49-F238E27FC236}">
                <a16:creationId xmlns:a16="http://schemas.microsoft.com/office/drawing/2014/main" id="{47D5AC4E-D9FA-DE67-F56E-2F8A8D60AF9F}"/>
              </a:ext>
            </a:extLst>
          </p:cNvPr>
          <p:cNvSpPr txBox="1">
            <a:spLocks/>
          </p:cNvSpPr>
          <p:nvPr/>
        </p:nvSpPr>
        <p:spPr>
          <a:xfrm>
            <a:off x="4130094" y="335675"/>
            <a:ext cx="6370216" cy="393954"/>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2560" b="1" i="0" u="none" strike="noStrike" kern="1200" cap="none" spc="0" normalizeH="0" baseline="0" noProof="0" dirty="0">
                <a:ln>
                  <a:noFill/>
                </a:ln>
                <a:solidFill>
                  <a:srgbClr val="EC607E"/>
                </a:solidFill>
                <a:effectLst/>
                <a:uLnTx/>
                <a:uFillTx/>
                <a:latin typeface="Inter ExtraBold" panose="02000503000000020004" pitchFamily="2" charset="0"/>
                <a:ea typeface="Inter ExtraBold" panose="02000503000000020004" pitchFamily="2" charset="0"/>
                <a:cs typeface="+mj-cs"/>
              </a:rPr>
              <a:t>8 Work Streams – 25 Work Packages</a:t>
            </a:r>
          </a:p>
        </p:txBody>
      </p:sp>
      <p:sp>
        <p:nvSpPr>
          <p:cNvPr id="2" name="Title 100">
            <a:extLst>
              <a:ext uri="{FF2B5EF4-FFF2-40B4-BE49-F238E27FC236}">
                <a16:creationId xmlns:a16="http://schemas.microsoft.com/office/drawing/2014/main" id="{71E337E5-0F5C-72D4-C17C-E89880DE2068}"/>
              </a:ext>
            </a:extLst>
          </p:cNvPr>
          <p:cNvSpPr txBox="1">
            <a:spLocks/>
          </p:cNvSpPr>
          <p:nvPr/>
        </p:nvSpPr>
        <p:spPr>
          <a:xfrm>
            <a:off x="10926014" y="632318"/>
            <a:ext cx="2981707" cy="6017417"/>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244,886.552 €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RD Research Funding</a:t>
            </a:r>
            <a:b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br>
            <a:r>
              <a:rPr kumimoji="0" lang="en-GB" sz="112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Joint Transnational Calls, Networking Support Scheme, and Clinical Trials funding</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18,609.020 €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Coordination &amp; Strategy</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13,886,916 €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Inter(national)</a:t>
            </a:r>
            <a:b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Capacity Alignment</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23,408.401 €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Acceleration Hub</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8,643,325 €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Education &amp; Training Hub</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5,335.450 €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Expertise Services Hub</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20,125.025 €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Data Services Hub</a:t>
            </a:r>
          </a:p>
          <a:p>
            <a:pPr marL="0" marR="0" lvl="0" indent="0" algn="l" defTabSz="1097280" rtl="0" eaLnBrk="1" fontAlgn="auto" latinLnBrk="0" hangingPunct="1">
              <a:lnSpc>
                <a:spcPct val="11000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50,734.575 €</a:t>
            </a:r>
            <a:br>
              <a:rPr kumimoji="0" lang="en-GB" sz="1440" b="1" i="0" u="none" strike="noStrike" kern="1200" cap="none" spc="0" normalizeH="0" baseline="0" noProof="0" dirty="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br>
            <a:r>
              <a:rPr kumimoji="0" lang="en-GB" sz="1440" b="0" i="0" u="none" strike="noStrike" kern="1200" cap="none" spc="0" normalizeH="0" baseline="0" noProof="0" dirty="0">
                <a:ln>
                  <a:noFill/>
                </a:ln>
                <a:solidFill>
                  <a:srgbClr val="E3E3E2">
                    <a:lumMod val="25000"/>
                  </a:srgbClr>
                </a:solidFill>
                <a:effectLst/>
                <a:uLnTx/>
                <a:uFillTx/>
                <a:latin typeface="Inter-ExtraBold"/>
                <a:ea typeface="Inter ExtraBold" panose="02000503000000020004" pitchFamily="2" charset="0"/>
                <a:cs typeface="+mj-cs"/>
              </a:rPr>
              <a:t>Clinical Research Network (in house research activities)</a:t>
            </a:r>
          </a:p>
        </p:txBody>
      </p:sp>
      <p:grpSp>
        <p:nvGrpSpPr>
          <p:cNvPr id="67" name="Group 66">
            <a:extLst>
              <a:ext uri="{FF2B5EF4-FFF2-40B4-BE49-F238E27FC236}">
                <a16:creationId xmlns:a16="http://schemas.microsoft.com/office/drawing/2014/main" id="{14A640C1-BCC9-56C0-859D-7E4F6FB1313F}"/>
              </a:ext>
            </a:extLst>
          </p:cNvPr>
          <p:cNvGrpSpPr/>
          <p:nvPr/>
        </p:nvGrpSpPr>
        <p:grpSpPr>
          <a:xfrm>
            <a:off x="4648203" y="994459"/>
            <a:ext cx="5333998" cy="5329142"/>
            <a:chOff x="2905126" y="727669"/>
            <a:chExt cx="3333749" cy="3330714"/>
          </a:xfrm>
        </p:grpSpPr>
        <p:sp>
          <p:nvSpPr>
            <p:cNvPr id="44" name="Freeform 43">
              <a:extLst>
                <a:ext uri="{FF2B5EF4-FFF2-40B4-BE49-F238E27FC236}">
                  <a16:creationId xmlns:a16="http://schemas.microsoft.com/office/drawing/2014/main" id="{69A94F7E-3C4F-7FF9-D47D-6423FABB0213}"/>
                </a:ext>
              </a:extLst>
            </p:cNvPr>
            <p:cNvSpPr/>
            <p:nvPr/>
          </p:nvSpPr>
          <p:spPr>
            <a:xfrm>
              <a:off x="3275363" y="1182346"/>
              <a:ext cx="1296638" cy="1210822"/>
            </a:xfrm>
            <a:custGeom>
              <a:avLst/>
              <a:gdLst>
                <a:gd name="connsiteX0" fmla="*/ 1296638 w 1296638"/>
                <a:gd name="connsiteY0" fmla="*/ 1210728 h 1210822"/>
                <a:gd name="connsiteX1" fmla="*/ 0 w 1296638"/>
                <a:gd name="connsiteY1" fmla="*/ 164247 h 1210822"/>
                <a:gd name="connsiteX2" fmla="*/ 73342 w 1296638"/>
                <a:gd name="connsiteY2" fmla="*/ 79554 h 1210822"/>
                <a:gd name="connsiteX3" fmla="*/ 152210 w 1296638"/>
                <a:gd name="connsiteY3" fmla="*/ 0 h 1210822"/>
                <a:gd name="connsiteX4" fmla="*/ 1296638 w 1296638"/>
                <a:gd name="connsiteY4" fmla="*/ 1210823 h 121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6638" h="1210822">
                  <a:moveTo>
                    <a:pt x="1296638" y="1210728"/>
                  </a:moveTo>
                  <a:lnTo>
                    <a:pt x="0" y="164247"/>
                  </a:lnTo>
                  <a:cubicBezTo>
                    <a:pt x="23527" y="135223"/>
                    <a:pt x="47911" y="106960"/>
                    <a:pt x="73342" y="79554"/>
                  </a:cubicBezTo>
                  <a:cubicBezTo>
                    <a:pt x="98774" y="52148"/>
                    <a:pt x="125063" y="25598"/>
                    <a:pt x="152210" y="0"/>
                  </a:cubicBezTo>
                  <a:lnTo>
                    <a:pt x="1296638" y="1210823"/>
                  </a:lnTo>
                  <a:close/>
                </a:path>
              </a:pathLst>
            </a:custGeom>
            <a:solidFill>
              <a:schemeClr val="tx2"/>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45" name="Freeform 44">
              <a:extLst>
                <a:ext uri="{FF2B5EF4-FFF2-40B4-BE49-F238E27FC236}">
                  <a16:creationId xmlns:a16="http://schemas.microsoft.com/office/drawing/2014/main" id="{73CF9FEF-BFD1-8B0B-EF09-23489CF750A0}"/>
                </a:ext>
              </a:extLst>
            </p:cNvPr>
            <p:cNvSpPr/>
            <p:nvPr/>
          </p:nvSpPr>
          <p:spPr>
            <a:xfrm>
              <a:off x="3139822" y="784479"/>
              <a:ext cx="3099053" cy="3273904"/>
            </a:xfrm>
            <a:custGeom>
              <a:avLst/>
              <a:gdLst>
                <a:gd name="connsiteX0" fmla="*/ 1432179 w 3099053"/>
                <a:gd name="connsiteY0" fmla="*/ 1608594 h 3273904"/>
                <a:gd name="connsiteX1" fmla="*/ 1863566 w 3099053"/>
                <a:gd name="connsiteY1" fmla="*/ 0 h 3273904"/>
                <a:gd name="connsiteX2" fmla="*/ 3099054 w 3099053"/>
                <a:gd name="connsiteY2" fmla="*/ 1608594 h 3273904"/>
                <a:gd name="connsiteX3" fmla="*/ 1432179 w 3099053"/>
                <a:gd name="connsiteY3" fmla="*/ 3273904 h 3273904"/>
                <a:gd name="connsiteX4" fmla="*/ 0 w 3099053"/>
                <a:gd name="connsiteY4" fmla="*/ 2460662 h 3273904"/>
                <a:gd name="connsiteX5" fmla="*/ 1432179 w 3099053"/>
                <a:gd name="connsiteY5" fmla="*/ 1608594 h 327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053" h="3273904">
                  <a:moveTo>
                    <a:pt x="1432179" y="1608594"/>
                  </a:moveTo>
                  <a:lnTo>
                    <a:pt x="1863566" y="0"/>
                  </a:lnTo>
                  <a:cubicBezTo>
                    <a:pt x="2590038" y="194508"/>
                    <a:pt x="3099054" y="857206"/>
                    <a:pt x="3099054" y="1608594"/>
                  </a:cubicBezTo>
                  <a:cubicBezTo>
                    <a:pt x="3099054" y="2522136"/>
                    <a:pt x="2346579" y="3273904"/>
                    <a:pt x="1432179" y="3273904"/>
                  </a:cubicBezTo>
                  <a:cubicBezTo>
                    <a:pt x="845439" y="3273904"/>
                    <a:pt x="300228" y="2964347"/>
                    <a:pt x="0" y="2460662"/>
                  </a:cubicBezTo>
                  <a:lnTo>
                    <a:pt x="1432179" y="1608594"/>
                  </a:lnTo>
                  <a:close/>
                </a:path>
              </a:pathLst>
            </a:custGeom>
            <a:solidFill>
              <a:schemeClr val="accent3"/>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46" name="Freeform 45">
              <a:extLst>
                <a:ext uri="{FF2B5EF4-FFF2-40B4-BE49-F238E27FC236}">
                  <a16:creationId xmlns:a16="http://schemas.microsoft.com/office/drawing/2014/main" id="{7CCCB052-547E-E557-17FB-0A1BC89A333A}"/>
                </a:ext>
              </a:extLst>
            </p:cNvPr>
            <p:cNvSpPr/>
            <p:nvPr/>
          </p:nvSpPr>
          <p:spPr>
            <a:xfrm>
              <a:off x="4445128" y="727669"/>
              <a:ext cx="558260" cy="1665405"/>
            </a:xfrm>
            <a:custGeom>
              <a:avLst/>
              <a:gdLst>
                <a:gd name="connsiteX0" fmla="*/ 126873 w 558260"/>
                <a:gd name="connsiteY0" fmla="*/ 1665405 h 1665405"/>
                <a:gd name="connsiteX1" fmla="*/ 0 w 558260"/>
                <a:gd name="connsiteY1" fmla="*/ 4853 h 1665405"/>
                <a:gd name="connsiteX2" fmla="*/ 126873 w 558260"/>
                <a:gd name="connsiteY2" fmla="*/ 0 h 1665405"/>
                <a:gd name="connsiteX3" fmla="*/ 558260 w 558260"/>
                <a:gd name="connsiteY3" fmla="*/ 56716 h 1665405"/>
                <a:gd name="connsiteX4" fmla="*/ 126873 w 558260"/>
                <a:gd name="connsiteY4" fmla="*/ 1665310 h 1665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260" h="1665405">
                  <a:moveTo>
                    <a:pt x="126873" y="1665405"/>
                  </a:moveTo>
                  <a:lnTo>
                    <a:pt x="0" y="4853"/>
                  </a:lnTo>
                  <a:cubicBezTo>
                    <a:pt x="42196" y="1618"/>
                    <a:pt x="84582" y="0"/>
                    <a:pt x="126873" y="0"/>
                  </a:cubicBezTo>
                  <a:cubicBezTo>
                    <a:pt x="272510" y="0"/>
                    <a:pt x="417576" y="19032"/>
                    <a:pt x="558260" y="56716"/>
                  </a:cubicBezTo>
                  <a:lnTo>
                    <a:pt x="126873" y="1665310"/>
                  </a:lnTo>
                  <a:close/>
                </a:path>
              </a:pathLst>
            </a:custGeom>
            <a:solidFill>
              <a:schemeClr val="accent2"/>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47" name="Freeform 46">
              <a:extLst>
                <a:ext uri="{FF2B5EF4-FFF2-40B4-BE49-F238E27FC236}">
                  <a16:creationId xmlns:a16="http://schemas.microsoft.com/office/drawing/2014/main" id="{A02E8483-07EE-3CA5-7E4D-117833306FDC}"/>
                </a:ext>
              </a:extLst>
            </p:cNvPr>
            <p:cNvSpPr/>
            <p:nvPr/>
          </p:nvSpPr>
          <p:spPr>
            <a:xfrm>
              <a:off x="4071367" y="729952"/>
              <a:ext cx="500634" cy="1663121"/>
            </a:xfrm>
            <a:custGeom>
              <a:avLst/>
              <a:gdLst>
                <a:gd name="connsiteX0" fmla="*/ 500634 w 500634"/>
                <a:gd name="connsiteY0" fmla="*/ 1663121 h 1663121"/>
                <a:gd name="connsiteX1" fmla="*/ 0 w 500634"/>
                <a:gd name="connsiteY1" fmla="*/ 74606 h 1663121"/>
                <a:gd name="connsiteX2" fmla="*/ 204026 w 500634"/>
                <a:gd name="connsiteY2" fmla="*/ 24266 h 1663121"/>
                <a:gd name="connsiteX3" fmla="*/ 412718 w 500634"/>
                <a:gd name="connsiteY3" fmla="*/ 0 h 1663121"/>
                <a:gd name="connsiteX4" fmla="*/ 500539 w 500634"/>
                <a:gd name="connsiteY4" fmla="*/ 1663026 h 1663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0634" h="1663121">
                  <a:moveTo>
                    <a:pt x="500634" y="1663121"/>
                  </a:moveTo>
                  <a:lnTo>
                    <a:pt x="0" y="74606"/>
                  </a:lnTo>
                  <a:cubicBezTo>
                    <a:pt x="66865" y="53575"/>
                    <a:pt x="135065" y="36732"/>
                    <a:pt x="204026" y="24266"/>
                  </a:cubicBezTo>
                  <a:cubicBezTo>
                    <a:pt x="272986" y="11800"/>
                    <a:pt x="342710" y="3711"/>
                    <a:pt x="412718" y="0"/>
                  </a:cubicBezTo>
                  <a:lnTo>
                    <a:pt x="500539" y="1663026"/>
                  </a:lnTo>
                  <a:close/>
                </a:path>
              </a:pathLst>
            </a:custGeom>
            <a:solidFill>
              <a:srgbClr val="7F8080"/>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48" name="Freeform 47">
              <a:extLst>
                <a:ext uri="{FF2B5EF4-FFF2-40B4-BE49-F238E27FC236}">
                  <a16:creationId xmlns:a16="http://schemas.microsoft.com/office/drawing/2014/main" id="{02999BE8-2321-59CB-6813-B4DB6A2F578E}"/>
                </a:ext>
              </a:extLst>
            </p:cNvPr>
            <p:cNvSpPr/>
            <p:nvPr/>
          </p:nvSpPr>
          <p:spPr>
            <a:xfrm>
              <a:off x="3540825" y="791712"/>
              <a:ext cx="1031176" cy="1601361"/>
            </a:xfrm>
            <a:custGeom>
              <a:avLst/>
              <a:gdLst>
                <a:gd name="connsiteX0" fmla="*/ 1031177 w 1031176"/>
                <a:gd name="connsiteY0" fmla="*/ 1601362 h 1601361"/>
                <a:gd name="connsiteX1" fmla="*/ 0 w 1031176"/>
                <a:gd name="connsiteY1" fmla="*/ 292904 h 1601361"/>
                <a:gd name="connsiteX2" fmla="*/ 272510 w 1031176"/>
                <a:gd name="connsiteY2" fmla="*/ 118475 h 1601361"/>
                <a:gd name="connsiteX3" fmla="*/ 573596 w 1031176"/>
                <a:gd name="connsiteY3" fmla="*/ 0 h 1601361"/>
                <a:gd name="connsiteX4" fmla="*/ 1031177 w 1031176"/>
                <a:gd name="connsiteY4" fmla="*/ 1601362 h 1601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176" h="1601361">
                  <a:moveTo>
                    <a:pt x="1031177" y="1601362"/>
                  </a:moveTo>
                  <a:lnTo>
                    <a:pt x="0" y="292904"/>
                  </a:lnTo>
                  <a:cubicBezTo>
                    <a:pt x="84963" y="226101"/>
                    <a:pt x="176213" y="167673"/>
                    <a:pt x="272510" y="118475"/>
                  </a:cubicBezTo>
                  <a:cubicBezTo>
                    <a:pt x="368808" y="69277"/>
                    <a:pt x="469583" y="29595"/>
                    <a:pt x="573596" y="0"/>
                  </a:cubicBezTo>
                  <a:lnTo>
                    <a:pt x="1031177" y="1601362"/>
                  </a:lnTo>
                  <a:close/>
                </a:path>
              </a:pathLst>
            </a:custGeom>
            <a:solidFill>
              <a:srgbClr val="F8B367"/>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F8B367"/>
                </a:solidFill>
                <a:effectLst/>
                <a:uLnTx/>
                <a:uFillTx/>
                <a:latin typeface="Inter"/>
                <a:ea typeface="+mn-ea"/>
                <a:cs typeface="+mn-cs"/>
              </a:endParaRPr>
            </a:p>
          </p:txBody>
        </p:sp>
        <p:sp>
          <p:nvSpPr>
            <p:cNvPr id="49" name="Freeform 48">
              <a:extLst>
                <a:ext uri="{FF2B5EF4-FFF2-40B4-BE49-F238E27FC236}">
                  <a16:creationId xmlns:a16="http://schemas.microsoft.com/office/drawing/2014/main" id="{1AF430F1-9CB6-BD2A-8F83-DB38C92D6604}"/>
                </a:ext>
              </a:extLst>
            </p:cNvPr>
            <p:cNvSpPr/>
            <p:nvPr/>
          </p:nvSpPr>
          <p:spPr>
            <a:xfrm>
              <a:off x="3404427" y="1066916"/>
              <a:ext cx="1167574" cy="1326157"/>
            </a:xfrm>
            <a:custGeom>
              <a:avLst/>
              <a:gdLst>
                <a:gd name="connsiteX0" fmla="*/ 1167575 w 1167574"/>
                <a:gd name="connsiteY0" fmla="*/ 1326158 h 1326157"/>
                <a:gd name="connsiteX1" fmla="*/ 0 w 1167574"/>
                <a:gd name="connsiteY1" fmla="*/ 137507 h 1326157"/>
                <a:gd name="connsiteX2" fmla="*/ 77438 w 1167574"/>
                <a:gd name="connsiteY2" fmla="*/ 66232 h 1326157"/>
                <a:gd name="connsiteX3" fmla="*/ 159163 w 1167574"/>
                <a:gd name="connsiteY3" fmla="*/ 0 h 1326157"/>
                <a:gd name="connsiteX4" fmla="*/ 1167575 w 1167574"/>
                <a:gd name="connsiteY4" fmla="*/ 1326063 h 1326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574" h="1326157">
                  <a:moveTo>
                    <a:pt x="1167575" y="1326158"/>
                  </a:moveTo>
                  <a:lnTo>
                    <a:pt x="0" y="137507"/>
                  </a:lnTo>
                  <a:cubicBezTo>
                    <a:pt x="25051" y="112956"/>
                    <a:pt x="50864" y="89165"/>
                    <a:pt x="77438" y="66232"/>
                  </a:cubicBezTo>
                  <a:cubicBezTo>
                    <a:pt x="104013" y="43298"/>
                    <a:pt x="131255" y="21221"/>
                    <a:pt x="159163" y="0"/>
                  </a:cubicBezTo>
                  <a:lnTo>
                    <a:pt x="1167575" y="1326063"/>
                  </a:lnTo>
                  <a:close/>
                </a:path>
              </a:pathLst>
            </a:custGeom>
            <a:solidFill>
              <a:schemeClr val="accent5"/>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0" name="Freeform 49">
              <a:extLst>
                <a:ext uri="{FF2B5EF4-FFF2-40B4-BE49-F238E27FC236}">
                  <a16:creationId xmlns:a16="http://schemas.microsoft.com/office/drawing/2014/main" id="{B0A69DDE-8732-E4DE-7CDD-17AE8DFD6DE1}"/>
                </a:ext>
              </a:extLst>
            </p:cNvPr>
            <p:cNvSpPr/>
            <p:nvPr/>
          </p:nvSpPr>
          <p:spPr>
            <a:xfrm>
              <a:off x="2932558" y="1317569"/>
              <a:ext cx="1639443" cy="1075504"/>
            </a:xfrm>
            <a:custGeom>
              <a:avLst/>
              <a:gdLst>
                <a:gd name="connsiteX0" fmla="*/ 1639443 w 1639443"/>
                <a:gd name="connsiteY0" fmla="*/ 1075505 h 1075504"/>
                <a:gd name="connsiteX1" fmla="*/ 0 w 1639443"/>
                <a:gd name="connsiteY1" fmla="*/ 774226 h 1075504"/>
                <a:gd name="connsiteX2" fmla="*/ 132683 w 1639443"/>
                <a:gd name="connsiteY2" fmla="*/ 363133 h 1075504"/>
                <a:gd name="connsiteX3" fmla="*/ 366713 w 1639443"/>
                <a:gd name="connsiteY3" fmla="*/ 0 h 1075504"/>
                <a:gd name="connsiteX4" fmla="*/ 1639443 w 1639443"/>
                <a:gd name="connsiteY4" fmla="*/ 1075410 h 107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9443" h="1075504">
                  <a:moveTo>
                    <a:pt x="1639443" y="1075505"/>
                  </a:moveTo>
                  <a:lnTo>
                    <a:pt x="0" y="774226"/>
                  </a:lnTo>
                  <a:cubicBezTo>
                    <a:pt x="26194" y="632056"/>
                    <a:pt x="70771" y="493883"/>
                    <a:pt x="132683" y="363133"/>
                  </a:cubicBezTo>
                  <a:cubicBezTo>
                    <a:pt x="194596" y="232477"/>
                    <a:pt x="273272" y="110386"/>
                    <a:pt x="366713" y="0"/>
                  </a:cubicBezTo>
                  <a:lnTo>
                    <a:pt x="1639443" y="1075410"/>
                  </a:lnTo>
                  <a:close/>
                </a:path>
              </a:pathLst>
            </a:custGeom>
            <a:solidFill>
              <a:schemeClr val="accent6"/>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1" name="Freeform 50">
              <a:extLst>
                <a:ext uri="{FF2B5EF4-FFF2-40B4-BE49-F238E27FC236}">
                  <a16:creationId xmlns:a16="http://schemas.microsoft.com/office/drawing/2014/main" id="{CD57FCDF-0E69-922F-0CB4-6D4723C49A5F}"/>
                </a:ext>
              </a:extLst>
            </p:cNvPr>
            <p:cNvSpPr/>
            <p:nvPr/>
          </p:nvSpPr>
          <p:spPr>
            <a:xfrm>
              <a:off x="2905126" y="1902997"/>
              <a:ext cx="1666875" cy="1404189"/>
            </a:xfrm>
            <a:custGeom>
              <a:avLst/>
              <a:gdLst>
                <a:gd name="connsiteX0" fmla="*/ 1666875 w 1666875"/>
                <a:gd name="connsiteY0" fmla="*/ 490077 h 1404189"/>
                <a:gd name="connsiteX1" fmla="*/ 273558 w 1666875"/>
                <a:gd name="connsiteY1" fmla="*/ 1404189 h 1404189"/>
                <a:gd name="connsiteX2" fmla="*/ 0 w 1666875"/>
                <a:gd name="connsiteY2" fmla="*/ 490077 h 1404189"/>
                <a:gd name="connsiteX3" fmla="*/ 73819 w 1666875"/>
                <a:gd name="connsiteY3" fmla="*/ 0 h 1404189"/>
                <a:gd name="connsiteX4" fmla="*/ 1666875 w 1666875"/>
                <a:gd name="connsiteY4" fmla="*/ 490077 h 1404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875" h="1404189">
                  <a:moveTo>
                    <a:pt x="1666875" y="490077"/>
                  </a:moveTo>
                  <a:lnTo>
                    <a:pt x="273558" y="1404189"/>
                  </a:lnTo>
                  <a:cubicBezTo>
                    <a:pt x="95155" y="1132696"/>
                    <a:pt x="0" y="814860"/>
                    <a:pt x="0" y="490077"/>
                  </a:cubicBezTo>
                  <a:cubicBezTo>
                    <a:pt x="0" y="323927"/>
                    <a:pt x="24860" y="158728"/>
                    <a:pt x="73819" y="0"/>
                  </a:cubicBezTo>
                  <a:lnTo>
                    <a:pt x="1666875" y="490077"/>
                  </a:lnTo>
                  <a:close/>
                </a:path>
              </a:pathLst>
            </a:custGeom>
            <a:solidFill>
              <a:schemeClr val="accent4"/>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3" name="Freeform 52">
              <a:extLst>
                <a:ext uri="{FF2B5EF4-FFF2-40B4-BE49-F238E27FC236}">
                  <a16:creationId xmlns:a16="http://schemas.microsoft.com/office/drawing/2014/main" id="{C5831F8A-0C9B-EBDB-FC0E-C8B01287330E}"/>
                </a:ext>
              </a:extLst>
            </p:cNvPr>
            <p:cNvSpPr/>
            <p:nvPr/>
          </p:nvSpPr>
          <p:spPr>
            <a:xfrm>
              <a:off x="3663602" y="1466400"/>
              <a:ext cx="1835848" cy="1834124"/>
            </a:xfrm>
            <a:custGeom>
              <a:avLst/>
              <a:gdLst>
                <a:gd name="connsiteX0" fmla="*/ 1835848 w 1835848"/>
                <a:gd name="connsiteY0" fmla="*/ 917062 h 1834124"/>
                <a:gd name="connsiteX1" fmla="*/ 917924 w 1835848"/>
                <a:gd name="connsiteY1" fmla="*/ 1834125 h 1834124"/>
                <a:gd name="connsiteX2" fmla="*/ 0 w 1835848"/>
                <a:gd name="connsiteY2" fmla="*/ 917063 h 1834124"/>
                <a:gd name="connsiteX3" fmla="*/ 917924 w 1835848"/>
                <a:gd name="connsiteY3" fmla="*/ 0 h 1834124"/>
                <a:gd name="connsiteX4" fmla="*/ 1835848 w 1835848"/>
                <a:gd name="connsiteY4" fmla="*/ 917062 h 1834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848" h="1834124">
                  <a:moveTo>
                    <a:pt x="1835848" y="917062"/>
                  </a:moveTo>
                  <a:cubicBezTo>
                    <a:pt x="1835848" y="1423542"/>
                    <a:pt x="1424880" y="1834125"/>
                    <a:pt x="917924" y="1834125"/>
                  </a:cubicBezTo>
                  <a:cubicBezTo>
                    <a:pt x="410969" y="1834125"/>
                    <a:pt x="0" y="1423542"/>
                    <a:pt x="0" y="917063"/>
                  </a:cubicBezTo>
                  <a:cubicBezTo>
                    <a:pt x="0" y="410583"/>
                    <a:pt x="410969" y="0"/>
                    <a:pt x="917924" y="0"/>
                  </a:cubicBezTo>
                  <a:cubicBezTo>
                    <a:pt x="1424880" y="0"/>
                    <a:pt x="1835848" y="410583"/>
                    <a:pt x="1835848" y="917062"/>
                  </a:cubicBezTo>
                  <a:close/>
                </a:path>
              </a:pathLst>
            </a:custGeom>
            <a:solidFill>
              <a:srgbClr val="FFFFFF"/>
            </a:solidFill>
            <a:ln w="0" cap="flat">
              <a:no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grpSp>
      <p:sp>
        <p:nvSpPr>
          <p:cNvPr id="54" name="Freeform 53">
            <a:extLst>
              <a:ext uri="{FF2B5EF4-FFF2-40B4-BE49-F238E27FC236}">
                <a16:creationId xmlns:a16="http://schemas.microsoft.com/office/drawing/2014/main" id="{1F6AA0A1-4456-1144-AB2F-C5D73C34D60F}"/>
              </a:ext>
            </a:extLst>
          </p:cNvPr>
          <p:cNvSpPr/>
          <p:nvPr/>
        </p:nvSpPr>
        <p:spPr>
          <a:xfrm>
            <a:off x="10459061" y="708084"/>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chemeClr val="accent3"/>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5" name="Freeform 54">
            <a:extLst>
              <a:ext uri="{FF2B5EF4-FFF2-40B4-BE49-F238E27FC236}">
                <a16:creationId xmlns:a16="http://schemas.microsoft.com/office/drawing/2014/main" id="{89817AB0-1614-DE8D-FC94-F491E0EC9F90}"/>
              </a:ext>
            </a:extLst>
          </p:cNvPr>
          <p:cNvSpPr/>
          <p:nvPr/>
        </p:nvSpPr>
        <p:spPr>
          <a:xfrm>
            <a:off x="10459061" y="2427085"/>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rgbClr val="7F8080"/>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E3E3E2"/>
              </a:solidFill>
              <a:effectLst/>
              <a:uLnTx/>
              <a:uFillTx/>
              <a:latin typeface="Inter"/>
              <a:ea typeface="+mn-ea"/>
              <a:cs typeface="+mn-cs"/>
            </a:endParaRPr>
          </a:p>
        </p:txBody>
      </p:sp>
      <p:sp>
        <p:nvSpPr>
          <p:cNvPr id="56" name="Freeform 55">
            <a:extLst>
              <a:ext uri="{FF2B5EF4-FFF2-40B4-BE49-F238E27FC236}">
                <a16:creationId xmlns:a16="http://schemas.microsoft.com/office/drawing/2014/main" id="{9909FAEB-E00C-B5C6-70CB-52873969746A}"/>
              </a:ext>
            </a:extLst>
          </p:cNvPr>
          <p:cNvSpPr/>
          <p:nvPr/>
        </p:nvSpPr>
        <p:spPr>
          <a:xfrm>
            <a:off x="10459061" y="5835599"/>
            <a:ext cx="304800" cy="304514"/>
          </a:xfrm>
          <a:custGeom>
            <a:avLst/>
            <a:gdLst>
              <a:gd name="connsiteX0" fmla="*/ 190500 w 190500"/>
              <a:gd name="connsiteY0" fmla="*/ 95160 h 190321"/>
              <a:gd name="connsiteX1" fmla="*/ 95250 w 190500"/>
              <a:gd name="connsiteY1" fmla="*/ 190321 h 190321"/>
              <a:gd name="connsiteX2" fmla="*/ 0 w 190500"/>
              <a:gd name="connsiteY2" fmla="*/ 95160 h 190321"/>
              <a:gd name="connsiteX3" fmla="*/ 95250 w 190500"/>
              <a:gd name="connsiteY3" fmla="*/ 0 h 190321"/>
              <a:gd name="connsiteX4" fmla="*/ 190500 w 190500"/>
              <a:gd name="connsiteY4" fmla="*/ 95160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0"/>
                </a:moveTo>
                <a:cubicBezTo>
                  <a:pt x="190500" y="147716"/>
                  <a:pt x="147855" y="190321"/>
                  <a:pt x="95250" y="190321"/>
                </a:cubicBezTo>
                <a:cubicBezTo>
                  <a:pt x="42645" y="190321"/>
                  <a:pt x="0" y="147716"/>
                  <a:pt x="0" y="95160"/>
                </a:cubicBezTo>
                <a:cubicBezTo>
                  <a:pt x="0" y="42605"/>
                  <a:pt x="42645" y="0"/>
                  <a:pt x="95250" y="0"/>
                </a:cubicBezTo>
                <a:cubicBezTo>
                  <a:pt x="147855" y="0"/>
                  <a:pt x="190500" y="42605"/>
                  <a:pt x="190500" y="95160"/>
                </a:cubicBezTo>
                <a:close/>
              </a:path>
            </a:pathLst>
          </a:custGeom>
          <a:solidFill>
            <a:schemeClr val="accent4"/>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7" name="Freeform 56">
            <a:extLst>
              <a:ext uri="{FF2B5EF4-FFF2-40B4-BE49-F238E27FC236}">
                <a16:creationId xmlns:a16="http://schemas.microsoft.com/office/drawing/2014/main" id="{55249E1E-FF21-7981-67C3-D51D1E3BBF4E}"/>
              </a:ext>
            </a:extLst>
          </p:cNvPr>
          <p:cNvSpPr/>
          <p:nvPr/>
        </p:nvSpPr>
        <p:spPr>
          <a:xfrm>
            <a:off x="10459061" y="5232940"/>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rgbClr val="0069B4"/>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8" name="Freeform 57">
            <a:extLst>
              <a:ext uri="{FF2B5EF4-FFF2-40B4-BE49-F238E27FC236}">
                <a16:creationId xmlns:a16="http://schemas.microsoft.com/office/drawing/2014/main" id="{1BCD56B8-EFCE-3FE9-309D-0C1A691CAB5C}"/>
              </a:ext>
            </a:extLst>
          </p:cNvPr>
          <p:cNvSpPr/>
          <p:nvPr/>
        </p:nvSpPr>
        <p:spPr>
          <a:xfrm>
            <a:off x="10459061" y="4570236"/>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rgbClr val="0090D7"/>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59" name="Freeform 58">
            <a:extLst>
              <a:ext uri="{FF2B5EF4-FFF2-40B4-BE49-F238E27FC236}">
                <a16:creationId xmlns:a16="http://schemas.microsoft.com/office/drawing/2014/main" id="{F507D3A3-66FE-4E96-B67D-24CE4578CBB4}"/>
              </a:ext>
            </a:extLst>
          </p:cNvPr>
          <p:cNvSpPr/>
          <p:nvPr/>
        </p:nvSpPr>
        <p:spPr>
          <a:xfrm>
            <a:off x="10459061" y="1790852"/>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chemeClr val="accent2"/>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61" name="Freeform 60">
            <a:extLst>
              <a:ext uri="{FF2B5EF4-FFF2-40B4-BE49-F238E27FC236}">
                <a16:creationId xmlns:a16="http://schemas.microsoft.com/office/drawing/2014/main" id="{40873804-E115-3BAB-F2D9-64D5EAD89C8B}"/>
              </a:ext>
            </a:extLst>
          </p:cNvPr>
          <p:cNvSpPr/>
          <p:nvPr/>
        </p:nvSpPr>
        <p:spPr>
          <a:xfrm>
            <a:off x="10459061" y="3945401"/>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rgbClr val="00918E"/>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30" name="Title 100">
            <a:extLst>
              <a:ext uri="{FF2B5EF4-FFF2-40B4-BE49-F238E27FC236}">
                <a16:creationId xmlns:a16="http://schemas.microsoft.com/office/drawing/2014/main" id="{C2FD2E0A-81EC-838C-057B-101017626534}"/>
              </a:ext>
            </a:extLst>
          </p:cNvPr>
          <p:cNvSpPr txBox="1">
            <a:spLocks/>
          </p:cNvSpPr>
          <p:nvPr/>
        </p:nvSpPr>
        <p:spPr>
          <a:xfrm>
            <a:off x="-26840" y="440176"/>
            <a:ext cx="4264003" cy="393954"/>
          </a:xfrm>
          <a:prstGeom prst="rect">
            <a:avLst/>
          </a:prstGeom>
        </p:spPr>
        <p:txBody>
          <a:bodyPr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2560" b="1" i="0" u="none" strike="noStrike" kern="1200" cap="none" spc="0" normalizeH="0" baseline="0" noProof="0">
                <a:ln>
                  <a:noFill/>
                </a:ln>
                <a:solidFill>
                  <a:srgbClr val="143369"/>
                </a:solidFill>
                <a:effectLst/>
                <a:uLnTx/>
                <a:uFillTx/>
                <a:latin typeface="Inter ExtraBold" panose="02000503000000020004" pitchFamily="2" charset="0"/>
                <a:ea typeface="Inter ExtraBold" panose="02000503000000020004" pitchFamily="2" charset="0"/>
                <a:cs typeface="+mj-cs"/>
              </a:rPr>
              <a:t>Our alliance includes</a:t>
            </a:r>
          </a:p>
        </p:txBody>
      </p:sp>
      <p:sp>
        <p:nvSpPr>
          <p:cNvPr id="35" name="Title 100">
            <a:extLst>
              <a:ext uri="{FF2B5EF4-FFF2-40B4-BE49-F238E27FC236}">
                <a16:creationId xmlns:a16="http://schemas.microsoft.com/office/drawing/2014/main" id="{FCE1B100-1466-989E-3B34-40458106CE68}"/>
              </a:ext>
            </a:extLst>
          </p:cNvPr>
          <p:cNvSpPr txBox="1">
            <a:spLocks/>
          </p:cNvSpPr>
          <p:nvPr/>
        </p:nvSpPr>
        <p:spPr>
          <a:xfrm>
            <a:off x="459166" y="2378215"/>
            <a:ext cx="3291995" cy="2562048"/>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Funders</a:t>
            </a:r>
          </a:p>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Research performing organisations</a:t>
            </a:r>
          </a:p>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Patients’ organisations</a:t>
            </a:r>
          </a:p>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Research infrastructures</a:t>
            </a:r>
          </a:p>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Private for-profit partners</a:t>
            </a:r>
            <a:b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b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(industry &amp; SME)</a:t>
            </a:r>
          </a:p>
          <a:p>
            <a:pPr marL="0" marR="0" lvl="0" indent="0" algn="ctr" defTabSz="1097280" rtl="0" eaLnBrk="1" fontAlgn="auto" latinLnBrk="0" hangingPunct="1">
              <a:lnSpc>
                <a:spcPct val="110000"/>
              </a:lnSpc>
              <a:spcBef>
                <a:spcPts val="320"/>
              </a:spcBef>
              <a:spcAft>
                <a:spcPts val="32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Other entities (universities, hospitals, non-profits, public administrations)</a:t>
            </a:r>
          </a:p>
        </p:txBody>
      </p:sp>
      <p:sp>
        <p:nvSpPr>
          <p:cNvPr id="32" name="Title 100">
            <a:extLst>
              <a:ext uri="{FF2B5EF4-FFF2-40B4-BE49-F238E27FC236}">
                <a16:creationId xmlns:a16="http://schemas.microsoft.com/office/drawing/2014/main" id="{F97F19A8-6951-357E-AF2F-4A2E77F94889}"/>
              </a:ext>
            </a:extLst>
          </p:cNvPr>
          <p:cNvSpPr txBox="1">
            <a:spLocks/>
          </p:cNvSpPr>
          <p:nvPr/>
        </p:nvSpPr>
        <p:spPr>
          <a:xfrm>
            <a:off x="1000917" y="1041210"/>
            <a:ext cx="2208490" cy="886397"/>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5760" b="1" i="0" u="none" strike="noStrike" kern="1200" cap="none" spc="0" normalizeH="0" baseline="0" noProof="0">
                <a:ln>
                  <a:noFill/>
                </a:ln>
                <a:solidFill>
                  <a:srgbClr val="EC607E"/>
                </a:solidFill>
                <a:effectLst/>
                <a:uLnTx/>
                <a:uFillTx/>
                <a:latin typeface="Inter ExtraBold" panose="02000503000000020004" pitchFamily="2" charset="0"/>
                <a:ea typeface="Inter ExtraBold" panose="02000503000000020004" pitchFamily="2" charset="0"/>
                <a:cs typeface="+mj-cs"/>
              </a:rPr>
              <a:t>+170</a:t>
            </a:r>
          </a:p>
        </p:txBody>
      </p:sp>
      <p:sp>
        <p:nvSpPr>
          <p:cNvPr id="33" name="Title 100">
            <a:extLst>
              <a:ext uri="{FF2B5EF4-FFF2-40B4-BE49-F238E27FC236}">
                <a16:creationId xmlns:a16="http://schemas.microsoft.com/office/drawing/2014/main" id="{990CC163-E541-368A-DCDD-5FCC1E0D52AA}"/>
              </a:ext>
            </a:extLst>
          </p:cNvPr>
          <p:cNvSpPr txBox="1">
            <a:spLocks/>
          </p:cNvSpPr>
          <p:nvPr/>
        </p:nvSpPr>
        <p:spPr>
          <a:xfrm>
            <a:off x="-26840" y="1914396"/>
            <a:ext cx="4264003" cy="341880"/>
          </a:xfrm>
          <a:prstGeom prst="rect">
            <a:avLst/>
          </a:prstGeom>
        </p:spPr>
        <p:txBody>
          <a:bodyPr lIns="0" tIns="0" rIns="0" bIns="0"/>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1920" b="1" i="0" u="none" strike="noStrike" kern="1200" cap="none" spc="0" normalizeH="0" baseline="0" noProof="0">
                <a:ln>
                  <a:noFill/>
                </a:ln>
                <a:solidFill>
                  <a:srgbClr val="143369"/>
                </a:solidFill>
                <a:effectLst/>
                <a:uLnTx/>
                <a:uFillTx/>
                <a:latin typeface="Inter ExtraBold" panose="02000503000000020004" pitchFamily="2" charset="0"/>
                <a:ea typeface="Inter ExtraBold" panose="02000503000000020004" pitchFamily="2" charset="0"/>
                <a:cs typeface="+mj-cs"/>
              </a:rPr>
              <a:t>Organisations</a:t>
            </a:r>
          </a:p>
        </p:txBody>
      </p:sp>
      <p:sp>
        <p:nvSpPr>
          <p:cNvPr id="38" name="Title 100">
            <a:extLst>
              <a:ext uri="{FF2B5EF4-FFF2-40B4-BE49-F238E27FC236}">
                <a16:creationId xmlns:a16="http://schemas.microsoft.com/office/drawing/2014/main" id="{F577DF0E-6363-8183-18D0-48D05C2E8674}"/>
              </a:ext>
            </a:extLst>
          </p:cNvPr>
          <p:cNvSpPr txBox="1">
            <a:spLocks/>
          </p:cNvSpPr>
          <p:nvPr/>
        </p:nvSpPr>
        <p:spPr>
          <a:xfrm>
            <a:off x="1000917" y="5079164"/>
            <a:ext cx="2208490" cy="886397"/>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5760" b="1" i="0" u="none" strike="noStrike" kern="1200" cap="none" spc="0" normalizeH="0" baseline="0" noProof="0">
                <a:ln>
                  <a:noFill/>
                </a:ln>
                <a:solidFill>
                  <a:srgbClr val="EC607E"/>
                </a:solidFill>
                <a:effectLst/>
                <a:uLnTx/>
                <a:uFillTx/>
                <a:latin typeface="Inter ExtraBold" panose="02000503000000020004" pitchFamily="2" charset="0"/>
                <a:ea typeface="Inter ExtraBold" panose="02000503000000020004" pitchFamily="2" charset="0"/>
                <a:cs typeface="+mj-cs"/>
              </a:rPr>
              <a:t>37</a:t>
            </a:r>
          </a:p>
        </p:txBody>
      </p:sp>
      <p:sp>
        <p:nvSpPr>
          <p:cNvPr id="39" name="Title 100">
            <a:extLst>
              <a:ext uri="{FF2B5EF4-FFF2-40B4-BE49-F238E27FC236}">
                <a16:creationId xmlns:a16="http://schemas.microsoft.com/office/drawing/2014/main" id="{74E86377-F129-752A-A616-5F78E9BF38D4}"/>
              </a:ext>
            </a:extLst>
          </p:cNvPr>
          <p:cNvSpPr txBox="1">
            <a:spLocks/>
          </p:cNvSpPr>
          <p:nvPr/>
        </p:nvSpPr>
        <p:spPr>
          <a:xfrm>
            <a:off x="-26838" y="5962753"/>
            <a:ext cx="4264002" cy="341880"/>
          </a:xfrm>
          <a:prstGeom prst="rect">
            <a:avLst/>
          </a:prstGeom>
        </p:spPr>
        <p:txBody>
          <a:bodyPr lIns="0" tIns="0" rIns="0" bIns="0"/>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1920" b="1" i="0" u="none" strike="noStrike" kern="1200" cap="none" spc="0" normalizeH="0" baseline="0" noProof="0">
                <a:ln>
                  <a:noFill/>
                </a:ln>
                <a:solidFill>
                  <a:srgbClr val="143369"/>
                </a:solidFill>
                <a:effectLst/>
                <a:uLnTx/>
                <a:uFillTx/>
                <a:latin typeface="Inter ExtraBold" panose="02000503000000020004" pitchFamily="2" charset="0"/>
                <a:ea typeface="Inter ExtraBold" panose="02000503000000020004" pitchFamily="2" charset="0"/>
                <a:cs typeface="+mj-cs"/>
              </a:rPr>
              <a:t>Countries</a:t>
            </a:r>
          </a:p>
        </p:txBody>
      </p:sp>
      <p:sp>
        <p:nvSpPr>
          <p:cNvPr id="41" name="Title 100">
            <a:extLst>
              <a:ext uri="{FF2B5EF4-FFF2-40B4-BE49-F238E27FC236}">
                <a16:creationId xmlns:a16="http://schemas.microsoft.com/office/drawing/2014/main" id="{EFB9FEF3-B8D7-B8B3-1580-C66C3469C460}"/>
              </a:ext>
            </a:extLst>
          </p:cNvPr>
          <p:cNvSpPr txBox="1">
            <a:spLocks/>
          </p:cNvSpPr>
          <p:nvPr/>
        </p:nvSpPr>
        <p:spPr>
          <a:xfrm>
            <a:off x="-53678" y="6196875"/>
            <a:ext cx="4317682" cy="294248"/>
          </a:xfrm>
          <a:prstGeom prst="rect">
            <a:avLst/>
          </a:prstGeom>
        </p:spPr>
        <p:txBody>
          <a:bodyPr wrap="square" lIns="0" tIns="0" rIns="0" bIns="0">
            <a:spAutoFit/>
          </a:bodyPr>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ts val="2560"/>
              </a:lnSpc>
              <a:spcBef>
                <a:spcPts val="640"/>
              </a:spcBef>
              <a:spcAft>
                <a:spcPts val="640"/>
              </a:spcAft>
              <a:buClrTx/>
              <a:buSzTx/>
              <a:buFontTx/>
              <a:buNone/>
              <a:tabLst/>
              <a:defRPr/>
            </a:pPr>
            <a:r>
              <a:rPr kumimoji="0" lang="en-GB" sz="1440" b="1" i="0" u="none" strike="noStrike" kern="1200" cap="none" spc="0" normalizeH="0" baseline="0" noProof="0" dirty="0">
                <a:ln>
                  <a:noFill/>
                </a:ln>
                <a:solidFill>
                  <a:srgbClr val="E3E3E2">
                    <a:lumMod val="25000"/>
                  </a:srgbClr>
                </a:solidFill>
                <a:effectLst/>
                <a:uLnTx/>
                <a:uFillTx/>
                <a:latin typeface="Inter"/>
                <a:ea typeface="Inter ExtraBold" panose="02000503000000020004" pitchFamily="2" charset="0"/>
                <a:cs typeface="+mj-cs"/>
              </a:rPr>
              <a:t>In Europe and beyond</a:t>
            </a:r>
          </a:p>
        </p:txBody>
      </p:sp>
      <p:sp>
        <p:nvSpPr>
          <p:cNvPr id="66" name="Title 100">
            <a:extLst>
              <a:ext uri="{FF2B5EF4-FFF2-40B4-BE49-F238E27FC236}">
                <a16:creationId xmlns:a16="http://schemas.microsoft.com/office/drawing/2014/main" id="{FD0C599A-8565-EA39-2753-E948E6BE13EE}"/>
              </a:ext>
            </a:extLst>
          </p:cNvPr>
          <p:cNvSpPr txBox="1">
            <a:spLocks/>
          </p:cNvSpPr>
          <p:nvPr/>
        </p:nvSpPr>
        <p:spPr>
          <a:xfrm>
            <a:off x="5861763" y="3282233"/>
            <a:ext cx="2937358" cy="341880"/>
          </a:xfrm>
          <a:prstGeom prst="rect">
            <a:avLst/>
          </a:prstGeom>
        </p:spPr>
        <p:txBody>
          <a:bodyPr lIns="0" tIns="0" rIns="0" bIns="0" anchor="ctr" anchorCtr="0"/>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3360" b="1" i="0" u="none" strike="noStrike" kern="1200" cap="none" spc="0" normalizeH="0" baseline="0" noProof="0">
                <a:ln>
                  <a:noFill/>
                </a:ln>
                <a:solidFill>
                  <a:srgbClr val="E3E3E2">
                    <a:lumMod val="25000"/>
                  </a:srgbClr>
                </a:solidFill>
                <a:effectLst/>
                <a:uLnTx/>
                <a:uFillTx/>
                <a:latin typeface="Inter ExtraBold" panose="02000503000000020004" pitchFamily="2" charset="0"/>
                <a:ea typeface="Inter ExtraBold" panose="02000503000000020004" pitchFamily="2" charset="0"/>
                <a:cs typeface="+mj-cs"/>
              </a:rPr>
              <a:t>385,5 M€</a:t>
            </a:r>
          </a:p>
        </p:txBody>
      </p:sp>
      <p:sp>
        <p:nvSpPr>
          <p:cNvPr id="68" name="Title 100">
            <a:extLst>
              <a:ext uri="{FF2B5EF4-FFF2-40B4-BE49-F238E27FC236}">
                <a16:creationId xmlns:a16="http://schemas.microsoft.com/office/drawing/2014/main" id="{9F0F3554-EBC5-7E32-7AF2-B533D6A95EB6}"/>
              </a:ext>
            </a:extLst>
          </p:cNvPr>
          <p:cNvSpPr txBox="1">
            <a:spLocks/>
          </p:cNvSpPr>
          <p:nvPr/>
        </p:nvSpPr>
        <p:spPr>
          <a:xfrm>
            <a:off x="5861763" y="3757721"/>
            <a:ext cx="2937358" cy="341880"/>
          </a:xfrm>
          <a:prstGeom prst="rect">
            <a:avLst/>
          </a:prstGeom>
        </p:spPr>
        <p:txBody>
          <a:bodyPr lIns="0" tIns="0" rIns="0" bIns="0" anchor="ctr" anchorCtr="0"/>
          <a:lstStyle>
            <a:lvl1pPr algn="l" defTabSz="685800" rtl="0" eaLnBrk="1" latinLnBrk="0" hangingPunct="1">
              <a:lnSpc>
                <a:spcPct val="100000"/>
              </a:lnSpc>
              <a:spcBef>
                <a:spcPct val="0"/>
              </a:spcBef>
              <a:buNone/>
              <a:defRPr sz="2400" b="0" i="0" kern="1200">
                <a:solidFill>
                  <a:schemeClr val="accent2"/>
                </a:solidFill>
                <a:latin typeface="+mj-lt"/>
                <a:ea typeface="Inter ExtraBold" panose="02000503000000020004" pitchFamily="2" charset="0"/>
                <a:cs typeface="+mj-cs"/>
              </a:defRPr>
            </a:lvl1pPr>
          </a:lstStyle>
          <a:p>
            <a:pPr marL="0" marR="0" lvl="0" indent="0" algn="ctr" defTabSz="1097280" rtl="0" eaLnBrk="1" fontAlgn="auto" latinLnBrk="0" hangingPunct="1">
              <a:lnSpc>
                <a:spcPct val="100000"/>
              </a:lnSpc>
              <a:spcBef>
                <a:spcPct val="0"/>
              </a:spcBef>
              <a:spcAft>
                <a:spcPts val="0"/>
              </a:spcAft>
              <a:buClrTx/>
              <a:buSzTx/>
              <a:buFontTx/>
              <a:buNone/>
              <a:tabLst/>
              <a:defRPr/>
            </a:pPr>
            <a:r>
              <a:rPr kumimoji="0" lang="en-GB" sz="1760" b="0" i="0" u="none" strike="noStrike" kern="1200" cap="none" spc="0" normalizeH="0" baseline="0" noProof="0">
                <a:ln>
                  <a:noFill/>
                </a:ln>
                <a:solidFill>
                  <a:srgbClr val="E3E3E2">
                    <a:lumMod val="25000"/>
                  </a:srgbClr>
                </a:solidFill>
                <a:effectLst/>
                <a:uLnTx/>
                <a:uFillTx/>
                <a:latin typeface="Inter"/>
                <a:ea typeface="Inter ExtraBold" panose="02000503000000020004" pitchFamily="2" charset="0"/>
                <a:cs typeface="+mj-cs"/>
              </a:rPr>
              <a:t>OVERALL BUDGET</a:t>
            </a:r>
          </a:p>
        </p:txBody>
      </p:sp>
      <p:sp>
        <p:nvSpPr>
          <p:cNvPr id="83" name="Freeform 82">
            <a:extLst>
              <a:ext uri="{FF2B5EF4-FFF2-40B4-BE49-F238E27FC236}">
                <a16:creationId xmlns:a16="http://schemas.microsoft.com/office/drawing/2014/main" id="{6ECF3A80-CEDE-EBFF-ACAD-3F8BCF040B48}"/>
              </a:ext>
            </a:extLst>
          </p:cNvPr>
          <p:cNvSpPr/>
          <p:nvPr/>
        </p:nvSpPr>
        <p:spPr>
          <a:xfrm>
            <a:off x="10459061" y="3299359"/>
            <a:ext cx="304800" cy="304514"/>
          </a:xfrm>
          <a:custGeom>
            <a:avLst/>
            <a:gdLst>
              <a:gd name="connsiteX0" fmla="*/ 190500 w 190500"/>
              <a:gd name="connsiteY0" fmla="*/ 95161 h 190321"/>
              <a:gd name="connsiteX1" fmla="*/ 95250 w 190500"/>
              <a:gd name="connsiteY1" fmla="*/ 190321 h 190321"/>
              <a:gd name="connsiteX2" fmla="*/ 0 w 190500"/>
              <a:gd name="connsiteY2" fmla="*/ 95161 h 190321"/>
              <a:gd name="connsiteX3" fmla="*/ 95250 w 190500"/>
              <a:gd name="connsiteY3" fmla="*/ 0 h 190321"/>
              <a:gd name="connsiteX4" fmla="*/ 190500 w 190500"/>
              <a:gd name="connsiteY4" fmla="*/ 95161 h 190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0" h="190321">
                <a:moveTo>
                  <a:pt x="190500" y="95161"/>
                </a:moveTo>
                <a:cubicBezTo>
                  <a:pt x="190500" y="147716"/>
                  <a:pt x="147855" y="190321"/>
                  <a:pt x="95250" y="190321"/>
                </a:cubicBezTo>
                <a:cubicBezTo>
                  <a:pt x="42645" y="190321"/>
                  <a:pt x="0" y="147716"/>
                  <a:pt x="0" y="95161"/>
                </a:cubicBezTo>
                <a:cubicBezTo>
                  <a:pt x="0" y="42605"/>
                  <a:pt x="42645" y="0"/>
                  <a:pt x="95250" y="0"/>
                </a:cubicBezTo>
                <a:cubicBezTo>
                  <a:pt x="147855" y="0"/>
                  <a:pt x="190500" y="42605"/>
                  <a:pt x="190500" y="95161"/>
                </a:cubicBezTo>
                <a:close/>
              </a:path>
            </a:pathLst>
          </a:custGeom>
          <a:solidFill>
            <a:srgbClr val="F8B367"/>
          </a:solidFill>
          <a:ln w="13526" cap="flat">
            <a:solidFill>
              <a:srgbClr val="FFFFFF"/>
            </a:solidFill>
            <a:prstDash val="solid"/>
            <a:miter/>
          </a:ln>
        </p:spPr>
        <p:txBody>
          <a:bodyPr rtlCol="0" anchor="ctr"/>
          <a:lstStyle/>
          <a:p>
            <a:pPr marL="0" marR="0" lvl="0" indent="0" algn="l" defTabSz="548640" rtl="0" eaLnBrk="1" fontAlgn="auto" latinLnBrk="0" hangingPunct="1">
              <a:lnSpc>
                <a:spcPct val="100000"/>
              </a:lnSpc>
              <a:spcBef>
                <a:spcPts val="0"/>
              </a:spcBef>
              <a:spcAft>
                <a:spcPts val="0"/>
              </a:spcAft>
              <a:buClrTx/>
              <a:buSzTx/>
              <a:buFontTx/>
              <a:buNone/>
              <a:tabLst/>
              <a:defRPr/>
            </a:pPr>
            <a:endParaRPr kumimoji="0" lang="en-GB" sz="2160" b="0" i="0" u="none" strike="noStrike" kern="1200" cap="none" spc="0" normalizeH="0" baseline="0" noProof="0">
              <a:ln>
                <a:noFill/>
              </a:ln>
              <a:solidFill>
                <a:srgbClr val="143369"/>
              </a:solidFill>
              <a:effectLst/>
              <a:uLnTx/>
              <a:uFillTx/>
              <a:latin typeface="Inter"/>
              <a:ea typeface="+mn-ea"/>
              <a:cs typeface="+mn-cs"/>
            </a:endParaRPr>
          </a:p>
        </p:txBody>
      </p:sp>
      <p:sp>
        <p:nvSpPr>
          <p:cNvPr id="3" name="object 4">
            <a:extLst>
              <a:ext uri="{FF2B5EF4-FFF2-40B4-BE49-F238E27FC236}">
                <a16:creationId xmlns:a16="http://schemas.microsoft.com/office/drawing/2014/main" id="{886F0B5C-39A4-979D-728F-5E1BB514B689}"/>
              </a:ext>
            </a:extLst>
          </p:cNvPr>
          <p:cNvSpPr txBox="1"/>
          <p:nvPr/>
        </p:nvSpPr>
        <p:spPr>
          <a:xfrm>
            <a:off x="4317681" y="6622782"/>
            <a:ext cx="11625514" cy="251144"/>
          </a:xfrm>
          <a:prstGeom prst="rect">
            <a:avLst/>
          </a:prstGeom>
        </p:spPr>
        <p:txBody>
          <a:bodyPr vert="horz" wrap="square" lIns="0" tIns="53643" rIns="0" bIns="0" rtlCol="0">
            <a:spAutoFit/>
          </a:bodyPr>
          <a:lstStyle/>
          <a:p>
            <a:pPr marL="24384" marR="0" lvl="0" indent="0" algn="l" defTabSz="1755648" rtl="0" eaLnBrk="1" fontAlgn="auto" latinLnBrk="0" hangingPunct="1">
              <a:lnSpc>
                <a:spcPct val="100000"/>
              </a:lnSpc>
              <a:spcBef>
                <a:spcPts val="421"/>
              </a:spcBef>
              <a:spcAft>
                <a:spcPts val="0"/>
              </a:spcAft>
              <a:buClrTx/>
              <a:buSzTx/>
              <a:buFontTx/>
              <a:buNone/>
              <a:tabLst/>
              <a:defRPr/>
            </a:pPr>
            <a:r>
              <a:rPr kumimoji="0" sz="1280" b="0" i="0" u="none" strike="noStrike" kern="1200" cap="none" spc="7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*estimated for </a:t>
            </a:r>
            <a:r>
              <a:rPr kumimoji="0" sz="1280" b="1" i="0" u="none" strike="noStrike" kern="1200" cap="none" spc="2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7 years</a:t>
            </a:r>
            <a:r>
              <a:rPr kumimoji="0" sz="1280" b="0" i="0" u="none" strike="noStrike" kern="1200" cap="none" spc="2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a:t>
            </a:r>
            <a:r>
              <a:rPr kumimoji="0" lang="fr-FR" sz="1280" b="0" i="0" u="none" strike="noStrike" kern="1200" cap="none" spc="2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30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4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includes:</a:t>
            </a:r>
            <a:r>
              <a:rPr kumimoji="0" lang="fr-FR" sz="1280" b="0" i="0" u="none" strike="noStrike" kern="1200" cap="none" spc="4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4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associated</a:t>
            </a:r>
            <a:r>
              <a:rPr kumimoji="0" sz="1280" b="0" i="0" u="none" strike="noStrike" kern="1200" cap="none" spc="-134"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6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partners,</a:t>
            </a:r>
            <a:r>
              <a:rPr kumimoji="0" lang="fr-FR" sz="1280" b="0" i="0" u="none" strike="noStrike" kern="1200" cap="none" spc="6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i</a:t>
            </a:r>
            <a:r>
              <a:rPr kumimoji="0" sz="1280" b="0" i="0" u="none" strike="noStrike" kern="1200" cap="none" spc="96"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n-kind</a:t>
            </a:r>
            <a:r>
              <a:rPr kumimoji="0" sz="1280" b="0" i="0" u="none" strike="noStrike" kern="1200" cap="none" spc="-3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4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and</a:t>
            </a:r>
            <a:r>
              <a:rPr kumimoji="0" sz="1280" b="0" i="0" u="none" strike="noStrike" kern="1200" cap="none" spc="-3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7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in-cash</a:t>
            </a:r>
            <a:r>
              <a:rPr kumimoji="0" sz="1280" b="0" i="0" u="none" strike="noStrike" kern="1200" cap="none" spc="-3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67"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contributions,</a:t>
            </a:r>
            <a:r>
              <a:rPr kumimoji="0" sz="1280" b="0" i="0" u="none" strike="noStrike" kern="1200" cap="none" spc="-5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0" i="0" u="none" strike="noStrike" kern="1200" cap="none" spc="48"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and</a:t>
            </a:r>
            <a:r>
              <a:rPr kumimoji="0" lang="fr-FR" sz="1280" b="0" i="0" u="none" strike="noStrike" kern="1200" cap="none" spc="0" normalizeH="0" baseline="0" noProof="0" dirty="0">
                <a:ln>
                  <a:noFill/>
                </a:ln>
                <a:solidFill>
                  <a:prstClr val="black"/>
                </a:solidFill>
                <a:effectLst/>
                <a:uLnTx/>
                <a:uFillTx/>
                <a:latin typeface="Inter" panose="02000503000000020004" pitchFamily="2" charset="0"/>
                <a:ea typeface="Inter" panose="02000503000000020004" pitchFamily="2" charset="0"/>
                <a:cs typeface="Arial"/>
              </a:rPr>
              <a:t> </a:t>
            </a:r>
            <a:r>
              <a:rPr kumimoji="0" lang="fr-FR" sz="1280" b="1" i="0" u="none" strike="noStrike" kern="1200" cap="none" spc="0" normalizeH="0" baseline="0" noProof="0" dirty="0">
                <a:ln>
                  <a:noFill/>
                </a:ln>
                <a:solidFill>
                  <a:prstClr val="black"/>
                </a:solidFill>
                <a:effectLst/>
                <a:uLnTx/>
                <a:uFillTx/>
                <a:latin typeface="Inter" panose="02000503000000020004" pitchFamily="2" charset="0"/>
                <a:ea typeface="Inter" panose="02000503000000020004" pitchFamily="2" charset="0"/>
                <a:cs typeface="Arial"/>
              </a:rPr>
              <a:t>1</a:t>
            </a:r>
            <a:r>
              <a:rPr kumimoji="0" lang="fr-FR" sz="1280" b="1" i="0" u="none" strike="noStrike" kern="1200" cap="none" spc="2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5</a:t>
            </a:r>
            <a:r>
              <a:rPr kumimoji="0" sz="1280" b="1" i="0" u="none" strike="noStrike" kern="1200" cap="none" spc="2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0 </a:t>
            </a:r>
            <a:r>
              <a:rPr kumimoji="0" sz="1280" b="1" i="0" u="none" strike="noStrike" kern="1200" cap="none" spc="144"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M€</a:t>
            </a:r>
            <a:r>
              <a:rPr kumimoji="0" sz="1280" b="1" i="0" u="none" strike="noStrike" kern="1200" cap="none" spc="-336"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sz="1280" b="1" i="0" u="none" strike="noStrike" kern="1200" cap="none" spc="96"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of</a:t>
            </a:r>
            <a:r>
              <a:rPr kumimoji="0" lang="fr-FR" sz="1280" b="1" i="0" u="none" strike="noStrike" kern="1200" cap="none" spc="96"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 </a:t>
            </a:r>
            <a:r>
              <a:rPr kumimoji="0" lang="fr-FR" sz="1280" b="1" i="0" u="none" strike="noStrike" kern="1200" cap="none" spc="19" normalizeH="0" baseline="0" noProof="0" dirty="0">
                <a:ln>
                  <a:noFill/>
                </a:ln>
                <a:solidFill>
                  <a:srgbClr val="09376E"/>
                </a:solidFill>
                <a:effectLst/>
                <a:uLnTx/>
                <a:uFillTx/>
                <a:latin typeface="Inter" panose="02000503000000020004" pitchFamily="2" charset="0"/>
                <a:ea typeface="Inter" panose="02000503000000020004" pitchFamily="2" charset="0"/>
                <a:cs typeface="Arial"/>
              </a:rPr>
              <a:t>EC contribution</a:t>
            </a:r>
            <a:endParaRPr kumimoji="0" sz="1280" b="1" i="0" u="none" strike="noStrike" kern="1200" cap="none" spc="0" normalizeH="0" baseline="0" noProof="0" dirty="0">
              <a:ln>
                <a:noFill/>
              </a:ln>
              <a:solidFill>
                <a:prstClr val="black"/>
              </a:solidFill>
              <a:effectLst/>
              <a:uLnTx/>
              <a:uFillTx/>
              <a:latin typeface="Inter" panose="02000503000000020004" pitchFamily="2" charset="0"/>
              <a:ea typeface="Inter" panose="02000503000000020004" pitchFamily="2" charset="0"/>
              <a:cs typeface="Arial"/>
            </a:endParaRPr>
          </a:p>
        </p:txBody>
      </p:sp>
    </p:spTree>
    <p:extLst>
      <p:ext uri="{BB962C8B-B14F-4D97-AF65-F5344CB8AC3E}">
        <p14:creationId xmlns:p14="http://schemas.microsoft.com/office/powerpoint/2010/main" val="90505522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D498AF1A-60DF-BA24-56F6-EC460C609609}"/>
              </a:ext>
            </a:extLst>
          </p:cNvPr>
          <p:cNvSpPr>
            <a:spLocks noGrp="1"/>
          </p:cNvSpPr>
          <p:nvPr>
            <p:ph type="title"/>
          </p:nvPr>
        </p:nvSpPr>
        <p:spPr>
          <a:xfrm>
            <a:off x="820800" y="3441219"/>
            <a:ext cx="9745600" cy="1477328"/>
          </a:xfrm>
        </p:spPr>
        <p:txBody>
          <a:bodyPr/>
          <a:lstStyle/>
          <a:p>
            <a:r>
              <a:rPr lang="en-GB" dirty="0"/>
              <a:t>Monitoring Framework: KPIs</a:t>
            </a:r>
          </a:p>
        </p:txBody>
      </p:sp>
    </p:spTree>
    <p:extLst>
      <p:ext uri="{BB962C8B-B14F-4D97-AF65-F5344CB8AC3E}">
        <p14:creationId xmlns:p14="http://schemas.microsoft.com/office/powerpoint/2010/main" val="309961174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BD5DA44-64D1-59E7-4879-C0D388354E61}"/>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EC5F76B-4614-E1DE-0F5C-802FF3A4413B}"/>
              </a:ext>
            </a:extLst>
          </p:cNvPr>
          <p:cNvSpPr>
            <a:spLocks noGrp="1"/>
          </p:cNvSpPr>
          <p:nvPr>
            <p:ph type="title"/>
          </p:nvPr>
        </p:nvSpPr>
        <p:spPr>
          <a:xfrm>
            <a:off x="456894" y="157301"/>
            <a:ext cx="12912960" cy="590931"/>
          </a:xfrm>
        </p:spPr>
        <p:txBody>
          <a:bodyPr vert="horz" wrap="square" lIns="0" tIns="0" rIns="0" bIns="0" rtlCol="0" anchor="t" anchorCtr="0">
            <a:spAutoFit/>
          </a:bodyPr>
          <a:lstStyle/>
          <a:p>
            <a:r>
              <a:rPr lang="it-IT" dirty="0"/>
              <a:t>Monitoring framework: </a:t>
            </a:r>
            <a:r>
              <a:rPr lang="it-IT" dirty="0" err="1"/>
              <a:t>KPIs</a:t>
            </a:r>
            <a:endParaRPr lang="en-GB" dirty="0"/>
          </a:p>
        </p:txBody>
      </p:sp>
      <p:sp>
        <p:nvSpPr>
          <p:cNvPr id="7" name="Slide Number Placeholder 6">
            <a:extLst>
              <a:ext uri="{FF2B5EF4-FFF2-40B4-BE49-F238E27FC236}">
                <a16:creationId xmlns:a16="http://schemas.microsoft.com/office/drawing/2014/main" id="{47316DD6-305E-CFC1-D619-741FA2E41AA3}"/>
              </a:ext>
            </a:extLst>
          </p:cNvPr>
          <p:cNvSpPr>
            <a:spLocks noGrp="1"/>
          </p:cNvSpPr>
          <p:nvPr>
            <p:ph type="sldNum" sz="quarter" idx="13"/>
          </p:nvPr>
        </p:nvSpPr>
        <p:spPr/>
        <p:txBody>
          <a:bodyPr/>
          <a:lstStyle/>
          <a:p>
            <a:pPr defTabSz="548640"/>
            <a:fld id="{33DC2AB1-3121-DC42-81EB-8FDD8A73E93A}" type="slidenum">
              <a:rPr lang="en-GB">
                <a:solidFill>
                  <a:srgbClr val="143369"/>
                </a:solidFill>
                <a:latin typeface="Inter"/>
              </a:rPr>
              <a:pPr defTabSz="548640"/>
              <a:t>9</a:t>
            </a:fld>
            <a:endParaRPr lang="en-GB">
              <a:solidFill>
                <a:srgbClr val="143369"/>
              </a:solidFill>
              <a:latin typeface="Inter"/>
            </a:endParaRPr>
          </a:p>
        </p:txBody>
      </p:sp>
      <p:sp>
        <p:nvSpPr>
          <p:cNvPr id="4" name="Segnaposto testo 3">
            <a:extLst>
              <a:ext uri="{FF2B5EF4-FFF2-40B4-BE49-F238E27FC236}">
                <a16:creationId xmlns:a16="http://schemas.microsoft.com/office/drawing/2014/main" id="{C8339FBB-22D0-B1FC-9F55-1A5C5D82E5C8}"/>
              </a:ext>
            </a:extLst>
          </p:cNvPr>
          <p:cNvSpPr>
            <a:spLocks noGrp="1"/>
          </p:cNvSpPr>
          <p:nvPr>
            <p:ph type="body" sz="quarter" idx="10"/>
          </p:nvPr>
        </p:nvSpPr>
        <p:spPr>
          <a:xfrm>
            <a:off x="155845" y="932483"/>
            <a:ext cx="14318710" cy="5626752"/>
          </a:xfrm>
        </p:spPr>
        <p:txBody>
          <a:bodyPr/>
          <a:lstStyle/>
          <a:p>
            <a:pPr algn="l"/>
            <a:r>
              <a:rPr lang="en-US" sz="1760" b="1" dirty="0"/>
              <a:t>At the partnership’s level, </a:t>
            </a:r>
            <a:r>
              <a:rPr lang="en-US" sz="1760" dirty="0"/>
              <a:t>the monitoring should enable the follow-up of:</a:t>
            </a:r>
          </a:p>
          <a:p>
            <a:pPr marL="274320" indent="-274320">
              <a:buFont typeface="Arial" panose="020B0604020202020204" pitchFamily="34" charset="0"/>
              <a:buChar char="•"/>
            </a:pPr>
            <a:r>
              <a:rPr lang="en-US" sz="1760" b="1" dirty="0"/>
              <a:t>Specific KPIs</a:t>
            </a:r>
            <a:r>
              <a:rPr lang="en-US" sz="1760" dirty="0"/>
              <a:t>: (</a:t>
            </a:r>
            <a:r>
              <a:rPr lang="en-US" sz="1760" dirty="0" err="1"/>
              <a:t>i</a:t>
            </a:r>
            <a:r>
              <a:rPr lang="en-US" sz="1760" dirty="0"/>
              <a:t>) </a:t>
            </a:r>
            <a:r>
              <a:rPr lang="en-US" sz="1760" b="1" dirty="0"/>
              <a:t>KPIs defined within Horizon Europe for all funded projects</a:t>
            </a:r>
            <a:r>
              <a:rPr lang="en-US" sz="1760" dirty="0"/>
              <a:t> and contributing to the </a:t>
            </a:r>
            <a:r>
              <a:rPr lang="en-US" sz="1760" b="1" dirty="0"/>
              <a:t>Key Impact Pathways</a:t>
            </a:r>
            <a:r>
              <a:rPr lang="en-US" sz="1760" dirty="0"/>
              <a:t>, (ii) </a:t>
            </a:r>
            <a:r>
              <a:rPr lang="en-US" sz="1760" b="1" dirty="0"/>
              <a:t>Common indicators </a:t>
            </a:r>
            <a:r>
              <a:rPr lang="en-US" sz="1760" dirty="0"/>
              <a:t>to be measured by all Partnerships and contributing to the Biennial Monitoring Report, (iii) KPIs defined in the </a:t>
            </a:r>
            <a:r>
              <a:rPr lang="en-US" sz="1760" b="1" dirty="0"/>
              <a:t>Partnership’s SRIA</a:t>
            </a:r>
            <a:r>
              <a:rPr lang="en-US" sz="1760" dirty="0"/>
              <a:t>. </a:t>
            </a:r>
          </a:p>
          <a:p>
            <a:pPr marL="274320" indent="-274320">
              <a:buFont typeface="Arial" panose="020B0604020202020204" pitchFamily="34" charset="0"/>
              <a:buChar char="•"/>
            </a:pPr>
            <a:r>
              <a:rPr lang="en-US" sz="1760" b="1" dirty="0"/>
              <a:t>On-demand analysis</a:t>
            </a:r>
            <a:r>
              <a:rPr lang="en-US" sz="1760" dirty="0"/>
              <a:t>, especially related to the provision of information on participation of/contribution of/benefit to individual countries.</a:t>
            </a:r>
          </a:p>
          <a:p>
            <a:pPr marL="274320" indent="-274320">
              <a:buFont typeface="Arial" panose="020B0604020202020204" pitchFamily="34" charset="0"/>
              <a:buChar char="•"/>
            </a:pPr>
            <a:r>
              <a:rPr lang="en-US" sz="1760" dirty="0"/>
              <a:t>Overall </a:t>
            </a:r>
            <a:r>
              <a:rPr lang="en-US" sz="1760" b="1" dirty="0"/>
              <a:t>achievement of objectives and impacts</a:t>
            </a:r>
            <a:r>
              <a:rPr lang="en-US" sz="1760" dirty="0"/>
              <a:t>.</a:t>
            </a:r>
          </a:p>
          <a:p>
            <a:pPr algn="l"/>
            <a:endParaRPr lang="en-US" sz="1760" dirty="0"/>
          </a:p>
          <a:p>
            <a:r>
              <a:rPr lang="en-US" sz="1760" b="1" dirty="0"/>
              <a:t>At the coordination governance and strategy’s level</a:t>
            </a:r>
            <a:r>
              <a:rPr lang="en-US" sz="1760" dirty="0"/>
              <a:t>, it should enable the collection and analysis of data required to support the decision-making processes and building.</a:t>
            </a:r>
            <a:endParaRPr lang="en-US" sz="1760" b="1" dirty="0"/>
          </a:p>
          <a:p>
            <a:pPr algn="l"/>
            <a:endParaRPr lang="en-US" sz="1760" b="1" dirty="0"/>
          </a:p>
          <a:p>
            <a:pPr algn="l"/>
            <a:r>
              <a:rPr lang="en-US" sz="1760" b="1" dirty="0"/>
              <a:t>At the specific WPs’ level, </a:t>
            </a:r>
            <a:r>
              <a:rPr lang="en-US" sz="1760" dirty="0"/>
              <a:t>it should enable the follow-up of WP performance (timely delivery, achievement of milestones, scientific and administrative performance, etc.).</a:t>
            </a:r>
          </a:p>
          <a:p>
            <a:pPr algn="l"/>
            <a:endParaRPr lang="en-US" sz="1760" dirty="0"/>
          </a:p>
          <a:p>
            <a:pPr algn="l"/>
            <a:r>
              <a:rPr lang="en-US" sz="1760" b="1" dirty="0"/>
              <a:t>At the specific activities’ level</a:t>
            </a:r>
            <a:r>
              <a:rPr lang="en-US" sz="1760" dirty="0"/>
              <a:t>, it should be enabled to follow up, for example of funded projects, of the networking scheme, trainings, outputs of the Technology Accelerator or the CRN, it should provide the tools for the follow up and analysis of results.</a:t>
            </a:r>
          </a:p>
          <a:p>
            <a:pPr algn="l"/>
            <a:endParaRPr lang="en-US" sz="1760" dirty="0"/>
          </a:p>
          <a:p>
            <a:endParaRPr lang="it-IT" dirty="0"/>
          </a:p>
        </p:txBody>
      </p:sp>
    </p:spTree>
    <p:extLst>
      <p:ext uri="{BB962C8B-B14F-4D97-AF65-F5344CB8AC3E}">
        <p14:creationId xmlns:p14="http://schemas.microsoft.com/office/powerpoint/2010/main" val="3968625433"/>
      </p:ext>
    </p:extLst>
  </p:cSld>
  <p:clrMapOvr>
    <a:masterClrMapping/>
  </p:clrMapOvr>
</p:sld>
</file>

<file path=ppt/theme/theme1.xml><?xml version="1.0" encoding="utf-8"?>
<a:theme xmlns:a="http://schemas.openxmlformats.org/drawingml/2006/main" name="2_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id="{CA66C8C0-7183-7745-BFC1-4B9C40CB0157}" vid="{9EC3B596-ECC1-B04E-9AD7-2CA4C703714E}"/>
    </a:ext>
  </a:extLst>
</a:theme>
</file>

<file path=ppt/theme/theme10.xml><?xml version="1.0" encoding="utf-8"?>
<a:theme xmlns:a="http://schemas.openxmlformats.org/drawingml/2006/main" name="4_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id="{CA66C8C0-7183-7745-BFC1-4B9C40CB0157}" vid="{9EC3B596-ECC1-B04E-9AD7-2CA4C703714E}"/>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Thème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3_Conception personnalisé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Conception personnalisé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5_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id="{CA66C8C0-7183-7745-BFC1-4B9C40CB0157}" vid="{9EC3B596-ECC1-B04E-9AD7-2CA4C703714E}"/>
    </a:ext>
  </a:extLst>
</a:theme>
</file>

<file path=ppt/theme/theme5.xml><?xml version="1.0" encoding="utf-8"?>
<a:theme xmlns:a="http://schemas.openxmlformats.org/drawingml/2006/main" name="DLR-PPT-Template_f">
  <a:themeElements>
    <a:clrScheme name="DLR-Farben">
      <a:dk1>
        <a:sysClr val="windowText" lastClr="000000"/>
      </a:dk1>
      <a:lt1>
        <a:sysClr val="window" lastClr="FFFFFF"/>
      </a:lt1>
      <a:dk2>
        <a:srgbClr val="134093"/>
      </a:dk2>
      <a:lt2>
        <a:srgbClr val="EEECE1"/>
      </a:lt2>
      <a:accent1>
        <a:srgbClr val="0088D1"/>
      </a:accent1>
      <a:accent2>
        <a:srgbClr val="C7C7C7"/>
      </a:accent2>
      <a:accent3>
        <a:srgbClr val="E40429"/>
      </a:accent3>
      <a:accent4>
        <a:srgbClr val="00B2EF"/>
      </a:accent4>
      <a:accent5>
        <a:srgbClr val="FFE27F"/>
      </a:accent5>
      <a:accent6>
        <a:srgbClr val="9BE2F8"/>
      </a:accent6>
      <a:hlink>
        <a:srgbClr val="134093"/>
      </a:hlink>
      <a:folHlink>
        <a:srgbClr val="666666"/>
      </a:folHlink>
    </a:clrScheme>
    <a:fontScheme name="Larissa Klassisch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Larissa">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id="{CA66C8C0-7183-7745-BFC1-4B9C40CB0157}" vid="{9EC3B596-ECC1-B04E-9AD7-2CA4C703714E}"/>
    </a:ext>
  </a:extLst>
</a:theme>
</file>

<file path=ppt/theme/theme7.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1_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2" id="{EACE45F0-5101-794E-B73D-909EC3B98C9D}" vid="{ED867AA5-D87D-2E45-8C08-EA242F58E957}"/>
    </a:ext>
  </a:extLst>
</a:theme>
</file>

<file path=ppt/theme/theme9.xml><?xml version="1.0" encoding="utf-8"?>
<a:theme xmlns:a="http://schemas.openxmlformats.org/drawingml/2006/main" name="3_ERDERA">
  <a:themeElements>
    <a:clrScheme name="ERDERA">
      <a:dk1>
        <a:srgbClr val="143369"/>
      </a:dk1>
      <a:lt1>
        <a:srgbClr val="FFFFFF"/>
      </a:lt1>
      <a:dk2>
        <a:srgbClr val="0090D7"/>
      </a:dk2>
      <a:lt2>
        <a:srgbClr val="E3E3E2"/>
      </a:lt2>
      <a:accent1>
        <a:srgbClr val="143369"/>
      </a:accent1>
      <a:accent2>
        <a:srgbClr val="EC607E"/>
      </a:accent2>
      <a:accent3>
        <a:srgbClr val="C5BE01"/>
      </a:accent3>
      <a:accent4>
        <a:srgbClr val="76B82A"/>
      </a:accent4>
      <a:accent5>
        <a:srgbClr val="00918E"/>
      </a:accent5>
      <a:accent6>
        <a:srgbClr val="0069B3"/>
      </a:accent6>
      <a:hlink>
        <a:srgbClr val="EC5F7E"/>
      </a:hlink>
      <a:folHlink>
        <a:srgbClr val="CA526C"/>
      </a:folHlink>
    </a:clrScheme>
    <a:fontScheme name="ERDERA">
      <a:majorFont>
        <a:latin typeface="Inter-ExtraBold"/>
        <a:ea typeface=""/>
        <a:cs typeface=""/>
      </a:majorFont>
      <a:minorFont>
        <a:latin typeface="Inter"/>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ERDERA PPT general" id="{CA66C8C0-7183-7745-BFC1-4B9C40CB0157}" vid="{9EC3B596-ECC1-B04E-9AD7-2CA4C703714E}"/>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2EB06DECA5663C46A25228468530AF33" ma:contentTypeVersion="6" ma:contentTypeDescription="Een nieuw document maken." ma:contentTypeScope="" ma:versionID="98e8c672554b3da86944c9bd8e879c5b">
  <xsd:schema xmlns:xsd="http://www.w3.org/2001/XMLSchema" xmlns:xs="http://www.w3.org/2001/XMLSchema" xmlns:p="http://schemas.microsoft.com/office/2006/metadata/properties" xmlns:ns2="b4f06535-9e84-4b34-be76-e3d4f4c5c0a5" xmlns:ns3="6e4c1d7a-e683-4948-9734-36f99d5e1dd9" targetNamespace="http://schemas.microsoft.com/office/2006/metadata/properties" ma:root="true" ma:fieldsID="f5a68e32cc27dedce926bfed4ed4b242" ns2:_="" ns3:_="">
    <xsd:import namespace="b4f06535-9e84-4b34-be76-e3d4f4c5c0a5"/>
    <xsd:import namespace="6e4c1d7a-e683-4948-9734-36f99d5e1dd9"/>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SearchProperties"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4f06535-9e84-4b34-be76-e3d4f4c5c0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1"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6e4c1d7a-e683-4948-9734-36f99d5e1dd9" elementFormDefault="qualified">
    <xsd:import namespace="http://schemas.microsoft.com/office/2006/documentManagement/types"/>
    <xsd:import namespace="http://schemas.microsoft.com/office/infopath/2007/PartnerControls"/>
    <xsd:element name="SharedWithUsers" ma:index="12" nillable="true" ma:displayName="Gedeeld met"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Gedeeld met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oudstype"/>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1C49933-EBB8-404B-B754-527C4C788EF5}">
  <ds:schemaRefs>
    <ds:schemaRef ds:uri="http://purl.org/dc/terms/"/>
    <ds:schemaRef ds:uri="http://schemas.openxmlformats.org/package/2006/metadata/core-properties"/>
    <ds:schemaRef ds:uri="http://www.w3.org/XML/1998/namespace"/>
    <ds:schemaRef ds:uri="http://schemas.microsoft.com/office/2006/documentManagement/types"/>
    <ds:schemaRef ds:uri="4ecf0d00-bf32-47af-9108-d9dbaf388924"/>
    <ds:schemaRef ds:uri="http://purl.org/dc/elements/1.1/"/>
    <ds:schemaRef ds:uri="http://schemas.microsoft.com/office/infopath/2007/PartnerControls"/>
    <ds:schemaRef ds:uri="http://schemas.microsoft.com/office/2006/metadata/properties"/>
    <ds:schemaRef ds:uri="http://purl.org/dc/dcmitype/"/>
  </ds:schemaRefs>
</ds:datastoreItem>
</file>

<file path=customXml/itemProps2.xml><?xml version="1.0" encoding="utf-8"?>
<ds:datastoreItem xmlns:ds="http://schemas.openxmlformats.org/officeDocument/2006/customXml" ds:itemID="{48B0DE2E-88E2-4CE4-A699-DFFCF56EDA9B}">
  <ds:schemaRefs>
    <ds:schemaRef ds:uri="http://schemas.microsoft.com/sharepoint/v3/contenttype/forms"/>
  </ds:schemaRefs>
</ds:datastoreItem>
</file>

<file path=customXml/itemProps3.xml><?xml version="1.0" encoding="utf-8"?>
<ds:datastoreItem xmlns:ds="http://schemas.openxmlformats.org/officeDocument/2006/customXml" ds:itemID="{E877F747-9D8E-495E-8D72-A20C1BAEC0B7}"/>
</file>

<file path=docProps/app.xml><?xml version="1.0" encoding="utf-8"?>
<Properties xmlns="http://schemas.openxmlformats.org/officeDocument/2006/extended-properties" xmlns:vt="http://schemas.openxmlformats.org/officeDocument/2006/docPropsVTypes">
  <TotalTime>20812</TotalTime>
  <Words>2940</Words>
  <Application>Microsoft Macintosh PowerPoint</Application>
  <PresentationFormat>Personnalisé</PresentationFormat>
  <Paragraphs>380</Paragraphs>
  <Slides>41</Slides>
  <Notes>7</Notes>
  <HiddenSlides>0</HiddenSlides>
  <MMClips>0</MMClips>
  <ScaleCrop>false</ScaleCrop>
  <HeadingPairs>
    <vt:vector size="6" baseType="variant">
      <vt:variant>
        <vt:lpstr>Polices utilisées</vt:lpstr>
      </vt:variant>
      <vt:variant>
        <vt:i4>16</vt:i4>
      </vt:variant>
      <vt:variant>
        <vt:lpstr>Thème</vt:lpstr>
      </vt:variant>
      <vt:variant>
        <vt:i4>11</vt:i4>
      </vt:variant>
      <vt:variant>
        <vt:lpstr>Titres des diapositives</vt:lpstr>
      </vt:variant>
      <vt:variant>
        <vt:i4>41</vt:i4>
      </vt:variant>
    </vt:vector>
  </HeadingPairs>
  <TitlesOfParts>
    <vt:vector size="68" baseType="lpstr">
      <vt:lpstr>Inter 18pt 18pt</vt:lpstr>
      <vt:lpstr>Inter 18pt 18pt Medium</vt:lpstr>
      <vt:lpstr>Roboto</vt:lpstr>
      <vt:lpstr>Calibri Light</vt:lpstr>
      <vt:lpstr>Century Gothic</vt:lpstr>
      <vt:lpstr>Times New Roman</vt:lpstr>
      <vt:lpstr>Aptos</vt:lpstr>
      <vt:lpstr>Arial</vt:lpstr>
      <vt:lpstr>Courier New</vt:lpstr>
      <vt:lpstr>Inter</vt:lpstr>
      <vt:lpstr>Calibri</vt:lpstr>
      <vt:lpstr>Inter 18pt 18pt Light</vt:lpstr>
      <vt:lpstr>Inter-ExtraBold</vt:lpstr>
      <vt:lpstr>Times</vt:lpstr>
      <vt:lpstr>Wingdings</vt:lpstr>
      <vt:lpstr>Inter ExtraBold</vt:lpstr>
      <vt:lpstr>2_ERDERA</vt:lpstr>
      <vt:lpstr>3_Conception personnalisée</vt:lpstr>
      <vt:lpstr>Conception personnalisée</vt:lpstr>
      <vt:lpstr>5_ERDERA</vt:lpstr>
      <vt:lpstr>DLR-PPT-Template_f</vt:lpstr>
      <vt:lpstr>ERDERA</vt:lpstr>
      <vt:lpstr>Thème Office</vt:lpstr>
      <vt:lpstr>1_ERDERA</vt:lpstr>
      <vt:lpstr>3_ERDERA</vt:lpstr>
      <vt:lpstr>4_ERDERA</vt:lpstr>
      <vt:lpstr>Office Theme</vt:lpstr>
      <vt:lpstr>Measuring the Impact of European Partnerships How recommendations can be translated into practice:  Example of ERDERA monitoring system</vt:lpstr>
      <vt:lpstr>Country fiche characteristics</vt:lpstr>
      <vt:lpstr>Data sources</vt:lpstr>
      <vt:lpstr>Needs &amp; Solutions</vt:lpstr>
      <vt:lpstr>ERDERA’s comprehensive monitoring framework and system</vt:lpstr>
      <vt:lpstr>Présentation PowerPoint</vt:lpstr>
      <vt:lpstr>Présentation PowerPoint</vt:lpstr>
      <vt:lpstr>Monitoring Framework: KPIs</vt:lpstr>
      <vt:lpstr>Monitoring framework: KPIs</vt:lpstr>
      <vt:lpstr>Monitoring framework:</vt:lpstr>
      <vt:lpstr>Monitoring framework: KPI analysis</vt:lpstr>
      <vt:lpstr>Présentation PowerPoint</vt:lpstr>
      <vt:lpstr>Letter of engagement &amp; Annual financial monitoring</vt:lpstr>
      <vt:lpstr>Additionality &amp; directionality Related common indicators</vt:lpstr>
      <vt:lpstr>Letter of Engagement</vt:lpstr>
      <vt:lpstr>A quick definition</vt:lpstr>
      <vt:lpstr>How is structured the LoE?</vt:lpstr>
      <vt:lpstr>1-Template</vt:lpstr>
      <vt:lpstr>2-Budget table</vt:lpstr>
      <vt:lpstr>A quick definition</vt:lpstr>
      <vt:lpstr>1-Template</vt:lpstr>
      <vt:lpstr>Integrative financial monitoring</vt:lpstr>
      <vt:lpstr>Call management system</vt:lpstr>
      <vt:lpstr>Call management platform</vt:lpstr>
      <vt:lpstr>Collaborations &amp; synergies matrix</vt:lpstr>
      <vt:lpstr>Aims ERDERA Global Collaborations </vt:lpstr>
      <vt:lpstr>Présentation PowerPoint</vt:lpstr>
      <vt:lpstr>Institution &amp; researcher record level</vt:lpstr>
      <vt:lpstr>Use a combination of products:</vt:lpstr>
      <vt:lpstr>Présentation PowerPoint</vt:lpstr>
      <vt:lpstr>Présentation PowerPoint</vt:lpstr>
      <vt:lpstr>Profile Example</vt:lpstr>
      <vt:lpstr>Institution &amp; researcher record level</vt:lpstr>
      <vt:lpstr>Présentation PowerPoint</vt:lpstr>
      <vt:lpstr>DATA COLLECTION BACK OFFICE     </vt:lpstr>
      <vt:lpstr>TEKKARE PUBLIC DATA APIs</vt:lpstr>
      <vt:lpstr>ERDERA TOOLS    </vt:lpstr>
      <vt:lpstr>ERDERA Public Dashboard  </vt:lpstr>
      <vt:lpstr>From Recommendations to Practice</vt:lpstr>
      <vt:lpstr>From Recommendations to Practice</vt:lpstr>
      <vt:lpstr>Thank you!</vt:lpstr>
    </vt:vector>
  </TitlesOfParts>
  <Company>PptxGenJS</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PptxGenJS Presentation</dc:title>
  <dc:subject>PptxGenJS Presentation</dc:subject>
  <dc:creator>PptxGenJS</dc:creator>
  <cp:lastModifiedBy>Daria Julkowska</cp:lastModifiedBy>
  <cp:revision>4</cp:revision>
  <dcterms:created xsi:type="dcterms:W3CDTF">2024-11-18T09:26:46Z</dcterms:created>
  <dcterms:modified xsi:type="dcterms:W3CDTF">2025-05-20T22:39:53Z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0x0101002EB06DECA5663C46A25228468530AF33</vt:lpwstr>
  </property>
</Properties>
</file>