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3" r:id="rId2"/>
    <p:sldId id="958" r:id="rId3"/>
    <p:sldId id="962" r:id="rId4"/>
    <p:sldId id="959" r:id="rId5"/>
    <p:sldId id="961" r:id="rId6"/>
    <p:sldId id="963" r:id="rId7"/>
    <p:sldId id="965" r:id="rId8"/>
    <p:sldId id="964" r:id="rId9"/>
    <p:sldId id="949" r:id="rId10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3876"/>
    <a:srgbClr val="5CBDE5"/>
    <a:srgbClr val="121029"/>
    <a:srgbClr val="F2F2F2"/>
    <a:srgbClr val="2D2A6E"/>
    <a:srgbClr val="4D1345"/>
    <a:srgbClr val="E6E6E6"/>
    <a:srgbClr val="135A77"/>
    <a:srgbClr val="0909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5F6B134-272A-4955-BCF5-0EFE34425D62}" v="40" dt="2025-05-19T09:05:01.28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napToGrid="0">
      <p:cViewPr varScale="1">
        <p:scale>
          <a:sx n="111" d="100"/>
          <a:sy n="111" d="100"/>
        </p:scale>
        <p:origin x="7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ia Śmietanka" userId="5cff881c-b980-4a52-8459-209c827dad47" providerId="ADAL" clId="{D5F6B134-272A-4955-BCF5-0EFE34425D62}"/>
    <pc:docChg chg="undo custSel addSld delSld modSld sldOrd">
      <pc:chgData name="Maria Śmietanka" userId="5cff881c-b980-4a52-8459-209c827dad47" providerId="ADAL" clId="{D5F6B134-272A-4955-BCF5-0EFE34425D62}" dt="2025-05-19T09:09:31.891" v="1393" actId="20577"/>
      <pc:docMkLst>
        <pc:docMk/>
      </pc:docMkLst>
      <pc:sldChg chg="del">
        <pc:chgData name="Maria Śmietanka" userId="5cff881c-b980-4a52-8459-209c827dad47" providerId="ADAL" clId="{D5F6B134-272A-4955-BCF5-0EFE34425D62}" dt="2025-05-19T08:45:16.795" v="306" actId="47"/>
        <pc:sldMkLst>
          <pc:docMk/>
          <pc:sldMk cId="2482432680" sldId="256"/>
        </pc:sldMkLst>
      </pc:sldChg>
      <pc:sldChg chg="modSp mod">
        <pc:chgData name="Maria Śmietanka" userId="5cff881c-b980-4a52-8459-209c827dad47" providerId="ADAL" clId="{D5F6B134-272A-4955-BCF5-0EFE34425D62}" dt="2025-05-19T08:10:04.040" v="16" actId="113"/>
        <pc:sldMkLst>
          <pc:docMk/>
          <pc:sldMk cId="2385893958" sldId="263"/>
        </pc:sldMkLst>
        <pc:spChg chg="mod">
          <ac:chgData name="Maria Śmietanka" userId="5cff881c-b980-4a52-8459-209c827dad47" providerId="ADAL" clId="{D5F6B134-272A-4955-BCF5-0EFE34425D62}" dt="2025-05-19T08:09:43.097" v="5" actId="404"/>
          <ac:spMkLst>
            <pc:docMk/>
            <pc:sldMk cId="2385893958" sldId="263"/>
            <ac:spMk id="6" creationId="{F54939F9-51E2-89D9-4BEA-78D4B028343B}"/>
          </ac:spMkLst>
        </pc:spChg>
        <pc:spChg chg="mod">
          <ac:chgData name="Maria Śmietanka" userId="5cff881c-b980-4a52-8459-209c827dad47" providerId="ADAL" clId="{D5F6B134-272A-4955-BCF5-0EFE34425D62}" dt="2025-05-19T08:10:04.040" v="16" actId="113"/>
          <ac:spMkLst>
            <pc:docMk/>
            <pc:sldMk cId="2385893958" sldId="263"/>
            <ac:spMk id="7" creationId="{09FD91E7-84D1-04CD-D99D-09B805CBBC0D}"/>
          </ac:spMkLst>
        </pc:spChg>
      </pc:sldChg>
      <pc:sldChg chg="del">
        <pc:chgData name="Maria Śmietanka" userId="5cff881c-b980-4a52-8459-209c827dad47" providerId="ADAL" clId="{D5F6B134-272A-4955-BCF5-0EFE34425D62}" dt="2025-05-19T08:45:16.795" v="306" actId="47"/>
        <pc:sldMkLst>
          <pc:docMk/>
          <pc:sldMk cId="217888962" sldId="266"/>
        </pc:sldMkLst>
      </pc:sldChg>
      <pc:sldChg chg="del">
        <pc:chgData name="Maria Śmietanka" userId="5cff881c-b980-4a52-8459-209c827dad47" providerId="ADAL" clId="{D5F6B134-272A-4955-BCF5-0EFE34425D62}" dt="2025-05-19T08:45:16.795" v="306" actId="47"/>
        <pc:sldMkLst>
          <pc:docMk/>
          <pc:sldMk cId="108644277" sldId="948"/>
        </pc:sldMkLst>
      </pc:sldChg>
      <pc:sldChg chg="addSp delSp modSp mod">
        <pc:chgData name="Maria Śmietanka" userId="5cff881c-b980-4a52-8459-209c827dad47" providerId="ADAL" clId="{D5F6B134-272A-4955-BCF5-0EFE34425D62}" dt="2025-05-19T09:09:31.891" v="1393" actId="20577"/>
        <pc:sldMkLst>
          <pc:docMk/>
          <pc:sldMk cId="3102626544" sldId="949"/>
        </pc:sldMkLst>
        <pc:spChg chg="del">
          <ac:chgData name="Maria Śmietanka" userId="5cff881c-b980-4a52-8459-209c827dad47" providerId="ADAL" clId="{D5F6B134-272A-4955-BCF5-0EFE34425D62}" dt="2025-05-19T09:04:18.885" v="1191" actId="478"/>
          <ac:spMkLst>
            <pc:docMk/>
            <pc:sldMk cId="3102626544" sldId="949"/>
            <ac:spMk id="7" creationId="{7C6CBFA9-DAB1-C3D9-A5A2-612E489CE004}"/>
          </ac:spMkLst>
        </pc:spChg>
        <pc:spChg chg="mod">
          <ac:chgData name="Maria Śmietanka" userId="5cff881c-b980-4a52-8459-209c827dad47" providerId="ADAL" clId="{D5F6B134-272A-4955-BCF5-0EFE34425D62}" dt="2025-05-19T09:09:31.891" v="1393" actId="20577"/>
          <ac:spMkLst>
            <pc:docMk/>
            <pc:sldMk cId="3102626544" sldId="949"/>
            <ac:spMk id="8" creationId="{872AC53A-BF78-9367-A842-4FB92DB0350C}"/>
          </ac:spMkLst>
        </pc:spChg>
        <pc:picChg chg="del">
          <ac:chgData name="Maria Śmietanka" userId="5cff881c-b980-4a52-8459-209c827dad47" providerId="ADAL" clId="{D5F6B134-272A-4955-BCF5-0EFE34425D62}" dt="2025-05-19T08:45:37.532" v="307" actId="478"/>
          <ac:picMkLst>
            <pc:docMk/>
            <pc:sldMk cId="3102626544" sldId="949"/>
            <ac:picMk id="6" creationId="{ABDBF33A-FC2B-43C6-0FA3-85E14173E460}"/>
          </ac:picMkLst>
        </pc:picChg>
        <pc:picChg chg="add mod">
          <ac:chgData name="Maria Śmietanka" userId="5cff881c-b980-4a52-8459-209c827dad47" providerId="ADAL" clId="{D5F6B134-272A-4955-BCF5-0EFE34425D62}" dt="2025-05-19T09:05:01.289" v="1195" actId="1076"/>
          <ac:picMkLst>
            <pc:docMk/>
            <pc:sldMk cId="3102626544" sldId="949"/>
            <ac:picMk id="5122" creationId="{81A5F54D-7BBE-9843-B82A-51806257C25C}"/>
          </ac:picMkLst>
        </pc:picChg>
        <pc:cxnChg chg="del">
          <ac:chgData name="Maria Śmietanka" userId="5cff881c-b980-4a52-8459-209c827dad47" providerId="ADAL" clId="{D5F6B134-272A-4955-BCF5-0EFE34425D62}" dt="2025-05-19T09:04:21.246" v="1192" actId="478"/>
          <ac:cxnSpMkLst>
            <pc:docMk/>
            <pc:sldMk cId="3102626544" sldId="949"/>
            <ac:cxnSpMk id="16" creationId="{6C00CC1A-4A1B-1DDE-22FA-EAE0CED7A928}"/>
          </ac:cxnSpMkLst>
        </pc:cxnChg>
      </pc:sldChg>
      <pc:sldChg chg="del">
        <pc:chgData name="Maria Śmietanka" userId="5cff881c-b980-4a52-8459-209c827dad47" providerId="ADAL" clId="{D5F6B134-272A-4955-BCF5-0EFE34425D62}" dt="2025-05-19T08:45:16.795" v="306" actId="47"/>
        <pc:sldMkLst>
          <pc:docMk/>
          <pc:sldMk cId="885642477" sldId="951"/>
        </pc:sldMkLst>
      </pc:sldChg>
      <pc:sldChg chg="del">
        <pc:chgData name="Maria Śmietanka" userId="5cff881c-b980-4a52-8459-209c827dad47" providerId="ADAL" clId="{D5F6B134-272A-4955-BCF5-0EFE34425D62}" dt="2025-05-19T08:45:16.795" v="306" actId="47"/>
        <pc:sldMkLst>
          <pc:docMk/>
          <pc:sldMk cId="1934801566" sldId="953"/>
        </pc:sldMkLst>
      </pc:sldChg>
      <pc:sldChg chg="del">
        <pc:chgData name="Maria Śmietanka" userId="5cff881c-b980-4a52-8459-209c827dad47" providerId="ADAL" clId="{D5F6B134-272A-4955-BCF5-0EFE34425D62}" dt="2025-05-19T08:45:16.795" v="306" actId="47"/>
        <pc:sldMkLst>
          <pc:docMk/>
          <pc:sldMk cId="1681934383" sldId="954"/>
        </pc:sldMkLst>
      </pc:sldChg>
      <pc:sldChg chg="del">
        <pc:chgData name="Maria Śmietanka" userId="5cff881c-b980-4a52-8459-209c827dad47" providerId="ADAL" clId="{D5F6B134-272A-4955-BCF5-0EFE34425D62}" dt="2025-05-19T08:45:16.795" v="306" actId="47"/>
        <pc:sldMkLst>
          <pc:docMk/>
          <pc:sldMk cId="82720054" sldId="957"/>
        </pc:sldMkLst>
      </pc:sldChg>
      <pc:sldChg chg="addSp delSp modSp add mod ord">
        <pc:chgData name="Maria Śmietanka" userId="5cff881c-b980-4a52-8459-209c827dad47" providerId="ADAL" clId="{D5F6B134-272A-4955-BCF5-0EFE34425D62}" dt="2025-05-19T08:34:39.075" v="155" actId="1076"/>
        <pc:sldMkLst>
          <pc:docMk/>
          <pc:sldMk cId="2076334067" sldId="958"/>
        </pc:sldMkLst>
        <pc:spChg chg="add del mod">
          <ac:chgData name="Maria Śmietanka" userId="5cff881c-b980-4a52-8459-209c827dad47" providerId="ADAL" clId="{D5F6B134-272A-4955-BCF5-0EFE34425D62}" dt="2025-05-19T08:33:00.728" v="124" actId="478"/>
          <ac:spMkLst>
            <pc:docMk/>
            <pc:sldMk cId="2076334067" sldId="958"/>
            <ac:spMk id="2" creationId="{8315968F-CB20-779B-4229-0034A10B98D3}"/>
          </ac:spMkLst>
        </pc:spChg>
        <pc:spChg chg="add del mod">
          <ac:chgData name="Maria Śmietanka" userId="5cff881c-b980-4a52-8459-209c827dad47" providerId="ADAL" clId="{D5F6B134-272A-4955-BCF5-0EFE34425D62}" dt="2025-05-19T08:33:00.728" v="124" actId="478"/>
          <ac:spMkLst>
            <pc:docMk/>
            <pc:sldMk cId="2076334067" sldId="958"/>
            <ac:spMk id="3" creationId="{DDD7C947-9A45-5267-0177-BBA20AFC235C}"/>
          </ac:spMkLst>
        </pc:spChg>
        <pc:spChg chg="add del mod">
          <ac:chgData name="Maria Śmietanka" userId="5cff881c-b980-4a52-8459-209c827dad47" providerId="ADAL" clId="{D5F6B134-272A-4955-BCF5-0EFE34425D62}" dt="2025-05-19T08:33:00.728" v="124" actId="478"/>
          <ac:spMkLst>
            <pc:docMk/>
            <pc:sldMk cId="2076334067" sldId="958"/>
            <ac:spMk id="5" creationId="{02F2BAF9-7305-28EE-BDC4-F73C7EA8039C}"/>
          </ac:spMkLst>
        </pc:spChg>
        <pc:spChg chg="add del mod">
          <ac:chgData name="Maria Śmietanka" userId="5cff881c-b980-4a52-8459-209c827dad47" providerId="ADAL" clId="{D5F6B134-272A-4955-BCF5-0EFE34425D62}" dt="2025-05-19T08:33:00.728" v="124" actId="478"/>
          <ac:spMkLst>
            <pc:docMk/>
            <pc:sldMk cId="2076334067" sldId="958"/>
            <ac:spMk id="6" creationId="{E735DCFC-6BC1-4C18-4FC6-A85A6CB9683C}"/>
          </ac:spMkLst>
        </pc:spChg>
        <pc:spChg chg="del mod">
          <ac:chgData name="Maria Śmietanka" userId="5cff881c-b980-4a52-8459-209c827dad47" providerId="ADAL" clId="{D5F6B134-272A-4955-BCF5-0EFE34425D62}" dt="2025-05-19T08:33:00.728" v="124" actId="478"/>
          <ac:spMkLst>
            <pc:docMk/>
            <pc:sldMk cId="2076334067" sldId="958"/>
            <ac:spMk id="7" creationId="{7C6CBFA9-DAB1-C3D9-A5A2-612E489CE004}"/>
          </ac:spMkLst>
        </pc:spChg>
        <pc:spChg chg="mod">
          <ac:chgData name="Maria Śmietanka" userId="5cff881c-b980-4a52-8459-209c827dad47" providerId="ADAL" clId="{D5F6B134-272A-4955-BCF5-0EFE34425D62}" dt="2025-05-19T08:33:29.739" v="150" actId="20577"/>
          <ac:spMkLst>
            <pc:docMk/>
            <pc:sldMk cId="2076334067" sldId="958"/>
            <ac:spMk id="8" creationId="{872AC53A-BF78-9367-A842-4FB92DB0350C}"/>
          </ac:spMkLst>
        </pc:spChg>
        <pc:spChg chg="del">
          <ac:chgData name="Maria Śmietanka" userId="5cff881c-b980-4a52-8459-209c827dad47" providerId="ADAL" clId="{D5F6B134-272A-4955-BCF5-0EFE34425D62}" dt="2025-05-19T08:25:30.327" v="43" actId="478"/>
          <ac:spMkLst>
            <pc:docMk/>
            <pc:sldMk cId="2076334067" sldId="958"/>
            <ac:spMk id="9" creationId="{DF4B4CB7-F1C1-ADFC-609A-E6EFDCA9EB0A}"/>
          </ac:spMkLst>
        </pc:spChg>
        <pc:picChg chg="add del mod">
          <ac:chgData name="Maria Śmietanka" userId="5cff881c-b980-4a52-8459-209c827dad47" providerId="ADAL" clId="{D5F6B134-272A-4955-BCF5-0EFE34425D62}" dt="2025-05-19T08:34:34.079" v="154" actId="478"/>
          <ac:picMkLst>
            <pc:docMk/>
            <pc:sldMk cId="2076334067" sldId="958"/>
            <ac:picMk id="1026" creationId="{730D8DEB-E554-A294-566B-C359A3F1CC69}"/>
          </ac:picMkLst>
        </pc:picChg>
        <pc:picChg chg="add mod">
          <ac:chgData name="Maria Śmietanka" userId="5cff881c-b980-4a52-8459-209c827dad47" providerId="ADAL" clId="{D5F6B134-272A-4955-BCF5-0EFE34425D62}" dt="2025-05-19T08:34:39.075" v="155" actId="1076"/>
          <ac:picMkLst>
            <pc:docMk/>
            <pc:sldMk cId="2076334067" sldId="958"/>
            <ac:picMk id="1028" creationId="{9DB5EF7A-7CDD-E348-3CF3-6C273BAD5C88}"/>
          </ac:picMkLst>
        </pc:picChg>
        <pc:cxnChg chg="del">
          <ac:chgData name="Maria Śmietanka" userId="5cff881c-b980-4a52-8459-209c827dad47" providerId="ADAL" clId="{D5F6B134-272A-4955-BCF5-0EFE34425D62}" dt="2025-05-19T08:25:33.054" v="44" actId="478"/>
          <ac:cxnSpMkLst>
            <pc:docMk/>
            <pc:sldMk cId="2076334067" sldId="958"/>
            <ac:cxnSpMk id="12" creationId="{3521DBB4-057D-28F1-FD15-CB0573E04F9B}"/>
          </ac:cxnSpMkLst>
        </pc:cxnChg>
        <pc:cxnChg chg="del">
          <ac:chgData name="Maria Śmietanka" userId="5cff881c-b980-4a52-8459-209c827dad47" providerId="ADAL" clId="{D5F6B134-272A-4955-BCF5-0EFE34425D62}" dt="2025-05-19T08:25:35.524" v="45" actId="478"/>
          <ac:cxnSpMkLst>
            <pc:docMk/>
            <pc:sldMk cId="2076334067" sldId="958"/>
            <ac:cxnSpMk id="16" creationId="{6C00CC1A-4A1B-1DDE-22FA-EAE0CED7A928}"/>
          </ac:cxnSpMkLst>
        </pc:cxnChg>
      </pc:sldChg>
      <pc:sldChg chg="addSp delSp modSp add mod">
        <pc:chgData name="Maria Śmietanka" userId="5cff881c-b980-4a52-8459-209c827dad47" providerId="ADAL" clId="{D5F6B134-272A-4955-BCF5-0EFE34425D62}" dt="2025-05-19T08:44:24.665" v="288" actId="1076"/>
        <pc:sldMkLst>
          <pc:docMk/>
          <pc:sldMk cId="912221198" sldId="959"/>
        </pc:sldMkLst>
        <pc:spChg chg="mod">
          <ac:chgData name="Maria Śmietanka" userId="5cff881c-b980-4a52-8459-209c827dad47" providerId="ADAL" clId="{D5F6B134-272A-4955-BCF5-0EFE34425D62}" dt="2025-05-19T08:39:08.846" v="187" actId="1076"/>
          <ac:spMkLst>
            <pc:docMk/>
            <pc:sldMk cId="912221198" sldId="959"/>
            <ac:spMk id="2" creationId="{8315968F-CB20-779B-4229-0034A10B98D3}"/>
          </ac:spMkLst>
        </pc:spChg>
        <pc:spChg chg="mod">
          <ac:chgData name="Maria Śmietanka" userId="5cff881c-b980-4a52-8459-209c827dad47" providerId="ADAL" clId="{D5F6B134-272A-4955-BCF5-0EFE34425D62}" dt="2025-05-19T08:35:40.994" v="174" actId="122"/>
          <ac:spMkLst>
            <pc:docMk/>
            <pc:sldMk cId="912221198" sldId="959"/>
            <ac:spMk id="3" creationId="{DDD7C947-9A45-5267-0177-BBA20AFC235C}"/>
          </ac:spMkLst>
        </pc:spChg>
        <pc:spChg chg="mod">
          <ac:chgData name="Maria Śmietanka" userId="5cff881c-b980-4a52-8459-209c827dad47" providerId="ADAL" clId="{D5F6B134-272A-4955-BCF5-0EFE34425D62}" dt="2025-05-19T08:39:06.236" v="186" actId="1076"/>
          <ac:spMkLst>
            <pc:docMk/>
            <pc:sldMk cId="912221198" sldId="959"/>
            <ac:spMk id="5" creationId="{02F2BAF9-7305-28EE-BDC4-F73C7EA8039C}"/>
          </ac:spMkLst>
        </pc:spChg>
        <pc:spChg chg="del">
          <ac:chgData name="Maria Śmietanka" userId="5cff881c-b980-4a52-8459-209c827dad47" providerId="ADAL" clId="{D5F6B134-272A-4955-BCF5-0EFE34425D62}" dt="2025-05-19T08:29:28.249" v="112" actId="478"/>
          <ac:spMkLst>
            <pc:docMk/>
            <pc:sldMk cId="912221198" sldId="959"/>
            <ac:spMk id="6" creationId="{E735DCFC-6BC1-4C18-4FC6-A85A6CB9683C}"/>
          </ac:spMkLst>
        </pc:spChg>
        <pc:spChg chg="mod">
          <ac:chgData name="Maria Śmietanka" userId="5cff881c-b980-4a52-8459-209c827dad47" providerId="ADAL" clId="{D5F6B134-272A-4955-BCF5-0EFE34425D62}" dt="2025-05-19T08:35:50.052" v="177" actId="1076"/>
          <ac:spMkLst>
            <pc:docMk/>
            <pc:sldMk cId="912221198" sldId="959"/>
            <ac:spMk id="7" creationId="{7C6CBFA9-DAB1-C3D9-A5A2-612E489CE004}"/>
          </ac:spMkLst>
        </pc:spChg>
        <pc:spChg chg="mod">
          <ac:chgData name="Maria Śmietanka" userId="5cff881c-b980-4a52-8459-209c827dad47" providerId="ADAL" clId="{D5F6B134-272A-4955-BCF5-0EFE34425D62}" dt="2025-05-19T08:34:58.149" v="166" actId="20577"/>
          <ac:spMkLst>
            <pc:docMk/>
            <pc:sldMk cId="912221198" sldId="959"/>
            <ac:spMk id="8" creationId="{872AC53A-BF78-9367-A842-4FB92DB0350C}"/>
          </ac:spMkLst>
        </pc:spChg>
        <pc:spChg chg="add del mod">
          <ac:chgData name="Maria Śmietanka" userId="5cff881c-b980-4a52-8459-209c827dad47" providerId="ADAL" clId="{D5F6B134-272A-4955-BCF5-0EFE34425D62}" dt="2025-05-19T08:30:08.193" v="121" actId="478"/>
          <ac:spMkLst>
            <pc:docMk/>
            <pc:sldMk cId="912221198" sldId="959"/>
            <ac:spMk id="9" creationId="{A7EB3832-26B7-B3DA-0B38-764134FFC814}"/>
          </ac:spMkLst>
        </pc:spChg>
        <pc:spChg chg="add del">
          <ac:chgData name="Maria Śmietanka" userId="5cff881c-b980-4a52-8459-209c827dad47" providerId="ADAL" clId="{D5F6B134-272A-4955-BCF5-0EFE34425D62}" dt="2025-05-19T08:30:19.737" v="123" actId="11529"/>
          <ac:spMkLst>
            <pc:docMk/>
            <pc:sldMk cId="912221198" sldId="959"/>
            <ac:spMk id="12" creationId="{E7CF0C24-98B9-7A03-F9B4-7A0443D88454}"/>
          </ac:spMkLst>
        </pc:spChg>
        <pc:picChg chg="add del mod">
          <ac:chgData name="Maria Śmietanka" userId="5cff881c-b980-4a52-8459-209c827dad47" providerId="ADAL" clId="{D5F6B134-272A-4955-BCF5-0EFE34425D62}" dt="2025-05-19T08:44:19.629" v="287" actId="478"/>
          <ac:picMkLst>
            <pc:docMk/>
            <pc:sldMk cId="912221198" sldId="959"/>
            <ac:picMk id="2050" creationId="{E73200C8-742F-4276-CABE-B1D36D04D5FA}"/>
          </ac:picMkLst>
        </pc:picChg>
        <pc:picChg chg="add mod">
          <ac:chgData name="Maria Śmietanka" userId="5cff881c-b980-4a52-8459-209c827dad47" providerId="ADAL" clId="{D5F6B134-272A-4955-BCF5-0EFE34425D62}" dt="2025-05-19T08:44:24.665" v="288" actId="1076"/>
          <ac:picMkLst>
            <pc:docMk/>
            <pc:sldMk cId="912221198" sldId="959"/>
            <ac:picMk id="2052" creationId="{BAAA56EF-E76C-8CDD-6D59-19B858D69BDB}"/>
          </ac:picMkLst>
        </pc:picChg>
      </pc:sldChg>
      <pc:sldChg chg="add del">
        <pc:chgData name="Maria Śmietanka" userId="5cff881c-b980-4a52-8459-209c827dad47" providerId="ADAL" clId="{D5F6B134-272A-4955-BCF5-0EFE34425D62}" dt="2025-05-19T08:45:16.795" v="306" actId="47"/>
        <pc:sldMkLst>
          <pc:docMk/>
          <pc:sldMk cId="4095771513" sldId="960"/>
        </pc:sldMkLst>
      </pc:sldChg>
      <pc:sldChg chg="addSp delSp modSp add mod ord">
        <pc:chgData name="Maria Śmietanka" userId="5cff881c-b980-4a52-8459-209c827dad47" providerId="ADAL" clId="{D5F6B134-272A-4955-BCF5-0EFE34425D62}" dt="2025-05-19T08:43:34.068" v="282" actId="1076"/>
        <pc:sldMkLst>
          <pc:docMk/>
          <pc:sldMk cId="3031199593" sldId="961"/>
        </pc:sldMkLst>
        <pc:spChg chg="mod">
          <ac:chgData name="Maria Śmietanka" userId="5cff881c-b980-4a52-8459-209c827dad47" providerId="ADAL" clId="{D5F6B134-272A-4955-BCF5-0EFE34425D62}" dt="2025-05-19T08:41:57.833" v="206" actId="20577"/>
          <ac:spMkLst>
            <pc:docMk/>
            <pc:sldMk cId="3031199593" sldId="961"/>
            <ac:spMk id="5" creationId="{B1A3EC67-7AD8-2C61-4978-151BF64D9AE2}"/>
          </ac:spMkLst>
        </pc:spChg>
        <pc:spChg chg="mod">
          <ac:chgData name="Maria Śmietanka" userId="5cff881c-b980-4a52-8459-209c827dad47" providerId="ADAL" clId="{D5F6B134-272A-4955-BCF5-0EFE34425D62}" dt="2025-05-19T08:42:31.593" v="277" actId="20577"/>
          <ac:spMkLst>
            <pc:docMk/>
            <pc:sldMk cId="3031199593" sldId="961"/>
            <ac:spMk id="10" creationId="{E2393882-26E3-F1C6-96FB-49B227D36E75}"/>
          </ac:spMkLst>
        </pc:spChg>
        <pc:spChg chg="del">
          <ac:chgData name="Maria Śmietanka" userId="5cff881c-b980-4a52-8459-209c827dad47" providerId="ADAL" clId="{D5F6B134-272A-4955-BCF5-0EFE34425D62}" dt="2025-05-19T08:42:40.367" v="278" actId="478"/>
          <ac:spMkLst>
            <pc:docMk/>
            <pc:sldMk cId="3031199593" sldId="961"/>
            <ac:spMk id="14" creationId="{C5A7DA0D-02B5-0703-973F-8E3C87FF8413}"/>
          </ac:spMkLst>
        </pc:spChg>
        <pc:picChg chg="del">
          <ac:chgData name="Maria Śmietanka" userId="5cff881c-b980-4a52-8459-209c827dad47" providerId="ADAL" clId="{D5F6B134-272A-4955-BCF5-0EFE34425D62}" dt="2025-05-19T08:42:41.964" v="279" actId="478"/>
          <ac:picMkLst>
            <pc:docMk/>
            <pc:sldMk cId="3031199593" sldId="961"/>
            <ac:picMk id="13" creationId="{74169060-C0F3-B766-68C8-8F90B2EAD84B}"/>
          </ac:picMkLst>
        </pc:picChg>
        <pc:picChg chg="add mod">
          <ac:chgData name="Maria Śmietanka" userId="5cff881c-b980-4a52-8459-209c827dad47" providerId="ADAL" clId="{D5F6B134-272A-4955-BCF5-0EFE34425D62}" dt="2025-05-19T08:43:34.068" v="282" actId="1076"/>
          <ac:picMkLst>
            <pc:docMk/>
            <pc:sldMk cId="3031199593" sldId="961"/>
            <ac:picMk id="3074" creationId="{BAA46263-5928-4EFA-D736-059C408309BB}"/>
          </ac:picMkLst>
        </pc:picChg>
      </pc:sldChg>
      <pc:sldChg chg="delSp add ord">
        <pc:chgData name="Maria Śmietanka" userId="5cff881c-b980-4a52-8459-209c827dad47" providerId="ADAL" clId="{D5F6B134-272A-4955-BCF5-0EFE34425D62}" dt="2025-05-19T08:44:04.840" v="286"/>
        <pc:sldMkLst>
          <pc:docMk/>
          <pc:sldMk cId="3954712935" sldId="962"/>
        </pc:sldMkLst>
        <pc:picChg chg="del">
          <ac:chgData name="Maria Śmietanka" userId="5cff881c-b980-4a52-8459-209c827dad47" providerId="ADAL" clId="{D5F6B134-272A-4955-BCF5-0EFE34425D62}" dt="2025-05-19T08:44:02.164" v="284" actId="478"/>
          <ac:picMkLst>
            <pc:docMk/>
            <pc:sldMk cId="3954712935" sldId="962"/>
            <ac:picMk id="2052" creationId="{BAAA56EF-E76C-8CDD-6D59-19B858D69BDB}"/>
          </ac:picMkLst>
        </pc:picChg>
      </pc:sldChg>
      <pc:sldChg chg="addSp delSp modSp add mod">
        <pc:chgData name="Maria Śmietanka" userId="5cff881c-b980-4a52-8459-209c827dad47" providerId="ADAL" clId="{D5F6B134-272A-4955-BCF5-0EFE34425D62}" dt="2025-05-19T09:07:32.397" v="1301" actId="20577"/>
        <pc:sldMkLst>
          <pc:docMk/>
          <pc:sldMk cId="3420704601" sldId="963"/>
        </pc:sldMkLst>
        <pc:spChg chg="add del mod">
          <ac:chgData name="Maria Śmietanka" userId="5cff881c-b980-4a52-8459-209c827dad47" providerId="ADAL" clId="{D5F6B134-272A-4955-BCF5-0EFE34425D62}" dt="2025-05-19T09:06:11.255" v="1199" actId="478"/>
          <ac:spMkLst>
            <pc:docMk/>
            <pc:sldMk cId="3420704601" sldId="963"/>
            <ac:spMk id="4" creationId="{B43A5947-A246-0364-EB03-409F04FE07C7}"/>
          </ac:spMkLst>
        </pc:spChg>
        <pc:spChg chg="mod">
          <ac:chgData name="Maria Śmietanka" userId="5cff881c-b980-4a52-8459-209c827dad47" providerId="ADAL" clId="{D5F6B134-272A-4955-BCF5-0EFE34425D62}" dt="2025-05-19T08:45:02.512" v="303" actId="6549"/>
          <ac:spMkLst>
            <pc:docMk/>
            <pc:sldMk cId="3420704601" sldId="963"/>
            <ac:spMk id="5" creationId="{B1A3EC67-7AD8-2C61-4978-151BF64D9AE2}"/>
          </ac:spMkLst>
        </pc:spChg>
        <pc:spChg chg="mod">
          <ac:chgData name="Maria Śmietanka" userId="5cff881c-b980-4a52-8459-209c827dad47" providerId="ADAL" clId="{D5F6B134-272A-4955-BCF5-0EFE34425D62}" dt="2025-05-19T09:07:32.397" v="1301" actId="20577"/>
          <ac:spMkLst>
            <pc:docMk/>
            <pc:sldMk cId="3420704601" sldId="963"/>
            <ac:spMk id="10" creationId="{E2393882-26E3-F1C6-96FB-49B227D36E75}"/>
          </ac:spMkLst>
        </pc:spChg>
        <pc:picChg chg="del">
          <ac:chgData name="Maria Śmietanka" userId="5cff881c-b980-4a52-8459-209c827dad47" providerId="ADAL" clId="{D5F6B134-272A-4955-BCF5-0EFE34425D62}" dt="2025-05-19T08:45:50.537" v="308" actId="478"/>
          <ac:picMkLst>
            <pc:docMk/>
            <pc:sldMk cId="3420704601" sldId="963"/>
            <ac:picMk id="3074" creationId="{BAA46263-5928-4EFA-D736-059C408309BB}"/>
          </ac:picMkLst>
        </pc:picChg>
      </pc:sldChg>
      <pc:sldChg chg="addSp delSp modSp add mod">
        <pc:chgData name="Maria Śmietanka" userId="5cff881c-b980-4a52-8459-209c827dad47" providerId="ADAL" clId="{D5F6B134-272A-4955-BCF5-0EFE34425D62}" dt="2025-05-19T09:03:26.169" v="1165" actId="20577"/>
        <pc:sldMkLst>
          <pc:docMk/>
          <pc:sldMk cId="1275213780" sldId="964"/>
        </pc:sldMkLst>
        <pc:spChg chg="add mod">
          <ac:chgData name="Maria Śmietanka" userId="5cff881c-b980-4a52-8459-209c827dad47" providerId="ADAL" clId="{D5F6B134-272A-4955-BCF5-0EFE34425D62}" dt="2025-05-19T08:53:07.389" v="742"/>
          <ac:spMkLst>
            <pc:docMk/>
            <pc:sldMk cId="1275213780" sldId="964"/>
            <ac:spMk id="4" creationId="{8ED88CA5-D177-6B4A-95C2-61651649DA97}"/>
          </ac:spMkLst>
        </pc:spChg>
        <pc:spChg chg="add mod">
          <ac:chgData name="Maria Śmietanka" userId="5cff881c-b980-4a52-8459-209c827dad47" providerId="ADAL" clId="{D5F6B134-272A-4955-BCF5-0EFE34425D62}" dt="2025-05-19T09:03:26.169" v="1165" actId="20577"/>
          <ac:spMkLst>
            <pc:docMk/>
            <pc:sldMk cId="1275213780" sldId="964"/>
            <ac:spMk id="6" creationId="{D8C9588E-2EE7-7469-6F81-0FBD3C71C7C0}"/>
          </ac:spMkLst>
        </pc:spChg>
        <pc:spChg chg="del">
          <ac:chgData name="Maria Śmietanka" userId="5cff881c-b980-4a52-8459-209c827dad47" providerId="ADAL" clId="{D5F6B134-272A-4955-BCF5-0EFE34425D62}" dt="2025-05-19T08:53:11.871" v="743" actId="478"/>
          <ac:spMkLst>
            <pc:docMk/>
            <pc:sldMk cId="1275213780" sldId="964"/>
            <ac:spMk id="10" creationId="{E2393882-26E3-F1C6-96FB-49B227D36E75}"/>
          </ac:spMkLst>
        </pc:spChg>
        <pc:picChg chg="add mod">
          <ac:chgData name="Maria Śmietanka" userId="5cff881c-b980-4a52-8459-209c827dad47" providerId="ADAL" clId="{D5F6B134-272A-4955-BCF5-0EFE34425D62}" dt="2025-05-19T09:02:49.840" v="1106" actId="1076"/>
          <ac:picMkLst>
            <pc:docMk/>
            <pc:sldMk cId="1275213780" sldId="964"/>
            <ac:picMk id="7" creationId="{E1F7A97B-9CB8-1D4D-74F1-8FE9817B7890}"/>
          </ac:picMkLst>
        </pc:picChg>
        <pc:picChg chg="del">
          <ac:chgData name="Maria Śmietanka" userId="5cff881c-b980-4a52-8459-209c827dad47" providerId="ADAL" clId="{D5F6B134-272A-4955-BCF5-0EFE34425D62}" dt="2025-05-19T08:49:16.468" v="507" actId="478"/>
          <ac:picMkLst>
            <pc:docMk/>
            <pc:sldMk cId="1275213780" sldId="964"/>
            <ac:picMk id="3074" creationId="{BAA46263-5928-4EFA-D736-059C408309BB}"/>
          </ac:picMkLst>
        </pc:picChg>
        <pc:picChg chg="add">
          <ac:chgData name="Maria Śmietanka" userId="5cff881c-b980-4a52-8459-209c827dad47" providerId="ADAL" clId="{D5F6B134-272A-4955-BCF5-0EFE34425D62}" dt="2025-05-19T08:58:43.481" v="801"/>
          <ac:picMkLst>
            <pc:docMk/>
            <pc:sldMk cId="1275213780" sldId="964"/>
            <ac:picMk id="4098" creationId="{4DACBFE9-182D-29FD-623C-2C69E59A6638}"/>
          </ac:picMkLst>
        </pc:picChg>
      </pc:sldChg>
      <pc:sldChg chg="add del">
        <pc:chgData name="Maria Śmietanka" userId="5cff881c-b980-4a52-8459-209c827dad47" providerId="ADAL" clId="{D5F6B134-272A-4955-BCF5-0EFE34425D62}" dt="2025-05-19T09:03:46.581" v="1166" actId="47"/>
        <pc:sldMkLst>
          <pc:docMk/>
          <pc:sldMk cId="1289410613" sldId="965"/>
        </pc:sldMkLst>
      </pc:sldChg>
      <pc:sldChg chg="delSp modSp add mod">
        <pc:chgData name="Maria Śmietanka" userId="5cff881c-b980-4a52-8459-209c827dad47" providerId="ADAL" clId="{D5F6B134-272A-4955-BCF5-0EFE34425D62}" dt="2025-05-19T09:08:50.887" v="1389" actId="20577"/>
        <pc:sldMkLst>
          <pc:docMk/>
          <pc:sldMk cId="2983025698" sldId="965"/>
        </pc:sldMkLst>
        <pc:spChg chg="mod">
          <ac:chgData name="Maria Śmietanka" userId="5cff881c-b980-4a52-8459-209c827dad47" providerId="ADAL" clId="{D5F6B134-272A-4955-BCF5-0EFE34425D62}" dt="2025-05-19T09:08:50.887" v="1389" actId="20577"/>
          <ac:spMkLst>
            <pc:docMk/>
            <pc:sldMk cId="2983025698" sldId="965"/>
            <ac:spMk id="4" creationId="{B43A5947-A246-0364-EB03-409F04FE07C7}"/>
          </ac:spMkLst>
        </pc:spChg>
        <pc:spChg chg="del">
          <ac:chgData name="Maria Śmietanka" userId="5cff881c-b980-4a52-8459-209c827dad47" providerId="ADAL" clId="{D5F6B134-272A-4955-BCF5-0EFE34425D62}" dt="2025-05-19T09:06:02.023" v="1197" actId="478"/>
          <ac:spMkLst>
            <pc:docMk/>
            <pc:sldMk cId="2983025698" sldId="965"/>
            <ac:spMk id="10" creationId="{E2393882-26E3-F1C6-96FB-49B227D36E7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8C760E-B9D4-45F1-A94A-5BBBDDA3EF7E}" type="datetimeFigureOut">
              <a:rPr lang="pl-PL" smtClean="0"/>
              <a:t>2025-05-19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E75C5A-4C79-433D-8D3D-DE6B115D453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9199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BC85845-A065-9EFA-ED0A-66046AADC2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F34E1895-B629-8C86-1D24-2D0F1B930A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B43C723F-8CB8-38A1-999B-CDB805671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78F75-8FE3-4667-8722-5E4BEB3FF9A6}" type="datetimeFigureOut">
              <a:rPr lang="pl-PL" smtClean="0"/>
              <a:t>2025-05-19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B5BE78EF-9C95-0433-EF88-B8923845C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605F2842-7775-4FDA-3FFC-F30AE8A62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5046A-1F2D-429A-B8E9-0BC6870FAE0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02521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A1881C2-380B-7F3E-4DD4-C5100E392D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3CA932A9-6C2C-79FC-3ADA-96780E1452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3A34E494-B983-3AF2-1040-6CCD62EA49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78F75-8FE3-4667-8722-5E4BEB3FF9A6}" type="datetimeFigureOut">
              <a:rPr lang="pl-PL" smtClean="0"/>
              <a:t>2025-05-19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6BCD7DB-17E1-DBF8-5AEE-475131E74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46F1902F-AB30-09CA-3D23-7CCE8FBD63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5046A-1F2D-429A-B8E9-0BC6870FAE0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62948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316046E1-9DE5-3D0B-D4F0-91FAD87D48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58864709-9CFC-1953-C6A3-82519CE10D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10F2446E-7410-52F4-CA03-81E64A4EA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78F75-8FE3-4667-8722-5E4BEB3FF9A6}" type="datetimeFigureOut">
              <a:rPr lang="pl-PL" smtClean="0"/>
              <a:t>2025-05-19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F7836040-06A2-3EFD-88B4-E48A98998E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BBCF7CFE-80B5-08FA-7519-DF9254D025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5046A-1F2D-429A-B8E9-0BC6870FAE0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05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4EB38B8-B274-84E2-EF82-D5E923E94A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A472D6A-1244-FCC3-BAE6-FDF6034C68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CB256E16-4C2D-155F-31D7-A6EF124560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78F75-8FE3-4667-8722-5E4BEB3FF9A6}" type="datetimeFigureOut">
              <a:rPr lang="pl-PL" smtClean="0"/>
              <a:t>2025-05-19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73CC1111-20F5-B6DE-B68D-10CA1858B4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5195E243-9CFA-0F7D-E3D1-C565C179F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5046A-1F2D-429A-B8E9-0BC6870FAE0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89355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F38B45D-8757-6DAF-57BA-E29D5BAEDE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1153A018-0F77-5A70-082D-4F250614B2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85F6DB46-9945-A364-E426-8F94095606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78F75-8FE3-4667-8722-5E4BEB3FF9A6}" type="datetimeFigureOut">
              <a:rPr lang="pl-PL" smtClean="0"/>
              <a:t>2025-05-19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71F008C-68B6-3043-2728-B59308E6DD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27A98C52-73D9-068E-04DD-F3974D0967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5046A-1F2D-429A-B8E9-0BC6870FAE0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62348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78B8F2D-3053-E356-3927-B6377286B9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E7BEEE5-4013-FC99-167E-5E801AEE12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32D30A5E-1986-828D-4DE8-2E235CB10C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F96BF45D-A87F-EBDA-8166-C623C29667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78F75-8FE3-4667-8722-5E4BEB3FF9A6}" type="datetimeFigureOut">
              <a:rPr lang="pl-PL" smtClean="0"/>
              <a:t>2025-05-19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C878455B-5317-780B-395A-F67CFF22F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5E0323EC-B537-696B-D2FC-78A47A248C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5046A-1F2D-429A-B8E9-0BC6870FAE0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374614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6DEF217-2AC6-405A-F5B9-8144C28D7E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2DA32C0E-5848-5C6E-F8FD-8633422AB8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6DC1631A-9BC4-4F6C-642E-DD442A8CC0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E50FB4CA-F68A-F187-CD1F-CB7CC3EEC1F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A0846184-9F0D-230D-CE56-2FEF43FEB5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4A5CE639-9BA4-1C69-60C0-62934EC5D3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78F75-8FE3-4667-8722-5E4BEB3FF9A6}" type="datetimeFigureOut">
              <a:rPr lang="pl-PL" smtClean="0"/>
              <a:t>2025-05-19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137F9232-9BFA-6C17-ABBB-AEB4ED48CE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B87415CC-B438-8543-82BA-8657062748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5046A-1F2D-429A-B8E9-0BC6870FAE0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76298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018EAB0-1925-B7FF-9DBB-CD27A30590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6B4CE79D-2175-25BD-4A1F-4EEC418B65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78F75-8FE3-4667-8722-5E4BEB3FF9A6}" type="datetimeFigureOut">
              <a:rPr lang="pl-PL" smtClean="0"/>
              <a:t>2025-05-19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F36E7B4F-9851-514B-2A67-04D0561AEB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03D0BADD-6AD1-78F9-FDC9-DC0F40A07E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5046A-1F2D-429A-B8E9-0BC6870FAE0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55615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D4D485CB-CA6B-3071-4AC9-E8167598D4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78F75-8FE3-4667-8722-5E4BEB3FF9A6}" type="datetimeFigureOut">
              <a:rPr lang="pl-PL" smtClean="0"/>
              <a:t>2025-05-19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BE570A45-71CE-F04C-EC79-55BA6D187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C925D909-A5AB-6BB2-5172-E330CEA82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5046A-1F2D-429A-B8E9-0BC6870FAE0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377371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F27D71B-8969-D256-80B8-A7DD0E6F3E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AC95CA8-7DB7-7852-FB9D-282249121D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6905FC13-2554-F444-EA41-948BD93211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9082D13E-D513-08BA-FAB7-3D43127B46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78F75-8FE3-4667-8722-5E4BEB3FF9A6}" type="datetimeFigureOut">
              <a:rPr lang="pl-PL" smtClean="0"/>
              <a:t>2025-05-19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BFE04420-B1A5-ABAF-F093-FCCCFD1EEB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90A81420-D1F6-DE95-9389-EC23973F2B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5046A-1F2D-429A-B8E9-0BC6870FAE0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77539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C213BEF-C512-BA73-CC78-B6EC76B2A4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BE07952E-4983-840B-9582-79CFDAEE3E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6B3146C2-BA1B-D076-45B9-51AB931781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35095240-B23B-CA7D-A245-DD7250C669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78F75-8FE3-4667-8722-5E4BEB3FF9A6}" type="datetimeFigureOut">
              <a:rPr lang="pl-PL" smtClean="0"/>
              <a:t>2025-05-19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76F1F051-21D6-D099-B872-CA332CE3CD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B6DC44AE-8B3B-4ABA-61F8-7DFA85B1B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5046A-1F2D-429A-B8E9-0BC6870FAE0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57478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10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BD771A47-7131-8AAB-F410-F4F960AEE7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9DFFB609-FBF1-6C84-66E5-56C388D435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DD225FAD-04B5-A4E8-2936-AE68E5419B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078F75-8FE3-4667-8722-5E4BEB3FF9A6}" type="datetimeFigureOut">
              <a:rPr lang="pl-PL" smtClean="0"/>
              <a:t>2025-05-19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95E8B332-808D-02A9-B57C-72D083B9F6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3DF02E11-C143-B986-5E6B-61F1447476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95046A-1F2D-429A-B8E9-0BC6870FAE0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48445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Obraz 17" descr="Obraz zawierający ciemność, miejsce parkingowe/przestrzeń, czarne, rozmycie&#10;&#10;Opis wygenerowany automatycznie">
            <a:extLst>
              <a:ext uri="{FF2B5EF4-FFF2-40B4-BE49-F238E27FC236}">
                <a16:creationId xmlns:a16="http://schemas.microsoft.com/office/drawing/2014/main" id="{81C0B997-97C7-5645-9A88-86B83BBF32C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276" y="847579"/>
            <a:ext cx="12192000" cy="6858000"/>
          </a:xfrm>
          <a:prstGeom prst="rect">
            <a:avLst/>
          </a:prstGeom>
        </p:spPr>
      </p:pic>
      <p:pic>
        <p:nvPicPr>
          <p:cNvPr id="19" name="Obraz 18" descr="Obraz zawierający fioletowy, Magenta, fiołek, ciemność">
            <a:extLst>
              <a:ext uri="{FF2B5EF4-FFF2-40B4-BE49-F238E27FC236}">
                <a16:creationId xmlns:a16="http://schemas.microsoft.com/office/drawing/2014/main" id="{D27CF124-6D44-9606-491C-9F0691DFDF9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alphaModFix amt="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81113">
            <a:off x="3455347" y="2507701"/>
            <a:ext cx="12192000" cy="6858000"/>
          </a:xfrm>
          <a:prstGeom prst="rect">
            <a:avLst/>
          </a:prstGeom>
        </p:spPr>
      </p:pic>
      <p:pic>
        <p:nvPicPr>
          <p:cNvPr id="9" name="Obraz 8" descr="Obraz zawierający ciemność, miejsce parkingowe/przestrzeń, czarne, rozmycie&#10;&#10;Opis wygenerowany automatycznie">
            <a:extLst>
              <a:ext uri="{FF2B5EF4-FFF2-40B4-BE49-F238E27FC236}">
                <a16:creationId xmlns:a16="http://schemas.microsoft.com/office/drawing/2014/main" id="{A38F5F6B-2B1B-719F-E7E1-19C1CEED74C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77138" y="-2831998"/>
            <a:ext cx="12192000" cy="6858000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F54939F9-51E2-89D9-4BEA-78D4B028343B}"/>
              </a:ext>
            </a:extLst>
          </p:cNvPr>
          <p:cNvSpPr txBox="1"/>
          <p:nvPr/>
        </p:nvSpPr>
        <p:spPr>
          <a:xfrm>
            <a:off x="1529835" y="2429719"/>
            <a:ext cx="854888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i="0" dirty="0">
                <a:solidFill>
                  <a:schemeClr val="bg1">
                    <a:lumMod val="95000"/>
                  </a:schemeClr>
                </a:solidFill>
                <a:effectLst/>
                <a:latin typeface="IBM Plex Sans SemiBold" panose="020B0703050203000203" pitchFamily="34" charset="0"/>
              </a:rPr>
              <a:t>Involvement of stakeholders from different branches of government, as well as from funding agencies, academia and business</a:t>
            </a:r>
            <a:endParaRPr lang="pl-PL" sz="3600" b="1" dirty="0">
              <a:solidFill>
                <a:srgbClr val="E6E6E6"/>
              </a:solidFill>
              <a:latin typeface="IBM Plex Sans SemiBold" panose="020B0703050203000203" pitchFamily="34" charset="0"/>
            </a:endParaRP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09FD91E7-84D1-04CD-D99D-09B805CBBC0D}"/>
              </a:ext>
            </a:extLst>
          </p:cNvPr>
          <p:cNvSpPr txBox="1"/>
          <p:nvPr/>
        </p:nvSpPr>
        <p:spPr>
          <a:xfrm>
            <a:off x="2578012" y="5352399"/>
            <a:ext cx="534678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b="1" i="0" dirty="0">
                <a:solidFill>
                  <a:schemeClr val="bg1">
                    <a:lumMod val="95000"/>
                  </a:schemeClr>
                </a:solidFill>
                <a:effectLst/>
                <a:latin typeface="Open Sans" panose="020B0606030504020204" pitchFamily="34" charset="0"/>
              </a:rPr>
              <a:t>Maria </a:t>
            </a:r>
            <a:r>
              <a:rPr lang="pl-PL" b="1" i="0" dirty="0" err="1">
                <a:solidFill>
                  <a:schemeClr val="bg1">
                    <a:lumMod val="95000"/>
                  </a:schemeClr>
                </a:solidFill>
                <a:effectLst/>
                <a:latin typeface="Open Sans" panose="020B0606030504020204" pitchFamily="34" charset="0"/>
              </a:rPr>
              <a:t>Smietanka</a:t>
            </a:r>
            <a:r>
              <a:rPr lang="pl-PL" b="1" i="0" dirty="0">
                <a:solidFill>
                  <a:schemeClr val="bg1">
                    <a:lumMod val="9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pl-PL" b="0" i="0" dirty="0" err="1">
                <a:solidFill>
                  <a:schemeClr val="bg1">
                    <a:lumMod val="95000"/>
                  </a:schemeClr>
                </a:solidFill>
                <a:effectLst/>
                <a:latin typeface="Open Sans" panose="020B0606030504020204" pitchFamily="34" charset="0"/>
              </a:rPr>
              <a:t>PhD</a:t>
            </a:r>
            <a:r>
              <a:rPr lang="pl-PL" b="0" i="0" dirty="0">
                <a:solidFill>
                  <a:schemeClr val="bg1">
                    <a:lumMod val="95000"/>
                  </a:schemeClr>
                </a:solidFill>
                <a:effectLst/>
                <a:latin typeface="Open Sans" panose="020B0606030504020204" pitchFamily="34" charset="0"/>
              </a:rPr>
              <a:t>., </a:t>
            </a:r>
          </a:p>
          <a:p>
            <a:r>
              <a:rPr lang="pl-PL" b="0" i="0" dirty="0" err="1">
                <a:solidFill>
                  <a:schemeClr val="bg1">
                    <a:lumMod val="95000"/>
                  </a:schemeClr>
                </a:solidFill>
                <a:effectLst/>
                <a:latin typeface="Open Sans" panose="020B0606030504020204" pitchFamily="34" charset="0"/>
              </a:rPr>
              <a:t>Deputy</a:t>
            </a:r>
            <a:r>
              <a:rPr lang="pl-PL" b="0" i="0" dirty="0">
                <a:solidFill>
                  <a:schemeClr val="bg1">
                    <a:lumMod val="9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pl-PL" b="0" i="0" dirty="0" err="1">
                <a:solidFill>
                  <a:schemeClr val="bg1">
                    <a:lumMod val="95000"/>
                  </a:schemeClr>
                </a:solidFill>
                <a:effectLst/>
                <a:latin typeface="Open Sans" panose="020B0606030504020204" pitchFamily="34" charset="0"/>
              </a:rPr>
              <a:t>Director</a:t>
            </a:r>
            <a:r>
              <a:rPr lang="pl-PL" b="0" i="0" dirty="0">
                <a:solidFill>
                  <a:schemeClr val="bg1">
                    <a:lumMod val="95000"/>
                  </a:schemeClr>
                </a:solidFill>
                <a:effectLst/>
                <a:latin typeface="Open Sans" panose="020B0606030504020204" pitchFamily="34" charset="0"/>
              </a:rPr>
              <a:t>, </a:t>
            </a:r>
            <a:r>
              <a:rPr lang="pl-PL" b="0" i="0" dirty="0" err="1">
                <a:solidFill>
                  <a:schemeClr val="bg1">
                    <a:lumMod val="95000"/>
                  </a:schemeClr>
                </a:solidFill>
                <a:effectLst/>
                <a:latin typeface="Open Sans" panose="020B0606030504020204" pitchFamily="34" charset="0"/>
              </a:rPr>
              <a:t>National</a:t>
            </a:r>
            <a:r>
              <a:rPr lang="pl-PL" b="0" i="0" dirty="0">
                <a:solidFill>
                  <a:schemeClr val="bg1">
                    <a:lumMod val="95000"/>
                  </a:schemeClr>
                </a:solidFill>
                <a:effectLst/>
                <a:latin typeface="Open Sans" panose="020B0606030504020204" pitchFamily="34" charset="0"/>
              </a:rPr>
              <a:t> Contact Point, </a:t>
            </a:r>
            <a:r>
              <a:rPr lang="pl-PL" b="0" i="0" dirty="0" err="1">
                <a:solidFill>
                  <a:schemeClr val="bg1">
                    <a:lumMod val="95000"/>
                  </a:schemeClr>
                </a:solidFill>
                <a:effectLst/>
                <a:latin typeface="Open Sans" panose="020B0606030504020204" pitchFamily="34" charset="0"/>
              </a:rPr>
              <a:t>National</a:t>
            </a:r>
            <a:r>
              <a:rPr lang="pl-PL" b="0" i="0" dirty="0">
                <a:solidFill>
                  <a:schemeClr val="bg1">
                    <a:lumMod val="95000"/>
                  </a:schemeClr>
                </a:solidFill>
                <a:effectLst/>
                <a:latin typeface="Open Sans" panose="020B0606030504020204" pitchFamily="34" charset="0"/>
              </a:rPr>
              <a:t> Centre for </a:t>
            </a:r>
            <a:r>
              <a:rPr lang="pl-PL" b="0" i="0" dirty="0" err="1">
                <a:solidFill>
                  <a:schemeClr val="bg1">
                    <a:lumMod val="95000"/>
                  </a:schemeClr>
                </a:solidFill>
                <a:effectLst/>
                <a:latin typeface="Open Sans" panose="020B0606030504020204" pitchFamily="34" charset="0"/>
              </a:rPr>
              <a:t>Research</a:t>
            </a:r>
            <a:r>
              <a:rPr lang="pl-PL" b="0" i="0" dirty="0">
                <a:solidFill>
                  <a:schemeClr val="bg1">
                    <a:lumMod val="95000"/>
                  </a:schemeClr>
                </a:solidFill>
                <a:effectLst/>
                <a:latin typeface="Open Sans" panose="020B0606030504020204" pitchFamily="34" charset="0"/>
              </a:rPr>
              <a:t> and Development, </a:t>
            </a:r>
            <a:r>
              <a:rPr lang="pl-PL" b="1" i="0" dirty="0">
                <a:solidFill>
                  <a:schemeClr val="bg1">
                    <a:lumMod val="95000"/>
                  </a:schemeClr>
                </a:solidFill>
                <a:effectLst/>
                <a:latin typeface="Open Sans" panose="020B0606030504020204" pitchFamily="34" charset="0"/>
              </a:rPr>
              <a:t>Poland</a:t>
            </a:r>
            <a:endParaRPr lang="pl-PL" b="1" dirty="0">
              <a:solidFill>
                <a:schemeClr val="bg1">
                  <a:lumMod val="95000"/>
                </a:schemeClr>
              </a:solidFill>
            </a:endParaRPr>
          </a:p>
        </p:txBody>
      </p:sp>
      <p:cxnSp>
        <p:nvCxnSpPr>
          <p:cNvPr id="8" name="Łącznik prosty 7">
            <a:extLst>
              <a:ext uri="{FF2B5EF4-FFF2-40B4-BE49-F238E27FC236}">
                <a16:creationId xmlns:a16="http://schemas.microsoft.com/office/drawing/2014/main" id="{BA8C446B-AFDF-72FE-97EC-E83F5DEA541A}"/>
              </a:ext>
            </a:extLst>
          </p:cNvPr>
          <p:cNvCxnSpPr>
            <a:cxnSpLocks/>
          </p:cNvCxnSpPr>
          <p:nvPr/>
        </p:nvCxnSpPr>
        <p:spPr>
          <a:xfrm>
            <a:off x="2415050" y="5291316"/>
            <a:ext cx="0" cy="645386"/>
          </a:xfrm>
          <a:prstGeom prst="line">
            <a:avLst/>
          </a:prstGeom>
          <a:ln w="9525">
            <a:solidFill>
              <a:srgbClr val="5CBDE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wal 11">
            <a:extLst>
              <a:ext uri="{FF2B5EF4-FFF2-40B4-BE49-F238E27FC236}">
                <a16:creationId xmlns:a16="http://schemas.microsoft.com/office/drawing/2014/main" id="{CD396EC6-C8AD-E132-31E9-C58977D7AA76}"/>
              </a:ext>
            </a:extLst>
          </p:cNvPr>
          <p:cNvSpPr/>
          <p:nvPr/>
        </p:nvSpPr>
        <p:spPr>
          <a:xfrm>
            <a:off x="1721717" y="5381276"/>
            <a:ext cx="477053" cy="477053"/>
          </a:xfrm>
          <a:prstGeom prst="ellipse">
            <a:avLst/>
          </a:prstGeom>
          <a:noFill/>
          <a:ln w="19050">
            <a:solidFill>
              <a:srgbClr val="5CBDE5"/>
            </a:solidFill>
          </a:ln>
          <a:effectLst>
            <a:glow rad="127000">
              <a:schemeClr val="accent1">
                <a:alpha val="26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7" name="Obraz 16" descr="Obraz zawierający kula, Wielobarwność, planeta, Obiekt astronomiczny&#10;&#10;Opis wygenerowany automatycznie">
            <a:extLst>
              <a:ext uri="{FF2B5EF4-FFF2-40B4-BE49-F238E27FC236}">
                <a16:creationId xmlns:a16="http://schemas.microsoft.com/office/drawing/2014/main" id="{4636AED6-1F28-D2C1-DF4C-E6FF20ADB2C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75148">
            <a:off x="6318338" y="3926911"/>
            <a:ext cx="12192000" cy="6858000"/>
          </a:xfrm>
          <a:prstGeom prst="rect">
            <a:avLst/>
          </a:prstGeom>
        </p:spPr>
      </p:pic>
      <p:pic>
        <p:nvPicPr>
          <p:cNvPr id="14" name="Obraz 13" descr="Obraz zawierający tekst, Czcionka, zrzut ekranu, Grafika&#10;&#10;Opis wygenerowany automatycznie">
            <a:extLst>
              <a:ext uri="{FF2B5EF4-FFF2-40B4-BE49-F238E27FC236}">
                <a16:creationId xmlns:a16="http://schemas.microsoft.com/office/drawing/2014/main" id="{B56A9A36-E926-3630-B70E-5837D9C187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8437" y="758661"/>
            <a:ext cx="1299926" cy="446910"/>
          </a:xfrm>
          <a:prstGeom prst="rect">
            <a:avLst/>
          </a:prstGeom>
        </p:spPr>
      </p:pic>
      <p:pic>
        <p:nvPicPr>
          <p:cNvPr id="15" name="Obraz 14" descr="Obraz zawierający tekst, Czcionka, Grafika, logo&#10;&#10;Opis wygenerowany automatycznie">
            <a:extLst>
              <a:ext uri="{FF2B5EF4-FFF2-40B4-BE49-F238E27FC236}">
                <a16:creationId xmlns:a16="http://schemas.microsoft.com/office/drawing/2014/main" id="{95D2F191-79BD-D808-B518-8FF3C4366B6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4845" y="758661"/>
            <a:ext cx="1338786" cy="34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8939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ole tekstowe 7">
            <a:extLst>
              <a:ext uri="{FF2B5EF4-FFF2-40B4-BE49-F238E27FC236}">
                <a16:creationId xmlns:a16="http://schemas.microsoft.com/office/drawing/2014/main" id="{872AC53A-BF78-9367-A842-4FB92DB0350C}"/>
              </a:ext>
            </a:extLst>
          </p:cNvPr>
          <p:cNvSpPr txBox="1"/>
          <p:nvPr/>
        </p:nvSpPr>
        <p:spPr>
          <a:xfrm>
            <a:off x="605156" y="1262528"/>
            <a:ext cx="904287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4400" b="1" dirty="0" err="1">
                <a:solidFill>
                  <a:schemeClr val="bg1">
                    <a:lumMod val="95000"/>
                  </a:schemeClr>
                </a:solidFill>
                <a:latin typeface="IBM Plex Sans SemiBold" panose="020B0703050203000203" pitchFamily="34" charset="0"/>
              </a:rPr>
              <a:t>Triple</a:t>
            </a:r>
            <a:r>
              <a:rPr lang="pl-PL" sz="4400" b="1" dirty="0">
                <a:solidFill>
                  <a:schemeClr val="bg1">
                    <a:lumMod val="95000"/>
                  </a:schemeClr>
                </a:solidFill>
                <a:latin typeface="IBM Plex Sans SemiBold" panose="020B0703050203000203" pitchFamily="34" charset="0"/>
              </a:rPr>
              <a:t> </a:t>
            </a:r>
            <a:r>
              <a:rPr lang="pl-PL" sz="4400" b="1" dirty="0" err="1">
                <a:solidFill>
                  <a:schemeClr val="bg1">
                    <a:lumMod val="95000"/>
                  </a:schemeClr>
                </a:solidFill>
                <a:latin typeface="IBM Plex Sans SemiBold" panose="020B0703050203000203" pitchFamily="34" charset="0"/>
              </a:rPr>
              <a:t>Helix</a:t>
            </a:r>
            <a:endParaRPr lang="pl-PL" sz="4400" b="1" dirty="0">
              <a:solidFill>
                <a:schemeClr val="bg1">
                  <a:lumMod val="95000"/>
                </a:schemeClr>
              </a:solidFill>
              <a:latin typeface="IBM Plex Sans SemiBold" panose="020B0703050203000203" pitchFamily="34" charset="0"/>
            </a:endParaRPr>
          </a:p>
        </p:txBody>
      </p:sp>
      <p:pic>
        <p:nvPicPr>
          <p:cNvPr id="4" name="Obraz 3" descr="Obraz zawierający Obiekt astronomiczny, księżyc, Zjawisko astronomiczne, kula&#10;&#10;Opis wygenerowany automatycznie">
            <a:extLst>
              <a:ext uri="{FF2B5EF4-FFF2-40B4-BE49-F238E27FC236}">
                <a16:creationId xmlns:a16="http://schemas.microsoft.com/office/drawing/2014/main" id="{F9E4E93F-D5F4-BAF7-7944-02595949A06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3412" y="0"/>
            <a:ext cx="12192000" cy="6858000"/>
          </a:xfrm>
          <a:prstGeom prst="rect">
            <a:avLst/>
          </a:prstGeom>
        </p:spPr>
      </p:pic>
      <p:pic>
        <p:nvPicPr>
          <p:cNvPr id="10" name="Obraz 9" descr="Obraz zawierający tekst, Czcionka, zrzut ekranu, Grafika&#10;&#10;Opis wygenerowany automatycznie">
            <a:extLst>
              <a:ext uri="{FF2B5EF4-FFF2-40B4-BE49-F238E27FC236}">
                <a16:creationId xmlns:a16="http://schemas.microsoft.com/office/drawing/2014/main" id="{51256851-1A5E-55FB-1CA1-52D1C60FDA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8437" y="758661"/>
            <a:ext cx="1299926" cy="446910"/>
          </a:xfrm>
          <a:prstGeom prst="rect">
            <a:avLst/>
          </a:prstGeom>
        </p:spPr>
      </p:pic>
      <p:pic>
        <p:nvPicPr>
          <p:cNvPr id="11" name="Obraz 10" descr="Obraz zawierający tekst, Czcionka, Grafika, logo&#10;&#10;Opis wygenerowany automatycznie">
            <a:extLst>
              <a:ext uri="{FF2B5EF4-FFF2-40B4-BE49-F238E27FC236}">
                <a16:creationId xmlns:a16="http://schemas.microsoft.com/office/drawing/2014/main" id="{D886A30F-CC8F-DB43-3DD1-CEEAED76E7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4845" y="758661"/>
            <a:ext cx="1338786" cy="340040"/>
          </a:xfrm>
          <a:prstGeom prst="rect">
            <a:avLst/>
          </a:prstGeom>
        </p:spPr>
      </p:pic>
      <p:pic>
        <p:nvPicPr>
          <p:cNvPr id="1028" name="Picture 4" descr="The triple helix model of university–industry–government relations... |  Download Scientific Diagram">
            <a:extLst>
              <a:ext uri="{FF2B5EF4-FFF2-40B4-BE49-F238E27FC236}">
                <a16:creationId xmlns:a16="http://schemas.microsoft.com/office/drawing/2014/main" id="{9DB5EF7A-7CDD-E348-3CF3-6C273BAD5C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189" y="2475826"/>
            <a:ext cx="4114800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63340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ole tekstowe 6">
            <a:extLst>
              <a:ext uri="{FF2B5EF4-FFF2-40B4-BE49-F238E27FC236}">
                <a16:creationId xmlns:a16="http://schemas.microsoft.com/office/drawing/2014/main" id="{7C6CBFA9-DAB1-C3D9-A5A2-612E489CE004}"/>
              </a:ext>
            </a:extLst>
          </p:cNvPr>
          <p:cNvSpPr txBox="1"/>
          <p:nvPr/>
        </p:nvSpPr>
        <p:spPr>
          <a:xfrm>
            <a:off x="665542" y="2762274"/>
            <a:ext cx="2207055" cy="461665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square">
            <a:spAutoFit/>
          </a:bodyPr>
          <a:lstStyle/>
          <a:p>
            <a:pPr algn="ctr"/>
            <a:r>
              <a:rPr lang="pl-PL" sz="2400" b="1" i="0" dirty="0" err="1">
                <a:solidFill>
                  <a:schemeClr val="bg1">
                    <a:lumMod val="95000"/>
                  </a:schemeClr>
                </a:solidFill>
                <a:effectLst/>
                <a:latin typeface="IBM Plex Sans Light" panose="020B0403050203000203" pitchFamily="34" charset="0"/>
              </a:rPr>
              <a:t>Government</a:t>
            </a:r>
            <a:endParaRPr lang="pl-PL" sz="2400" b="1" dirty="0">
              <a:solidFill>
                <a:schemeClr val="bg1">
                  <a:lumMod val="95000"/>
                </a:schemeClr>
              </a:solidFill>
              <a:latin typeface="IBM Plex Sans Light" panose="020B0403050203000203" pitchFamily="34" charset="0"/>
            </a:endParaRP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872AC53A-BF78-9367-A842-4FB92DB0350C}"/>
              </a:ext>
            </a:extLst>
          </p:cNvPr>
          <p:cNvSpPr txBox="1"/>
          <p:nvPr/>
        </p:nvSpPr>
        <p:spPr>
          <a:xfrm>
            <a:off x="605156" y="1262528"/>
            <a:ext cx="904287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4400" b="1" dirty="0" err="1">
                <a:solidFill>
                  <a:schemeClr val="bg1">
                    <a:lumMod val="95000"/>
                  </a:schemeClr>
                </a:solidFill>
                <a:latin typeface="IBM Plex Sans SemiBold" panose="020B0703050203000203" pitchFamily="34" charset="0"/>
              </a:rPr>
              <a:t>Reality</a:t>
            </a:r>
            <a:endParaRPr lang="pl-PL" sz="4400" b="1" dirty="0">
              <a:solidFill>
                <a:schemeClr val="bg1">
                  <a:lumMod val="95000"/>
                </a:schemeClr>
              </a:solidFill>
              <a:latin typeface="IBM Plex Sans SemiBold" panose="020B0703050203000203" pitchFamily="34" charset="0"/>
            </a:endParaRPr>
          </a:p>
        </p:txBody>
      </p:sp>
      <p:pic>
        <p:nvPicPr>
          <p:cNvPr id="4" name="Obraz 3" descr="Obraz zawierający Obiekt astronomiczny, księżyc, Zjawisko astronomiczne, kula&#10;&#10;Opis wygenerowany automatycznie">
            <a:extLst>
              <a:ext uri="{FF2B5EF4-FFF2-40B4-BE49-F238E27FC236}">
                <a16:creationId xmlns:a16="http://schemas.microsoft.com/office/drawing/2014/main" id="{F9E4E93F-D5F4-BAF7-7944-02595949A06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3412" y="0"/>
            <a:ext cx="12192000" cy="6858000"/>
          </a:xfrm>
          <a:prstGeom prst="rect">
            <a:avLst/>
          </a:prstGeom>
        </p:spPr>
      </p:pic>
      <p:pic>
        <p:nvPicPr>
          <p:cNvPr id="10" name="Obraz 9" descr="Obraz zawierający tekst, Czcionka, zrzut ekranu, Grafika&#10;&#10;Opis wygenerowany automatycznie">
            <a:extLst>
              <a:ext uri="{FF2B5EF4-FFF2-40B4-BE49-F238E27FC236}">
                <a16:creationId xmlns:a16="http://schemas.microsoft.com/office/drawing/2014/main" id="{51256851-1A5E-55FB-1CA1-52D1C60FDA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8437" y="758661"/>
            <a:ext cx="1299926" cy="446910"/>
          </a:xfrm>
          <a:prstGeom prst="rect">
            <a:avLst/>
          </a:prstGeom>
        </p:spPr>
      </p:pic>
      <p:pic>
        <p:nvPicPr>
          <p:cNvPr id="11" name="Obraz 10" descr="Obraz zawierający tekst, Czcionka, Grafika, logo&#10;&#10;Opis wygenerowany automatycznie">
            <a:extLst>
              <a:ext uri="{FF2B5EF4-FFF2-40B4-BE49-F238E27FC236}">
                <a16:creationId xmlns:a16="http://schemas.microsoft.com/office/drawing/2014/main" id="{D886A30F-CC8F-DB43-3DD1-CEEAED76E7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4845" y="758661"/>
            <a:ext cx="1338786" cy="340040"/>
          </a:xfrm>
          <a:prstGeom prst="rect">
            <a:avLst/>
          </a:prstGeom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id="{8315968F-CB20-779B-4229-0034A10B98D3}"/>
              </a:ext>
            </a:extLst>
          </p:cNvPr>
          <p:cNvSpPr txBox="1"/>
          <p:nvPr/>
        </p:nvSpPr>
        <p:spPr>
          <a:xfrm>
            <a:off x="7053531" y="5964870"/>
            <a:ext cx="2207055" cy="461665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square">
            <a:spAutoFit/>
          </a:bodyPr>
          <a:lstStyle/>
          <a:p>
            <a:pPr algn="ctr"/>
            <a:r>
              <a:rPr lang="pl-PL" sz="2400" b="1" i="0" dirty="0">
                <a:solidFill>
                  <a:schemeClr val="bg1">
                    <a:lumMod val="95000"/>
                  </a:schemeClr>
                </a:solidFill>
                <a:effectLst/>
                <a:latin typeface="IBM Plex Sans Light" panose="020B0403050203000203" pitchFamily="34" charset="0"/>
              </a:rPr>
              <a:t>Business</a:t>
            </a:r>
            <a:endParaRPr lang="pl-PL" sz="2400" b="1" dirty="0">
              <a:solidFill>
                <a:schemeClr val="bg1">
                  <a:lumMod val="95000"/>
                </a:schemeClr>
              </a:solidFill>
              <a:latin typeface="IBM Plex Sans Light" panose="020B0403050203000203" pitchFamily="34" charset="0"/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DDD7C947-9A45-5267-0177-BBA20AFC235C}"/>
              </a:ext>
            </a:extLst>
          </p:cNvPr>
          <p:cNvSpPr txBox="1"/>
          <p:nvPr/>
        </p:nvSpPr>
        <p:spPr>
          <a:xfrm>
            <a:off x="665542" y="5734038"/>
            <a:ext cx="2207055" cy="461665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square">
            <a:spAutoFit/>
          </a:bodyPr>
          <a:lstStyle/>
          <a:p>
            <a:pPr algn="ctr"/>
            <a:r>
              <a:rPr lang="pl-PL" sz="2400" b="1" i="0" dirty="0" err="1">
                <a:solidFill>
                  <a:schemeClr val="bg1">
                    <a:lumMod val="95000"/>
                  </a:schemeClr>
                </a:solidFill>
                <a:effectLst/>
                <a:latin typeface="IBM Plex Sans Light" panose="020B0403050203000203" pitchFamily="34" charset="0"/>
              </a:rPr>
              <a:t>Academia</a:t>
            </a:r>
            <a:endParaRPr lang="pl-PL" sz="2400" b="1" dirty="0">
              <a:solidFill>
                <a:schemeClr val="bg1">
                  <a:lumMod val="95000"/>
                </a:schemeClr>
              </a:solidFill>
              <a:latin typeface="IBM Plex Sans Light" panose="020B0403050203000203" pitchFamily="34" charset="0"/>
            </a:endParaRP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02F2BAF9-7305-28EE-BDC4-F73C7EA8039C}"/>
              </a:ext>
            </a:extLst>
          </p:cNvPr>
          <p:cNvSpPr txBox="1"/>
          <p:nvPr/>
        </p:nvSpPr>
        <p:spPr>
          <a:xfrm>
            <a:off x="7165613" y="1647248"/>
            <a:ext cx="2207055" cy="830997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square">
            <a:spAutoFit/>
          </a:bodyPr>
          <a:lstStyle/>
          <a:p>
            <a:pPr algn="ctr"/>
            <a:r>
              <a:rPr lang="pl-PL" sz="2400" b="1" i="0" dirty="0" err="1">
                <a:solidFill>
                  <a:schemeClr val="bg1">
                    <a:lumMod val="95000"/>
                  </a:schemeClr>
                </a:solidFill>
                <a:effectLst/>
                <a:latin typeface="IBM Plex Sans Light" panose="020B0403050203000203" pitchFamily="34" charset="0"/>
              </a:rPr>
              <a:t>Funding</a:t>
            </a:r>
            <a:r>
              <a:rPr lang="pl-PL" sz="2400" b="1" i="0" dirty="0">
                <a:solidFill>
                  <a:schemeClr val="bg1">
                    <a:lumMod val="95000"/>
                  </a:schemeClr>
                </a:solidFill>
                <a:effectLst/>
                <a:latin typeface="IBM Plex Sans Light" panose="020B0403050203000203" pitchFamily="34" charset="0"/>
              </a:rPr>
              <a:t> </a:t>
            </a:r>
            <a:r>
              <a:rPr lang="pl-PL" sz="2400" b="1" i="0" dirty="0" err="1">
                <a:solidFill>
                  <a:schemeClr val="bg1">
                    <a:lumMod val="95000"/>
                  </a:schemeClr>
                </a:solidFill>
                <a:effectLst/>
                <a:latin typeface="IBM Plex Sans Light" panose="020B0403050203000203" pitchFamily="34" charset="0"/>
              </a:rPr>
              <a:t>agencies</a:t>
            </a:r>
            <a:endParaRPr lang="pl-PL" sz="2400" b="1" dirty="0">
              <a:solidFill>
                <a:schemeClr val="bg1">
                  <a:lumMod val="95000"/>
                </a:schemeClr>
              </a:solidFill>
              <a:latin typeface="IBM Plex Sans Light" panose="020B0403050203000203" pitchFamily="34" charset="0"/>
            </a:endParaRPr>
          </a:p>
        </p:txBody>
      </p:sp>
      <p:pic>
        <p:nvPicPr>
          <p:cNvPr id="2050" name="Picture 2" descr="Widok z lotu ptaka pionowe piękne fale oceanu z lecącym samolotem powyżej">
            <a:extLst>
              <a:ext uri="{FF2B5EF4-FFF2-40B4-BE49-F238E27FC236}">
                <a16:creationId xmlns:a16="http://schemas.microsoft.com/office/drawing/2014/main" id="{E73200C8-742F-4276-CABE-B1D36D04D5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1146" y="876800"/>
            <a:ext cx="2865316" cy="5104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47129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ole tekstowe 6">
            <a:extLst>
              <a:ext uri="{FF2B5EF4-FFF2-40B4-BE49-F238E27FC236}">
                <a16:creationId xmlns:a16="http://schemas.microsoft.com/office/drawing/2014/main" id="{7C6CBFA9-DAB1-C3D9-A5A2-612E489CE004}"/>
              </a:ext>
            </a:extLst>
          </p:cNvPr>
          <p:cNvSpPr txBox="1"/>
          <p:nvPr/>
        </p:nvSpPr>
        <p:spPr>
          <a:xfrm>
            <a:off x="665542" y="2762274"/>
            <a:ext cx="2207055" cy="461665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square">
            <a:spAutoFit/>
          </a:bodyPr>
          <a:lstStyle/>
          <a:p>
            <a:pPr algn="ctr"/>
            <a:r>
              <a:rPr lang="pl-PL" sz="2400" b="1" i="0" dirty="0" err="1">
                <a:solidFill>
                  <a:schemeClr val="bg1">
                    <a:lumMod val="95000"/>
                  </a:schemeClr>
                </a:solidFill>
                <a:effectLst/>
                <a:latin typeface="IBM Plex Sans Light" panose="020B0403050203000203" pitchFamily="34" charset="0"/>
              </a:rPr>
              <a:t>Government</a:t>
            </a:r>
            <a:endParaRPr lang="pl-PL" sz="2400" b="1" dirty="0">
              <a:solidFill>
                <a:schemeClr val="bg1">
                  <a:lumMod val="95000"/>
                </a:schemeClr>
              </a:solidFill>
              <a:latin typeface="IBM Plex Sans Light" panose="020B0403050203000203" pitchFamily="34" charset="0"/>
            </a:endParaRP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872AC53A-BF78-9367-A842-4FB92DB0350C}"/>
              </a:ext>
            </a:extLst>
          </p:cNvPr>
          <p:cNvSpPr txBox="1"/>
          <p:nvPr/>
        </p:nvSpPr>
        <p:spPr>
          <a:xfrm>
            <a:off x="605156" y="1262528"/>
            <a:ext cx="904287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4400" b="1" dirty="0" err="1">
                <a:solidFill>
                  <a:schemeClr val="bg1">
                    <a:lumMod val="95000"/>
                  </a:schemeClr>
                </a:solidFill>
                <a:latin typeface="IBM Plex Sans SemiBold" panose="020B0703050203000203" pitchFamily="34" charset="0"/>
              </a:rPr>
              <a:t>Reality</a:t>
            </a:r>
            <a:endParaRPr lang="pl-PL" sz="4400" b="1" dirty="0">
              <a:solidFill>
                <a:schemeClr val="bg1">
                  <a:lumMod val="95000"/>
                </a:schemeClr>
              </a:solidFill>
              <a:latin typeface="IBM Plex Sans SemiBold" panose="020B0703050203000203" pitchFamily="34" charset="0"/>
            </a:endParaRPr>
          </a:p>
        </p:txBody>
      </p:sp>
      <p:pic>
        <p:nvPicPr>
          <p:cNvPr id="4" name="Obraz 3" descr="Obraz zawierający Obiekt astronomiczny, księżyc, Zjawisko astronomiczne, kula&#10;&#10;Opis wygenerowany automatycznie">
            <a:extLst>
              <a:ext uri="{FF2B5EF4-FFF2-40B4-BE49-F238E27FC236}">
                <a16:creationId xmlns:a16="http://schemas.microsoft.com/office/drawing/2014/main" id="{F9E4E93F-D5F4-BAF7-7944-02595949A06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3412" y="0"/>
            <a:ext cx="12192000" cy="6858000"/>
          </a:xfrm>
          <a:prstGeom prst="rect">
            <a:avLst/>
          </a:prstGeom>
        </p:spPr>
      </p:pic>
      <p:pic>
        <p:nvPicPr>
          <p:cNvPr id="10" name="Obraz 9" descr="Obraz zawierający tekst, Czcionka, zrzut ekranu, Grafika&#10;&#10;Opis wygenerowany automatycznie">
            <a:extLst>
              <a:ext uri="{FF2B5EF4-FFF2-40B4-BE49-F238E27FC236}">
                <a16:creationId xmlns:a16="http://schemas.microsoft.com/office/drawing/2014/main" id="{51256851-1A5E-55FB-1CA1-52D1C60FDA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8437" y="758661"/>
            <a:ext cx="1299926" cy="446910"/>
          </a:xfrm>
          <a:prstGeom prst="rect">
            <a:avLst/>
          </a:prstGeom>
        </p:spPr>
      </p:pic>
      <p:pic>
        <p:nvPicPr>
          <p:cNvPr id="11" name="Obraz 10" descr="Obraz zawierający tekst, Czcionka, Grafika, logo&#10;&#10;Opis wygenerowany automatycznie">
            <a:extLst>
              <a:ext uri="{FF2B5EF4-FFF2-40B4-BE49-F238E27FC236}">
                <a16:creationId xmlns:a16="http://schemas.microsoft.com/office/drawing/2014/main" id="{D886A30F-CC8F-DB43-3DD1-CEEAED76E7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4845" y="758661"/>
            <a:ext cx="1338786" cy="340040"/>
          </a:xfrm>
          <a:prstGeom prst="rect">
            <a:avLst/>
          </a:prstGeom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id="{8315968F-CB20-779B-4229-0034A10B98D3}"/>
              </a:ext>
            </a:extLst>
          </p:cNvPr>
          <p:cNvSpPr txBox="1"/>
          <p:nvPr/>
        </p:nvSpPr>
        <p:spPr>
          <a:xfrm>
            <a:off x="7053531" y="5964870"/>
            <a:ext cx="2207055" cy="461665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square">
            <a:spAutoFit/>
          </a:bodyPr>
          <a:lstStyle/>
          <a:p>
            <a:pPr algn="ctr"/>
            <a:r>
              <a:rPr lang="pl-PL" sz="2400" b="1" i="0" dirty="0">
                <a:solidFill>
                  <a:schemeClr val="bg1">
                    <a:lumMod val="95000"/>
                  </a:schemeClr>
                </a:solidFill>
                <a:effectLst/>
                <a:latin typeface="IBM Plex Sans Light" panose="020B0403050203000203" pitchFamily="34" charset="0"/>
              </a:rPr>
              <a:t>Business</a:t>
            </a:r>
            <a:endParaRPr lang="pl-PL" sz="2400" b="1" dirty="0">
              <a:solidFill>
                <a:schemeClr val="bg1">
                  <a:lumMod val="95000"/>
                </a:schemeClr>
              </a:solidFill>
              <a:latin typeface="IBM Plex Sans Light" panose="020B0403050203000203" pitchFamily="34" charset="0"/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DDD7C947-9A45-5267-0177-BBA20AFC235C}"/>
              </a:ext>
            </a:extLst>
          </p:cNvPr>
          <p:cNvSpPr txBox="1"/>
          <p:nvPr/>
        </p:nvSpPr>
        <p:spPr>
          <a:xfrm>
            <a:off x="665542" y="5734038"/>
            <a:ext cx="2207055" cy="461665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square">
            <a:spAutoFit/>
          </a:bodyPr>
          <a:lstStyle/>
          <a:p>
            <a:pPr algn="ctr"/>
            <a:r>
              <a:rPr lang="pl-PL" sz="2400" b="1" i="0" dirty="0" err="1">
                <a:solidFill>
                  <a:schemeClr val="bg1">
                    <a:lumMod val="95000"/>
                  </a:schemeClr>
                </a:solidFill>
                <a:effectLst/>
                <a:latin typeface="IBM Plex Sans Light" panose="020B0403050203000203" pitchFamily="34" charset="0"/>
              </a:rPr>
              <a:t>Academia</a:t>
            </a:r>
            <a:endParaRPr lang="pl-PL" sz="2400" b="1" dirty="0">
              <a:solidFill>
                <a:schemeClr val="bg1">
                  <a:lumMod val="95000"/>
                </a:schemeClr>
              </a:solidFill>
              <a:latin typeface="IBM Plex Sans Light" panose="020B0403050203000203" pitchFamily="34" charset="0"/>
            </a:endParaRP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02F2BAF9-7305-28EE-BDC4-F73C7EA8039C}"/>
              </a:ext>
            </a:extLst>
          </p:cNvPr>
          <p:cNvSpPr txBox="1"/>
          <p:nvPr/>
        </p:nvSpPr>
        <p:spPr>
          <a:xfrm>
            <a:off x="7165613" y="1647248"/>
            <a:ext cx="2207055" cy="830997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square">
            <a:spAutoFit/>
          </a:bodyPr>
          <a:lstStyle/>
          <a:p>
            <a:pPr algn="ctr"/>
            <a:r>
              <a:rPr lang="pl-PL" sz="2400" b="1" i="0" dirty="0" err="1">
                <a:solidFill>
                  <a:schemeClr val="bg1">
                    <a:lumMod val="95000"/>
                  </a:schemeClr>
                </a:solidFill>
                <a:effectLst/>
                <a:latin typeface="IBM Plex Sans Light" panose="020B0403050203000203" pitchFamily="34" charset="0"/>
              </a:rPr>
              <a:t>Funding</a:t>
            </a:r>
            <a:r>
              <a:rPr lang="pl-PL" sz="2400" b="1" i="0" dirty="0">
                <a:solidFill>
                  <a:schemeClr val="bg1">
                    <a:lumMod val="95000"/>
                  </a:schemeClr>
                </a:solidFill>
                <a:effectLst/>
                <a:latin typeface="IBM Plex Sans Light" panose="020B0403050203000203" pitchFamily="34" charset="0"/>
              </a:rPr>
              <a:t> </a:t>
            </a:r>
            <a:r>
              <a:rPr lang="pl-PL" sz="2400" b="1" i="0" dirty="0" err="1">
                <a:solidFill>
                  <a:schemeClr val="bg1">
                    <a:lumMod val="95000"/>
                  </a:schemeClr>
                </a:solidFill>
                <a:effectLst/>
                <a:latin typeface="IBM Plex Sans Light" panose="020B0403050203000203" pitchFamily="34" charset="0"/>
              </a:rPr>
              <a:t>agencies</a:t>
            </a:r>
            <a:endParaRPr lang="pl-PL" sz="2400" b="1" dirty="0">
              <a:solidFill>
                <a:schemeClr val="bg1">
                  <a:lumMod val="95000"/>
                </a:schemeClr>
              </a:solidFill>
              <a:latin typeface="IBM Plex Sans Light" panose="020B0403050203000203" pitchFamily="34" charset="0"/>
            </a:endParaRPr>
          </a:p>
        </p:txBody>
      </p:sp>
      <p:pic>
        <p:nvPicPr>
          <p:cNvPr id="2052" name="Picture 4" descr="Biznesowa burza mózgów">
            <a:extLst>
              <a:ext uri="{FF2B5EF4-FFF2-40B4-BE49-F238E27FC236}">
                <a16:creationId xmlns:a16="http://schemas.microsoft.com/office/drawing/2014/main" id="{BAAA56EF-E76C-8CDD-6D59-19B858D69B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1124" y="3223939"/>
            <a:ext cx="2606754" cy="2021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22211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Obraz 17" descr="Obraz zawierający ciemność, miejsce parkingowe/przestrzeń, czarne, rozmycie&#10;&#10;Opis wygenerowany automatycznie">
            <a:extLst>
              <a:ext uri="{FF2B5EF4-FFF2-40B4-BE49-F238E27FC236}">
                <a16:creationId xmlns:a16="http://schemas.microsoft.com/office/drawing/2014/main" id="{81C0B997-97C7-5645-9A88-86B83BBF32C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276" y="847579"/>
            <a:ext cx="12192000" cy="6858000"/>
          </a:xfrm>
          <a:prstGeom prst="rect">
            <a:avLst/>
          </a:prstGeom>
        </p:spPr>
      </p:pic>
      <p:pic>
        <p:nvPicPr>
          <p:cNvPr id="19" name="Obraz 18" descr="Obraz zawierający fioletowy, Magenta, fiołek, ciemność">
            <a:extLst>
              <a:ext uri="{FF2B5EF4-FFF2-40B4-BE49-F238E27FC236}">
                <a16:creationId xmlns:a16="http://schemas.microsoft.com/office/drawing/2014/main" id="{D27CF124-6D44-9606-491C-9F0691DFDF9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alphaModFix amt="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81113">
            <a:off x="3455347" y="2507701"/>
            <a:ext cx="12192000" cy="6858000"/>
          </a:xfrm>
          <a:prstGeom prst="rect">
            <a:avLst/>
          </a:prstGeom>
        </p:spPr>
      </p:pic>
      <p:pic>
        <p:nvPicPr>
          <p:cNvPr id="9" name="Obraz 8" descr="Obraz zawierający ciemność, miejsce parkingowe/przestrzeń, czarne, rozmycie&#10;&#10;Opis wygenerowany automatycznie">
            <a:extLst>
              <a:ext uri="{FF2B5EF4-FFF2-40B4-BE49-F238E27FC236}">
                <a16:creationId xmlns:a16="http://schemas.microsoft.com/office/drawing/2014/main" id="{A38F5F6B-2B1B-719F-E7E1-19C1CEED74C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77138" y="-2831998"/>
            <a:ext cx="12192000" cy="6858000"/>
          </a:xfrm>
          <a:prstGeom prst="rect">
            <a:avLst/>
          </a:prstGeom>
        </p:spPr>
      </p:pic>
      <p:pic>
        <p:nvPicPr>
          <p:cNvPr id="17" name="Obraz 16" descr="Obraz zawierający kula, Wielobarwność, planeta, Obiekt astronomiczny&#10;&#10;Opis wygenerowany automatycznie">
            <a:extLst>
              <a:ext uri="{FF2B5EF4-FFF2-40B4-BE49-F238E27FC236}">
                <a16:creationId xmlns:a16="http://schemas.microsoft.com/office/drawing/2014/main" id="{4636AED6-1F28-D2C1-DF4C-E6FF20ADB2C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75148">
            <a:off x="6318338" y="3926911"/>
            <a:ext cx="12192000" cy="6858000"/>
          </a:xfrm>
          <a:prstGeom prst="rect">
            <a:avLst/>
          </a:prstGeom>
        </p:spPr>
      </p:pic>
      <p:pic>
        <p:nvPicPr>
          <p:cNvPr id="2" name="Obraz 1" descr="Obraz zawierający tekst, Czcionka, zrzut ekranu, Grafika&#10;&#10;Opis wygenerowany automatycznie">
            <a:extLst>
              <a:ext uri="{FF2B5EF4-FFF2-40B4-BE49-F238E27FC236}">
                <a16:creationId xmlns:a16="http://schemas.microsoft.com/office/drawing/2014/main" id="{0CA9407E-F349-3EBF-A620-C4BBD44CD6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4903" y="729318"/>
            <a:ext cx="1299926" cy="446910"/>
          </a:xfrm>
          <a:prstGeom prst="rect">
            <a:avLst/>
          </a:prstGeom>
        </p:spPr>
      </p:pic>
      <p:pic>
        <p:nvPicPr>
          <p:cNvPr id="3" name="Obraz 2" descr="Obraz zawierający tekst, Czcionka, Grafika, logo&#10;&#10;Opis wygenerowany automatycznie">
            <a:extLst>
              <a:ext uri="{FF2B5EF4-FFF2-40B4-BE49-F238E27FC236}">
                <a16:creationId xmlns:a16="http://schemas.microsoft.com/office/drawing/2014/main" id="{244863F2-6B44-8BCA-6AC7-FB50ACACF9B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068" y="729318"/>
            <a:ext cx="1338786" cy="340040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B1A3EC67-7AD8-2C61-4978-151BF64D9AE2}"/>
              </a:ext>
            </a:extLst>
          </p:cNvPr>
          <p:cNvSpPr txBox="1"/>
          <p:nvPr/>
        </p:nvSpPr>
        <p:spPr>
          <a:xfrm>
            <a:off x="554129" y="1284208"/>
            <a:ext cx="752703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5400" b="1" i="0" dirty="0">
                <a:solidFill>
                  <a:schemeClr val="bg1">
                    <a:lumMod val="95000"/>
                  </a:schemeClr>
                </a:solidFill>
                <a:effectLst/>
                <a:latin typeface="IBM Plex Sans SemiBold" panose="020B0703050203000203" pitchFamily="34" charset="0"/>
              </a:rPr>
              <a:t>Solutions?</a:t>
            </a: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E2393882-26E3-F1C6-96FB-49B227D36E75}"/>
              </a:ext>
            </a:extLst>
          </p:cNvPr>
          <p:cNvSpPr txBox="1"/>
          <p:nvPr/>
        </p:nvSpPr>
        <p:spPr>
          <a:xfrm>
            <a:off x="654068" y="2460068"/>
            <a:ext cx="7971771" cy="8771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71202" indent="-471202" defTabSz="2403025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Font typeface="Arial" panose="020B0604020202020204" pitchFamily="34" charset="0"/>
              <a:buChar char="•"/>
            </a:pP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No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simple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soultions</a:t>
            </a:r>
            <a:endParaRPr lang="pl-PL" b="1" dirty="0">
              <a:solidFill>
                <a:schemeClr val="bg1"/>
              </a:solidFill>
              <a:latin typeface="IBM Plex Sans" panose="020B0503050203000203" pitchFamily="34" charset="0"/>
            </a:endParaRPr>
          </a:p>
          <a:p>
            <a:pPr marL="471202" indent="-471202" defTabSz="2403025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Font typeface="Arial" panose="020B0604020202020204" pitchFamily="34" charset="0"/>
              <a:buChar char="•"/>
            </a:pP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It’s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never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ending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story</a:t>
            </a:r>
            <a:endParaRPr lang="pl-PL" dirty="0">
              <a:solidFill>
                <a:schemeClr val="bg1"/>
              </a:solidFill>
              <a:latin typeface="IBM Plex Sans" panose="020B0503050203000203" pitchFamily="34" charset="0"/>
            </a:endParaRPr>
          </a:p>
        </p:txBody>
      </p:sp>
      <p:pic>
        <p:nvPicPr>
          <p:cNvPr id="3074" name="Picture 2" descr="Pisanie procesu pracy">
            <a:extLst>
              <a:ext uri="{FF2B5EF4-FFF2-40B4-BE49-F238E27FC236}">
                <a16:creationId xmlns:a16="http://schemas.microsoft.com/office/drawing/2014/main" id="{BAA46263-5928-4EFA-D736-059C408309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6382" y="2128119"/>
            <a:ext cx="4861974" cy="3317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11995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Obraz 17" descr="Obraz zawierający ciemność, miejsce parkingowe/przestrzeń, czarne, rozmycie&#10;&#10;Opis wygenerowany automatycznie">
            <a:extLst>
              <a:ext uri="{FF2B5EF4-FFF2-40B4-BE49-F238E27FC236}">
                <a16:creationId xmlns:a16="http://schemas.microsoft.com/office/drawing/2014/main" id="{81C0B997-97C7-5645-9A88-86B83BBF32C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276" y="847579"/>
            <a:ext cx="12192000" cy="6858000"/>
          </a:xfrm>
          <a:prstGeom prst="rect">
            <a:avLst/>
          </a:prstGeom>
        </p:spPr>
      </p:pic>
      <p:pic>
        <p:nvPicPr>
          <p:cNvPr id="19" name="Obraz 18" descr="Obraz zawierający fioletowy, Magenta, fiołek, ciemność">
            <a:extLst>
              <a:ext uri="{FF2B5EF4-FFF2-40B4-BE49-F238E27FC236}">
                <a16:creationId xmlns:a16="http://schemas.microsoft.com/office/drawing/2014/main" id="{D27CF124-6D44-9606-491C-9F0691DFDF9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alphaModFix amt="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81113">
            <a:off x="3455347" y="2507701"/>
            <a:ext cx="12192000" cy="6858000"/>
          </a:xfrm>
          <a:prstGeom prst="rect">
            <a:avLst/>
          </a:prstGeom>
        </p:spPr>
      </p:pic>
      <p:pic>
        <p:nvPicPr>
          <p:cNvPr id="9" name="Obraz 8" descr="Obraz zawierający ciemność, miejsce parkingowe/przestrzeń, czarne, rozmycie&#10;&#10;Opis wygenerowany automatycznie">
            <a:extLst>
              <a:ext uri="{FF2B5EF4-FFF2-40B4-BE49-F238E27FC236}">
                <a16:creationId xmlns:a16="http://schemas.microsoft.com/office/drawing/2014/main" id="{A38F5F6B-2B1B-719F-E7E1-19C1CEED74C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77138" y="-2831998"/>
            <a:ext cx="12192000" cy="6858000"/>
          </a:xfrm>
          <a:prstGeom prst="rect">
            <a:avLst/>
          </a:prstGeom>
        </p:spPr>
      </p:pic>
      <p:pic>
        <p:nvPicPr>
          <p:cNvPr id="17" name="Obraz 16" descr="Obraz zawierający kula, Wielobarwność, planeta, Obiekt astronomiczny&#10;&#10;Opis wygenerowany automatycznie">
            <a:extLst>
              <a:ext uri="{FF2B5EF4-FFF2-40B4-BE49-F238E27FC236}">
                <a16:creationId xmlns:a16="http://schemas.microsoft.com/office/drawing/2014/main" id="{4636AED6-1F28-D2C1-DF4C-E6FF20ADB2C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75148">
            <a:off x="6318338" y="3926911"/>
            <a:ext cx="12192000" cy="6858000"/>
          </a:xfrm>
          <a:prstGeom prst="rect">
            <a:avLst/>
          </a:prstGeom>
        </p:spPr>
      </p:pic>
      <p:pic>
        <p:nvPicPr>
          <p:cNvPr id="2" name="Obraz 1" descr="Obraz zawierający tekst, Czcionka, zrzut ekranu, Grafika&#10;&#10;Opis wygenerowany automatycznie">
            <a:extLst>
              <a:ext uri="{FF2B5EF4-FFF2-40B4-BE49-F238E27FC236}">
                <a16:creationId xmlns:a16="http://schemas.microsoft.com/office/drawing/2014/main" id="{0CA9407E-F349-3EBF-A620-C4BBD44CD6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4903" y="729318"/>
            <a:ext cx="1299926" cy="446910"/>
          </a:xfrm>
          <a:prstGeom prst="rect">
            <a:avLst/>
          </a:prstGeom>
        </p:spPr>
      </p:pic>
      <p:pic>
        <p:nvPicPr>
          <p:cNvPr id="3" name="Obraz 2" descr="Obraz zawierający tekst, Czcionka, Grafika, logo&#10;&#10;Opis wygenerowany automatycznie">
            <a:extLst>
              <a:ext uri="{FF2B5EF4-FFF2-40B4-BE49-F238E27FC236}">
                <a16:creationId xmlns:a16="http://schemas.microsoft.com/office/drawing/2014/main" id="{244863F2-6B44-8BCA-6AC7-FB50ACACF9B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068" y="729318"/>
            <a:ext cx="1338786" cy="340040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B1A3EC67-7AD8-2C61-4978-151BF64D9AE2}"/>
              </a:ext>
            </a:extLst>
          </p:cNvPr>
          <p:cNvSpPr txBox="1"/>
          <p:nvPr/>
        </p:nvSpPr>
        <p:spPr>
          <a:xfrm>
            <a:off x="554129" y="1284208"/>
            <a:ext cx="752703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5400" b="1" i="0" dirty="0" err="1">
                <a:solidFill>
                  <a:schemeClr val="bg1">
                    <a:lumMod val="95000"/>
                  </a:schemeClr>
                </a:solidFill>
                <a:effectLst/>
                <a:latin typeface="IBM Plex Sans SemiBold" panose="020B0703050203000203" pitchFamily="34" charset="0"/>
              </a:rPr>
              <a:t>Some</a:t>
            </a:r>
            <a:r>
              <a:rPr lang="pl-PL" sz="5400" b="1" i="0" dirty="0">
                <a:solidFill>
                  <a:schemeClr val="bg1">
                    <a:lumMod val="95000"/>
                  </a:schemeClr>
                </a:solidFill>
                <a:effectLst/>
                <a:latin typeface="IBM Plex Sans SemiBold" panose="020B0703050203000203" pitchFamily="34" charset="0"/>
              </a:rPr>
              <a:t> </a:t>
            </a:r>
            <a:r>
              <a:rPr lang="pl-PL" sz="5400" b="1" i="0" dirty="0" err="1">
                <a:solidFill>
                  <a:schemeClr val="bg1">
                    <a:lumMod val="95000"/>
                  </a:schemeClr>
                </a:solidFill>
                <a:effectLst/>
                <a:latin typeface="IBM Plex Sans SemiBold" panose="020B0703050203000203" pitchFamily="34" charset="0"/>
              </a:rPr>
              <a:t>examples</a:t>
            </a:r>
            <a:endParaRPr lang="pl-PL" sz="5400" b="1" i="0" dirty="0">
              <a:solidFill>
                <a:schemeClr val="bg1">
                  <a:lumMod val="95000"/>
                </a:schemeClr>
              </a:solidFill>
              <a:effectLst/>
              <a:latin typeface="IBM Plex Sans SemiBold" panose="020B0703050203000203" pitchFamily="34" charset="0"/>
            </a:endParaRP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E2393882-26E3-F1C6-96FB-49B227D36E75}"/>
              </a:ext>
            </a:extLst>
          </p:cNvPr>
          <p:cNvSpPr txBox="1"/>
          <p:nvPr/>
        </p:nvSpPr>
        <p:spPr>
          <a:xfrm>
            <a:off x="654068" y="2460068"/>
            <a:ext cx="7971771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71202" indent="-471202" defTabSz="2403025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Font typeface="Arial" panose="020B0604020202020204" pitchFamily="34" charset="0"/>
              <a:buChar char="•"/>
            </a:pP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Regular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meetings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between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Ministry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(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Ministries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) –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Funding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Agencies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–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National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Contact Point (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about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1 per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quarter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)</a:t>
            </a:r>
          </a:p>
          <a:p>
            <a:pPr marL="928402" lvl="1" indent="-471202" defTabSz="2403025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Update of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information</a:t>
            </a:r>
            <a:endParaRPr lang="pl-PL" b="1" dirty="0">
              <a:solidFill>
                <a:schemeClr val="bg1"/>
              </a:solidFill>
              <a:latin typeface="IBM Plex Sans" panose="020B0503050203000203" pitchFamily="34" charset="0"/>
            </a:endParaRPr>
          </a:p>
          <a:p>
            <a:pPr marL="928402" lvl="1" indent="-471202" defTabSz="2403025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Discussion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on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burning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problems</a:t>
            </a:r>
            <a:endParaRPr lang="pl-PL" b="1" dirty="0">
              <a:solidFill>
                <a:schemeClr val="bg1"/>
              </a:solidFill>
              <a:latin typeface="IBM Plex Sans" panose="020B0503050203000203" pitchFamily="34" charset="0"/>
            </a:endParaRPr>
          </a:p>
          <a:p>
            <a:pPr marL="928402" lvl="1" indent="-471202" defTabSz="2403025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Usually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about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50-60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people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attending</a:t>
            </a:r>
            <a:endParaRPr lang="pl-PL" b="1" dirty="0">
              <a:solidFill>
                <a:schemeClr val="bg1"/>
              </a:solidFill>
              <a:latin typeface="IBM Plex Sans" panose="020B0503050203000203" pitchFamily="34" charset="0"/>
            </a:endParaRPr>
          </a:p>
          <a:p>
            <a:pPr marL="928402" lvl="1" indent="-471202" defTabSz="2403025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Helps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in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creating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national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positions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/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papers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/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opinions</a:t>
            </a:r>
            <a:endParaRPr lang="pl-PL" b="1" dirty="0">
              <a:solidFill>
                <a:schemeClr val="bg1"/>
              </a:solidFill>
              <a:latin typeface="IBM Plex Sans" panose="020B050305020300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7046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Obraz 17" descr="Obraz zawierający ciemność, miejsce parkingowe/przestrzeń, czarne, rozmycie&#10;&#10;Opis wygenerowany automatycznie">
            <a:extLst>
              <a:ext uri="{FF2B5EF4-FFF2-40B4-BE49-F238E27FC236}">
                <a16:creationId xmlns:a16="http://schemas.microsoft.com/office/drawing/2014/main" id="{81C0B997-97C7-5645-9A88-86B83BBF32C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276" y="847579"/>
            <a:ext cx="12192000" cy="6858000"/>
          </a:xfrm>
          <a:prstGeom prst="rect">
            <a:avLst/>
          </a:prstGeom>
        </p:spPr>
      </p:pic>
      <p:pic>
        <p:nvPicPr>
          <p:cNvPr id="19" name="Obraz 18" descr="Obraz zawierający fioletowy, Magenta, fiołek, ciemność">
            <a:extLst>
              <a:ext uri="{FF2B5EF4-FFF2-40B4-BE49-F238E27FC236}">
                <a16:creationId xmlns:a16="http://schemas.microsoft.com/office/drawing/2014/main" id="{D27CF124-6D44-9606-491C-9F0691DFDF9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alphaModFix amt="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81113">
            <a:off x="3455347" y="2507701"/>
            <a:ext cx="12192000" cy="6858000"/>
          </a:xfrm>
          <a:prstGeom prst="rect">
            <a:avLst/>
          </a:prstGeom>
        </p:spPr>
      </p:pic>
      <p:pic>
        <p:nvPicPr>
          <p:cNvPr id="9" name="Obraz 8" descr="Obraz zawierający ciemność, miejsce parkingowe/przestrzeń, czarne, rozmycie&#10;&#10;Opis wygenerowany automatycznie">
            <a:extLst>
              <a:ext uri="{FF2B5EF4-FFF2-40B4-BE49-F238E27FC236}">
                <a16:creationId xmlns:a16="http://schemas.microsoft.com/office/drawing/2014/main" id="{A38F5F6B-2B1B-719F-E7E1-19C1CEED74C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77138" y="-2831998"/>
            <a:ext cx="12192000" cy="6858000"/>
          </a:xfrm>
          <a:prstGeom prst="rect">
            <a:avLst/>
          </a:prstGeom>
        </p:spPr>
      </p:pic>
      <p:pic>
        <p:nvPicPr>
          <p:cNvPr id="17" name="Obraz 16" descr="Obraz zawierający kula, Wielobarwność, planeta, Obiekt astronomiczny&#10;&#10;Opis wygenerowany automatycznie">
            <a:extLst>
              <a:ext uri="{FF2B5EF4-FFF2-40B4-BE49-F238E27FC236}">
                <a16:creationId xmlns:a16="http://schemas.microsoft.com/office/drawing/2014/main" id="{4636AED6-1F28-D2C1-DF4C-E6FF20ADB2C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75148">
            <a:off x="6318338" y="3926911"/>
            <a:ext cx="12192000" cy="6858000"/>
          </a:xfrm>
          <a:prstGeom prst="rect">
            <a:avLst/>
          </a:prstGeom>
        </p:spPr>
      </p:pic>
      <p:pic>
        <p:nvPicPr>
          <p:cNvPr id="2" name="Obraz 1" descr="Obraz zawierający tekst, Czcionka, zrzut ekranu, Grafika&#10;&#10;Opis wygenerowany automatycznie">
            <a:extLst>
              <a:ext uri="{FF2B5EF4-FFF2-40B4-BE49-F238E27FC236}">
                <a16:creationId xmlns:a16="http://schemas.microsoft.com/office/drawing/2014/main" id="{0CA9407E-F349-3EBF-A620-C4BBD44CD6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4903" y="729318"/>
            <a:ext cx="1299926" cy="446910"/>
          </a:xfrm>
          <a:prstGeom prst="rect">
            <a:avLst/>
          </a:prstGeom>
        </p:spPr>
      </p:pic>
      <p:pic>
        <p:nvPicPr>
          <p:cNvPr id="3" name="Obraz 2" descr="Obraz zawierający tekst, Czcionka, Grafika, logo&#10;&#10;Opis wygenerowany automatycznie">
            <a:extLst>
              <a:ext uri="{FF2B5EF4-FFF2-40B4-BE49-F238E27FC236}">
                <a16:creationId xmlns:a16="http://schemas.microsoft.com/office/drawing/2014/main" id="{244863F2-6B44-8BCA-6AC7-FB50ACACF9B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068" y="729318"/>
            <a:ext cx="1338786" cy="340040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B1A3EC67-7AD8-2C61-4978-151BF64D9AE2}"/>
              </a:ext>
            </a:extLst>
          </p:cNvPr>
          <p:cNvSpPr txBox="1"/>
          <p:nvPr/>
        </p:nvSpPr>
        <p:spPr>
          <a:xfrm>
            <a:off x="554129" y="1284208"/>
            <a:ext cx="752703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5400" b="1" i="0" dirty="0" err="1">
                <a:solidFill>
                  <a:schemeClr val="bg1">
                    <a:lumMod val="95000"/>
                  </a:schemeClr>
                </a:solidFill>
                <a:effectLst/>
                <a:latin typeface="IBM Plex Sans SemiBold" panose="020B0703050203000203" pitchFamily="34" charset="0"/>
              </a:rPr>
              <a:t>Some</a:t>
            </a:r>
            <a:r>
              <a:rPr lang="pl-PL" sz="5400" b="1" i="0" dirty="0">
                <a:solidFill>
                  <a:schemeClr val="bg1">
                    <a:lumMod val="95000"/>
                  </a:schemeClr>
                </a:solidFill>
                <a:effectLst/>
                <a:latin typeface="IBM Plex Sans SemiBold" panose="020B0703050203000203" pitchFamily="34" charset="0"/>
              </a:rPr>
              <a:t> </a:t>
            </a:r>
            <a:r>
              <a:rPr lang="pl-PL" sz="5400" b="1" i="0" dirty="0" err="1">
                <a:solidFill>
                  <a:schemeClr val="bg1">
                    <a:lumMod val="95000"/>
                  </a:schemeClr>
                </a:solidFill>
                <a:effectLst/>
                <a:latin typeface="IBM Plex Sans SemiBold" panose="020B0703050203000203" pitchFamily="34" charset="0"/>
              </a:rPr>
              <a:t>examples</a:t>
            </a:r>
            <a:endParaRPr lang="pl-PL" sz="5400" b="1" i="0" dirty="0">
              <a:solidFill>
                <a:schemeClr val="bg1">
                  <a:lumMod val="95000"/>
                </a:schemeClr>
              </a:solidFill>
              <a:effectLst/>
              <a:latin typeface="IBM Plex Sans SemiBold" panose="020B0703050203000203" pitchFamily="34" charset="0"/>
            </a:endParaRP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B43A5947-A246-0364-EB03-409F04FE07C7}"/>
              </a:ext>
            </a:extLst>
          </p:cNvPr>
          <p:cNvSpPr txBox="1"/>
          <p:nvPr/>
        </p:nvSpPr>
        <p:spPr>
          <a:xfrm>
            <a:off x="554129" y="2611053"/>
            <a:ext cx="7971771" cy="31854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71202" indent="-471202" defTabSz="2403025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Font typeface="Arial" panose="020B0604020202020204" pitchFamily="34" charset="0"/>
              <a:buChar char="•"/>
            </a:pP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National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events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connected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with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different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partnerships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open to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various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stakeholders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–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even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before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the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partnership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starts</a:t>
            </a:r>
            <a:endParaRPr lang="pl-PL" b="1" dirty="0">
              <a:solidFill>
                <a:schemeClr val="bg1"/>
              </a:solidFill>
              <a:latin typeface="IBM Plex Sans" panose="020B0503050203000203" pitchFamily="34" charset="0"/>
            </a:endParaRPr>
          </a:p>
          <a:p>
            <a:pPr marL="928402" lvl="1" indent="-471202" defTabSz="2403025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Platform for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knowledge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exchange </a:t>
            </a:r>
          </a:p>
          <a:p>
            <a:pPr marL="928402" lvl="1" indent="-471202" defTabSz="2403025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Mobilisation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of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stakeholders</a:t>
            </a:r>
            <a:endParaRPr lang="pl-PL" b="1" dirty="0">
              <a:solidFill>
                <a:schemeClr val="bg1"/>
              </a:solidFill>
              <a:latin typeface="IBM Plex Sans" panose="020B0503050203000203" pitchFamily="34" charset="0"/>
            </a:endParaRPr>
          </a:p>
          <a:p>
            <a:pPr marL="928402" lvl="1" indent="-471202" defTabSz="2403025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Success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stories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/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good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examples</a:t>
            </a:r>
            <a:endParaRPr lang="pl-PL" b="1" dirty="0">
              <a:solidFill>
                <a:schemeClr val="bg1"/>
              </a:solidFill>
              <a:latin typeface="IBM Plex Sans" panose="020B0503050203000203" pitchFamily="34" charset="0"/>
            </a:endParaRPr>
          </a:p>
          <a:p>
            <a:pPr marL="928402" lvl="1" indent="-471202" defTabSz="2403025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Possibility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to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meet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between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sectors</a:t>
            </a:r>
            <a:endParaRPr lang="pl-PL" b="1" dirty="0">
              <a:solidFill>
                <a:schemeClr val="bg1"/>
              </a:solidFill>
              <a:latin typeface="IBM Plex Sans" panose="020B0503050203000203" pitchFamily="34" charset="0"/>
            </a:endParaRPr>
          </a:p>
          <a:p>
            <a:pPr marL="928402" lvl="1" indent="-471202" defTabSz="2403025">
              <a:spcAft>
                <a:spcPts val="1800"/>
              </a:spcAft>
              <a:buFont typeface="Arial" panose="020B0604020202020204" pitchFamily="34" charset="0"/>
              <a:buChar char="•"/>
            </a:pPr>
            <a:endParaRPr lang="pl-PL" b="1" dirty="0">
              <a:solidFill>
                <a:schemeClr val="bg1"/>
              </a:solidFill>
              <a:latin typeface="IBM Plex Sans" panose="020B050305020300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30256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Obraz 17" descr="Obraz zawierający ciemność, miejsce parkingowe/przestrzeń, czarne, rozmycie&#10;&#10;Opis wygenerowany automatycznie">
            <a:extLst>
              <a:ext uri="{FF2B5EF4-FFF2-40B4-BE49-F238E27FC236}">
                <a16:creationId xmlns:a16="http://schemas.microsoft.com/office/drawing/2014/main" id="{81C0B997-97C7-5645-9A88-86B83BBF32C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276" y="847579"/>
            <a:ext cx="12192000" cy="6858000"/>
          </a:xfrm>
          <a:prstGeom prst="rect">
            <a:avLst/>
          </a:prstGeom>
        </p:spPr>
      </p:pic>
      <p:pic>
        <p:nvPicPr>
          <p:cNvPr id="19" name="Obraz 18" descr="Obraz zawierający fioletowy, Magenta, fiołek, ciemność">
            <a:extLst>
              <a:ext uri="{FF2B5EF4-FFF2-40B4-BE49-F238E27FC236}">
                <a16:creationId xmlns:a16="http://schemas.microsoft.com/office/drawing/2014/main" id="{D27CF124-6D44-9606-491C-9F0691DFDF9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alphaModFix amt="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81113">
            <a:off x="3455347" y="2507701"/>
            <a:ext cx="12192000" cy="6858000"/>
          </a:xfrm>
          <a:prstGeom prst="rect">
            <a:avLst/>
          </a:prstGeom>
        </p:spPr>
      </p:pic>
      <p:pic>
        <p:nvPicPr>
          <p:cNvPr id="9" name="Obraz 8" descr="Obraz zawierający ciemność, miejsce parkingowe/przestrzeń, czarne, rozmycie&#10;&#10;Opis wygenerowany automatycznie">
            <a:extLst>
              <a:ext uri="{FF2B5EF4-FFF2-40B4-BE49-F238E27FC236}">
                <a16:creationId xmlns:a16="http://schemas.microsoft.com/office/drawing/2014/main" id="{A38F5F6B-2B1B-719F-E7E1-19C1CEED74C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77138" y="-2831998"/>
            <a:ext cx="12192000" cy="6858000"/>
          </a:xfrm>
          <a:prstGeom prst="rect">
            <a:avLst/>
          </a:prstGeom>
        </p:spPr>
      </p:pic>
      <p:pic>
        <p:nvPicPr>
          <p:cNvPr id="17" name="Obraz 16" descr="Obraz zawierający kula, Wielobarwność, planeta, Obiekt astronomiczny&#10;&#10;Opis wygenerowany automatycznie">
            <a:extLst>
              <a:ext uri="{FF2B5EF4-FFF2-40B4-BE49-F238E27FC236}">
                <a16:creationId xmlns:a16="http://schemas.microsoft.com/office/drawing/2014/main" id="{4636AED6-1F28-D2C1-DF4C-E6FF20ADB2C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75148">
            <a:off x="6318338" y="3926911"/>
            <a:ext cx="12192000" cy="6858000"/>
          </a:xfrm>
          <a:prstGeom prst="rect">
            <a:avLst/>
          </a:prstGeom>
        </p:spPr>
      </p:pic>
      <p:pic>
        <p:nvPicPr>
          <p:cNvPr id="2" name="Obraz 1" descr="Obraz zawierający tekst, Czcionka, zrzut ekranu, Grafika&#10;&#10;Opis wygenerowany automatycznie">
            <a:extLst>
              <a:ext uri="{FF2B5EF4-FFF2-40B4-BE49-F238E27FC236}">
                <a16:creationId xmlns:a16="http://schemas.microsoft.com/office/drawing/2014/main" id="{0CA9407E-F349-3EBF-A620-C4BBD44CD6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4903" y="729318"/>
            <a:ext cx="1299926" cy="446910"/>
          </a:xfrm>
          <a:prstGeom prst="rect">
            <a:avLst/>
          </a:prstGeom>
        </p:spPr>
      </p:pic>
      <p:pic>
        <p:nvPicPr>
          <p:cNvPr id="3" name="Obraz 2" descr="Obraz zawierający tekst, Czcionka, Grafika, logo&#10;&#10;Opis wygenerowany automatycznie">
            <a:extLst>
              <a:ext uri="{FF2B5EF4-FFF2-40B4-BE49-F238E27FC236}">
                <a16:creationId xmlns:a16="http://schemas.microsoft.com/office/drawing/2014/main" id="{244863F2-6B44-8BCA-6AC7-FB50ACACF9B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068" y="729318"/>
            <a:ext cx="1338786" cy="340040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B1A3EC67-7AD8-2C61-4978-151BF64D9AE2}"/>
              </a:ext>
            </a:extLst>
          </p:cNvPr>
          <p:cNvSpPr txBox="1"/>
          <p:nvPr/>
        </p:nvSpPr>
        <p:spPr>
          <a:xfrm>
            <a:off x="554129" y="1284208"/>
            <a:ext cx="752703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5400" b="1" i="0" dirty="0" err="1">
                <a:solidFill>
                  <a:schemeClr val="bg1">
                    <a:lumMod val="95000"/>
                  </a:schemeClr>
                </a:solidFill>
                <a:effectLst/>
                <a:latin typeface="IBM Plex Sans SemiBold" panose="020B0703050203000203" pitchFamily="34" charset="0"/>
              </a:rPr>
              <a:t>Some</a:t>
            </a:r>
            <a:r>
              <a:rPr lang="pl-PL" sz="5400" b="1" i="0" dirty="0">
                <a:solidFill>
                  <a:schemeClr val="bg1">
                    <a:lumMod val="95000"/>
                  </a:schemeClr>
                </a:solidFill>
                <a:effectLst/>
                <a:latin typeface="IBM Plex Sans SemiBold" panose="020B0703050203000203" pitchFamily="34" charset="0"/>
              </a:rPr>
              <a:t> </a:t>
            </a:r>
            <a:r>
              <a:rPr lang="pl-PL" sz="5400" b="1" i="0" dirty="0" err="1">
                <a:solidFill>
                  <a:schemeClr val="bg1">
                    <a:lumMod val="95000"/>
                  </a:schemeClr>
                </a:solidFill>
                <a:effectLst/>
                <a:latin typeface="IBM Plex Sans SemiBold" panose="020B0703050203000203" pitchFamily="34" charset="0"/>
              </a:rPr>
              <a:t>examples</a:t>
            </a:r>
            <a:endParaRPr lang="pl-PL" sz="5400" b="1" i="0" dirty="0">
              <a:solidFill>
                <a:schemeClr val="bg1">
                  <a:lumMod val="95000"/>
                </a:schemeClr>
              </a:solidFill>
              <a:effectLst/>
              <a:latin typeface="IBM Plex Sans SemiBold" panose="020B0703050203000203" pitchFamily="34" charset="0"/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D8C9588E-2EE7-7469-6F81-0FBD3C71C7C0}"/>
              </a:ext>
            </a:extLst>
          </p:cNvPr>
          <p:cNvSpPr txBox="1"/>
          <p:nvPr/>
        </p:nvSpPr>
        <p:spPr>
          <a:xfrm>
            <a:off x="654068" y="2460068"/>
            <a:ext cx="7971771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71202" indent="-471202" defTabSz="2403025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Font typeface="Arial" panose="020B0604020202020204" pitchFamily="34" charset="0"/>
              <a:buChar char="•"/>
            </a:pP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Industry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Contact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Points</a:t>
            </a:r>
            <a:endParaRPr lang="pl-PL" b="1" dirty="0">
              <a:solidFill>
                <a:schemeClr val="bg1"/>
              </a:solidFill>
              <a:latin typeface="IBM Plex Sans" panose="020B0503050203000203" pitchFamily="34" charset="0"/>
            </a:endParaRPr>
          </a:p>
          <a:p>
            <a:pPr marL="928402" lvl="1" indent="-471202" defTabSz="2403025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suggested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by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National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Contact Point,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financed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by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Ministry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of Science and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Higher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Education</a:t>
            </a:r>
            <a:endParaRPr lang="pl-PL" b="1" dirty="0">
              <a:solidFill>
                <a:schemeClr val="bg1"/>
              </a:solidFill>
              <a:latin typeface="IBM Plex Sans" panose="020B0503050203000203" pitchFamily="34" charset="0"/>
            </a:endParaRPr>
          </a:p>
          <a:p>
            <a:pPr marL="928402" lvl="1" indent="-471202" defTabSz="2403025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located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in 7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research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institutes</a:t>
            </a:r>
            <a:endParaRPr lang="pl-PL" b="1" dirty="0">
              <a:solidFill>
                <a:schemeClr val="bg1"/>
              </a:solidFill>
              <a:latin typeface="IBM Plex Sans" panose="020B0503050203000203" pitchFamily="34" charset="0"/>
            </a:endParaRPr>
          </a:p>
          <a:p>
            <a:pPr marL="928402" lvl="1" indent="-471202" defTabSz="2403025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taking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active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part in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partnerships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(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members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)</a:t>
            </a:r>
          </a:p>
          <a:p>
            <a:pPr marL="928402" lvl="1" indent="-471202" defTabSz="2403025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activating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„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national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ecosystem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”</a:t>
            </a:r>
          </a:p>
          <a:p>
            <a:pPr marL="928402" lvl="1" indent="-471202" defTabSz="2403025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are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able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to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see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challenges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from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inside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and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help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newcommers</a:t>
            </a:r>
            <a:endParaRPr lang="pl-PL" b="1" dirty="0">
              <a:solidFill>
                <a:schemeClr val="bg1"/>
              </a:solidFill>
              <a:latin typeface="IBM Plex Sans" panose="020B0503050203000203" pitchFamily="34" charset="0"/>
            </a:endParaRPr>
          </a:p>
          <a:p>
            <a:pPr marL="928402" lvl="1" indent="-471202" defTabSz="2403025"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more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time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is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needed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to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evaluate</a:t>
            </a:r>
            <a:r>
              <a:rPr lang="pl-PL" b="1" dirty="0">
                <a:solidFill>
                  <a:schemeClr val="bg1"/>
                </a:solidFill>
                <a:latin typeface="IBM Plex Sans" panose="020B0503050203000203" pitchFamily="34" charset="0"/>
              </a:rPr>
              <a:t> the </a:t>
            </a:r>
            <a:r>
              <a:rPr lang="pl-PL" b="1" dirty="0" err="1">
                <a:solidFill>
                  <a:schemeClr val="bg1"/>
                </a:solidFill>
                <a:latin typeface="IBM Plex Sans" panose="020B0503050203000203" pitchFamily="34" charset="0"/>
              </a:rPr>
              <a:t>results</a:t>
            </a:r>
            <a:endParaRPr lang="pl-PL" b="1" dirty="0">
              <a:solidFill>
                <a:schemeClr val="bg1"/>
              </a:solidFill>
              <a:latin typeface="IBM Plex Sans" panose="020B0503050203000203" pitchFamily="34" charset="0"/>
            </a:endParaRPr>
          </a:p>
          <a:p>
            <a:pPr marL="928402" lvl="1" indent="-471202" defTabSz="2403025">
              <a:spcAft>
                <a:spcPts val="1800"/>
              </a:spcAft>
              <a:buFont typeface="Wingdings" panose="05000000000000000000" pitchFamily="2" charset="2"/>
              <a:buChar char="Ø"/>
            </a:pPr>
            <a:endParaRPr lang="pl-PL" b="1" dirty="0">
              <a:solidFill>
                <a:schemeClr val="bg1"/>
              </a:solidFill>
              <a:latin typeface="IBM Plex Sans" panose="020B0503050203000203" pitchFamily="34" charset="0"/>
            </a:endParaRPr>
          </a:p>
          <a:p>
            <a:pPr marL="928402" lvl="1" indent="-471202" defTabSz="2403025">
              <a:spcAft>
                <a:spcPts val="1800"/>
              </a:spcAft>
              <a:buFont typeface="Wingdings" panose="05000000000000000000" pitchFamily="2" charset="2"/>
              <a:buChar char="Ø"/>
            </a:pPr>
            <a:endParaRPr lang="pl-PL" dirty="0">
              <a:solidFill>
                <a:schemeClr val="bg1"/>
              </a:solidFill>
              <a:latin typeface="IBM Plex Sans" panose="020B0503050203000203" pitchFamily="34" charset="0"/>
            </a:endParaRP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E1F7A97B-9CB8-1D4D-74F1-8FE9817B789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60190" y="2306995"/>
            <a:ext cx="1994086" cy="70158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2752137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ole tekstowe 7">
            <a:extLst>
              <a:ext uri="{FF2B5EF4-FFF2-40B4-BE49-F238E27FC236}">
                <a16:creationId xmlns:a16="http://schemas.microsoft.com/office/drawing/2014/main" id="{872AC53A-BF78-9367-A842-4FB92DB0350C}"/>
              </a:ext>
            </a:extLst>
          </p:cNvPr>
          <p:cNvSpPr txBox="1"/>
          <p:nvPr/>
        </p:nvSpPr>
        <p:spPr>
          <a:xfrm>
            <a:off x="1056168" y="1746209"/>
            <a:ext cx="840902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4000" b="1" i="0" dirty="0" err="1">
                <a:solidFill>
                  <a:schemeClr val="bg1">
                    <a:lumMod val="95000"/>
                  </a:schemeClr>
                </a:solidFill>
                <a:effectLst/>
                <a:latin typeface="Open Sans" panose="020B0606030504020204" pitchFamily="34" charset="0"/>
              </a:rPr>
              <a:t>What</a:t>
            </a:r>
            <a:r>
              <a:rPr lang="pl-PL" sz="4000" b="1" i="0" dirty="0">
                <a:solidFill>
                  <a:schemeClr val="bg1">
                    <a:lumMod val="9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pl-PL" sz="4000" b="1" i="0" dirty="0" err="1">
                <a:solidFill>
                  <a:schemeClr val="bg1">
                    <a:lumMod val="95000"/>
                  </a:schemeClr>
                </a:solidFill>
                <a:effectLst/>
                <a:latin typeface="Open Sans" panose="020B0606030504020204" pitchFamily="34" charset="0"/>
              </a:rPr>
              <a:t>else</a:t>
            </a:r>
            <a:r>
              <a:rPr lang="pl-PL" sz="4000" b="1" i="0" dirty="0">
                <a:solidFill>
                  <a:schemeClr val="bg1">
                    <a:lumMod val="9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pl-PL" sz="4000" b="1" i="0" dirty="0" err="1">
                <a:solidFill>
                  <a:schemeClr val="bg1">
                    <a:lumMod val="95000"/>
                  </a:schemeClr>
                </a:solidFill>
                <a:effectLst/>
                <a:latin typeface="Open Sans" panose="020B0606030504020204" pitchFamily="34" charset="0"/>
              </a:rPr>
              <a:t>can</a:t>
            </a:r>
            <a:r>
              <a:rPr lang="pl-PL" sz="4000" b="1" i="0" dirty="0">
                <a:solidFill>
                  <a:schemeClr val="bg1">
                    <a:lumMod val="95000"/>
                  </a:schemeClr>
                </a:solidFill>
                <a:effectLst/>
                <a:latin typeface="Open Sans" panose="020B0606030504020204" pitchFamily="34" charset="0"/>
              </a:rPr>
              <a:t> be </a:t>
            </a:r>
            <a:r>
              <a:rPr lang="pl-PL" sz="4000" b="1" i="0" dirty="0" err="1">
                <a:solidFill>
                  <a:schemeClr val="bg1">
                    <a:lumMod val="95000"/>
                  </a:schemeClr>
                </a:solidFill>
                <a:effectLst/>
                <a:latin typeface="Open Sans" panose="020B0606030504020204" pitchFamily="34" charset="0"/>
              </a:rPr>
              <a:t>done</a:t>
            </a:r>
            <a:r>
              <a:rPr lang="pl-PL" sz="4000" b="1" i="0" dirty="0">
                <a:solidFill>
                  <a:schemeClr val="bg1">
                    <a:lumMod val="95000"/>
                  </a:schemeClr>
                </a:solidFill>
                <a:effectLst/>
                <a:latin typeface="Open Sans" panose="020B0606030504020204" pitchFamily="34" charset="0"/>
              </a:rPr>
              <a:t>?</a:t>
            </a:r>
          </a:p>
        </p:txBody>
      </p:sp>
      <p:pic>
        <p:nvPicPr>
          <p:cNvPr id="4" name="Obraz 3" descr="Obraz zawierający Obiekt astronomiczny, księżyc, Zjawisko astronomiczne, kula&#10;&#10;Opis wygenerowany automatycznie">
            <a:extLst>
              <a:ext uri="{FF2B5EF4-FFF2-40B4-BE49-F238E27FC236}">
                <a16:creationId xmlns:a16="http://schemas.microsoft.com/office/drawing/2014/main" id="{F9E4E93F-D5F4-BAF7-7944-02595949A06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3412" y="0"/>
            <a:ext cx="12192000" cy="6858000"/>
          </a:xfrm>
          <a:prstGeom prst="rect">
            <a:avLst/>
          </a:prstGeom>
        </p:spPr>
      </p:pic>
      <p:pic>
        <p:nvPicPr>
          <p:cNvPr id="10" name="Obraz 9" descr="Obraz zawierający tekst, Czcionka, zrzut ekranu, Grafika&#10;&#10;Opis wygenerowany automatycznie">
            <a:extLst>
              <a:ext uri="{FF2B5EF4-FFF2-40B4-BE49-F238E27FC236}">
                <a16:creationId xmlns:a16="http://schemas.microsoft.com/office/drawing/2014/main" id="{2DB1D873-3AE3-63C7-DC0A-3F13461159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461" y="586423"/>
            <a:ext cx="1299926" cy="446910"/>
          </a:xfrm>
          <a:prstGeom prst="rect">
            <a:avLst/>
          </a:prstGeom>
        </p:spPr>
      </p:pic>
      <p:pic>
        <p:nvPicPr>
          <p:cNvPr id="11" name="Obraz 10" descr="Obraz zawierający tekst, Czcionka, Grafika, logo&#10;&#10;Opis wygenerowany automatycznie">
            <a:extLst>
              <a:ext uri="{FF2B5EF4-FFF2-40B4-BE49-F238E27FC236}">
                <a16:creationId xmlns:a16="http://schemas.microsoft.com/office/drawing/2014/main" id="{73EC5A0D-1398-D3BF-8FC5-6E51B0B68F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869" y="586423"/>
            <a:ext cx="1338786" cy="340040"/>
          </a:xfrm>
          <a:prstGeom prst="rect">
            <a:avLst/>
          </a:prstGeom>
        </p:spPr>
      </p:pic>
      <p:pic>
        <p:nvPicPr>
          <p:cNvPr id="5122" name="Picture 2" descr="Różne osoby zadające pytania">
            <a:extLst>
              <a:ext uri="{FF2B5EF4-FFF2-40B4-BE49-F238E27FC236}">
                <a16:creationId xmlns:a16="http://schemas.microsoft.com/office/drawing/2014/main" id="{81A5F54D-7BBE-9843-B82A-51806257C2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8461" y="2967552"/>
            <a:ext cx="4734824" cy="3154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2626544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EB06DECA5663C46A25228468530AF33" ma:contentTypeVersion="6" ma:contentTypeDescription="Een nieuw document maken." ma:contentTypeScope="" ma:versionID="98e8c672554b3da86944c9bd8e879c5b">
  <xsd:schema xmlns:xsd="http://www.w3.org/2001/XMLSchema" xmlns:xs="http://www.w3.org/2001/XMLSchema" xmlns:p="http://schemas.microsoft.com/office/2006/metadata/properties" xmlns:ns2="b4f06535-9e84-4b34-be76-e3d4f4c5c0a5" xmlns:ns3="6e4c1d7a-e683-4948-9734-36f99d5e1dd9" targetNamespace="http://schemas.microsoft.com/office/2006/metadata/properties" ma:root="true" ma:fieldsID="f5a68e32cc27dedce926bfed4ed4b242" ns2:_="" ns3:_="">
    <xsd:import namespace="b4f06535-9e84-4b34-be76-e3d4f4c5c0a5"/>
    <xsd:import namespace="6e4c1d7a-e683-4948-9734-36f99d5e1dd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f06535-9e84-4b34-be76-e3d4f4c5c0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4c1d7a-e683-4948-9734-36f99d5e1dd9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2EB2CB2-68F3-435A-A24E-0F7951870AB9}"/>
</file>

<file path=customXml/itemProps2.xml><?xml version="1.0" encoding="utf-8"?>
<ds:datastoreItem xmlns:ds="http://schemas.openxmlformats.org/officeDocument/2006/customXml" ds:itemID="{5D77C901-E502-4625-9EB9-8506ABAD7BB6}"/>
</file>

<file path=customXml/itemProps3.xml><?xml version="1.0" encoding="utf-8"?>
<ds:datastoreItem xmlns:ds="http://schemas.openxmlformats.org/officeDocument/2006/customXml" ds:itemID="{F5AD85ED-5001-4010-9381-72F1ADA49EA0}"/>
</file>

<file path=docProps/app.xml><?xml version="1.0" encoding="utf-8"?>
<Properties xmlns="http://schemas.openxmlformats.org/officeDocument/2006/extended-properties" xmlns:vt="http://schemas.openxmlformats.org/officeDocument/2006/docPropsVTypes">
  <TotalTime>2925</TotalTime>
  <Words>200</Words>
  <Application>Microsoft Office PowerPoint</Application>
  <PresentationFormat>Panoramiczny</PresentationFormat>
  <Paragraphs>38</Paragraphs>
  <Slides>9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8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9</vt:i4>
      </vt:variant>
    </vt:vector>
  </HeadingPairs>
  <TitlesOfParts>
    <vt:vector size="18" baseType="lpstr">
      <vt:lpstr>Arial</vt:lpstr>
      <vt:lpstr>Calibri</vt:lpstr>
      <vt:lpstr>Calibri Light</vt:lpstr>
      <vt:lpstr>IBM Plex Sans</vt:lpstr>
      <vt:lpstr>IBM Plex Sans Light</vt:lpstr>
      <vt:lpstr>IBM Plex Sans SemiBold</vt:lpstr>
      <vt:lpstr>Open Sans</vt:lpstr>
      <vt:lpstr>Wingdings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>NCBR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Katarzyna Biała</dc:creator>
  <cp:lastModifiedBy>Maria Śmietanka</cp:lastModifiedBy>
  <cp:revision>7</cp:revision>
  <dcterms:created xsi:type="dcterms:W3CDTF">2025-01-16T15:25:16Z</dcterms:created>
  <dcterms:modified xsi:type="dcterms:W3CDTF">2025-05-19T09:09:39Z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lassificationContentMarkingFooterLocations">
    <vt:lpwstr>Motyw pakietu Office:8</vt:lpwstr>
  </property>
  <property fmtid="{D5CDD505-2E9C-101B-9397-08002B2CF9AE}" pid="3" name="ClassificationContentMarkingFooterText">
    <vt:lpwstr>K1-Informacja Opublikowana (Public)</vt:lpwstr>
  </property>
  <property fmtid="{D5CDD505-2E9C-101B-9397-08002B2CF9AE}" pid="4" name="MSIP_Label_91e939cc-945f-447d-b5c0-f5a8e3aaa77b_Enabled">
    <vt:lpwstr>true</vt:lpwstr>
  </property>
  <property fmtid="{D5CDD505-2E9C-101B-9397-08002B2CF9AE}" pid="5" name="MSIP_Label_91e939cc-945f-447d-b5c0-f5a8e3aaa77b_SetDate">
    <vt:lpwstr>2025-02-20T09:06:31Z</vt:lpwstr>
  </property>
  <property fmtid="{D5CDD505-2E9C-101B-9397-08002B2CF9AE}" pid="6" name="MSIP_Label_91e939cc-945f-447d-b5c0-f5a8e3aaa77b_Method">
    <vt:lpwstr>Privileged</vt:lpwstr>
  </property>
  <property fmtid="{D5CDD505-2E9C-101B-9397-08002B2CF9AE}" pid="7" name="MSIP_Label_91e939cc-945f-447d-b5c0-f5a8e3aaa77b_Name">
    <vt:lpwstr>K1 - Publiczna bez oznakowania</vt:lpwstr>
  </property>
  <property fmtid="{D5CDD505-2E9C-101B-9397-08002B2CF9AE}" pid="8" name="MSIP_Label_91e939cc-945f-447d-b5c0-f5a8e3aaa77b_SiteId">
    <vt:lpwstr>114511be-be5b-44a7-b2ab-a51e832dea9d</vt:lpwstr>
  </property>
  <property fmtid="{D5CDD505-2E9C-101B-9397-08002B2CF9AE}" pid="9" name="MSIP_Label_91e939cc-945f-447d-b5c0-f5a8e3aaa77b_ActionId">
    <vt:lpwstr>f13ee287-8f79-4fef-b59b-284cd6359e87</vt:lpwstr>
  </property>
  <property fmtid="{D5CDD505-2E9C-101B-9397-08002B2CF9AE}" pid="10" name="MSIP_Label_91e939cc-945f-447d-b5c0-f5a8e3aaa77b_ContentBits">
    <vt:lpwstr>0</vt:lpwstr>
  </property>
  <property fmtid="{D5CDD505-2E9C-101B-9397-08002B2CF9AE}" pid="11" name="ContentTypeId">
    <vt:lpwstr>0x0101002EB06DECA5663C46A25228468530AF33</vt:lpwstr>
  </property>
</Properties>
</file>