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56" r:id="rId2"/>
    <p:sldId id="299" r:id="rId3"/>
    <p:sldId id="370" r:id="rId4"/>
    <p:sldId id="371" r:id="rId5"/>
    <p:sldId id="374" r:id="rId6"/>
  </p:sldIdLst>
  <p:sldSz cx="9144000" cy="6858000" type="screen4x3"/>
  <p:notesSz cx="6670675" cy="97774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ffie" initials="e" lastIdx="7" clrIdx="0"/>
  <p:cmAuthor id="1" name="Effie Amanatidou" initials="E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3991"/>
    <a:srgbClr val="00FFFF"/>
    <a:srgbClr val="CCFF33"/>
    <a:srgbClr val="D1403C"/>
    <a:srgbClr val="139D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94663" autoAdjust="0"/>
  </p:normalViewPr>
  <p:slideViewPr>
    <p:cSldViewPr snapToGrid="0" snapToObjects="1">
      <p:cViewPr>
        <p:scale>
          <a:sx n="75" d="100"/>
          <a:sy n="75" d="100"/>
        </p:scale>
        <p:origin x="-1122"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132"/>
    </p:cViewPr>
  </p:notesTextViewPr>
  <p:sorterViewPr>
    <p:cViewPr>
      <p:scale>
        <a:sx n="100" d="100"/>
        <a:sy n="100" d="100"/>
      </p:scale>
      <p:origin x="0" y="7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C21D29-238B-4F8A-8A12-A988502F9B2F}" type="doc">
      <dgm:prSet loTypeId="urn:microsoft.com/office/officeart/2005/8/layout/lProcess2" loCatId="relationship" qsTypeId="urn:microsoft.com/office/officeart/2005/8/quickstyle/simple4" qsCatId="simple" csTypeId="urn:microsoft.com/office/officeart/2005/8/colors/colorful4" csCatId="colorful" phldr="1"/>
      <dgm:spPr/>
      <dgm:t>
        <a:bodyPr/>
        <a:lstStyle/>
        <a:p>
          <a:endParaRPr lang="en-GB"/>
        </a:p>
      </dgm:t>
    </dgm:pt>
    <dgm:pt modelId="{4806EB66-EF43-4561-98F5-1BB7D4F41F01}">
      <dgm:prSet phldrT="[Text]"/>
      <dgm:spPr/>
      <dgm:t>
        <a:bodyPr/>
        <a:lstStyle/>
        <a:p>
          <a:r>
            <a:rPr lang="en-GB" dirty="0" smtClean="0"/>
            <a:t>Inputs</a:t>
          </a:r>
          <a:endParaRPr lang="en-GB" dirty="0"/>
        </a:p>
      </dgm:t>
    </dgm:pt>
    <dgm:pt modelId="{7902935F-91B4-4FDD-9B46-4CB3FD822E8D}" type="parTrans" cxnId="{65B197B1-983F-45B9-8087-74E35EE1D58E}">
      <dgm:prSet/>
      <dgm:spPr/>
      <dgm:t>
        <a:bodyPr/>
        <a:lstStyle/>
        <a:p>
          <a:endParaRPr lang="en-GB"/>
        </a:p>
      </dgm:t>
    </dgm:pt>
    <dgm:pt modelId="{2B5DEC5B-4A2D-4A29-8FCA-046ED8EF21A4}" type="sibTrans" cxnId="{65B197B1-983F-45B9-8087-74E35EE1D58E}">
      <dgm:prSet/>
      <dgm:spPr/>
      <dgm:t>
        <a:bodyPr/>
        <a:lstStyle/>
        <a:p>
          <a:endParaRPr lang="en-GB"/>
        </a:p>
      </dgm:t>
    </dgm:pt>
    <dgm:pt modelId="{EBDA26D6-84F0-46EE-957C-8C6BD57E6C1D}">
      <dgm:prSet phldrT="[Text]"/>
      <dgm:spPr/>
      <dgm:t>
        <a:bodyPr/>
        <a:lstStyle/>
        <a:p>
          <a:r>
            <a:rPr lang="en-GB" dirty="0" smtClean="0"/>
            <a:t>existing </a:t>
          </a:r>
          <a:r>
            <a:rPr lang="en-GB" dirty="0" smtClean="0"/>
            <a:t>infrastructures</a:t>
          </a:r>
          <a:endParaRPr lang="en-GB" dirty="0"/>
        </a:p>
      </dgm:t>
    </dgm:pt>
    <dgm:pt modelId="{914E8EBC-23E2-4D5A-A077-BB6952C33484}" type="parTrans" cxnId="{1567D7B3-8EC9-4251-B0F0-2EF797610696}">
      <dgm:prSet/>
      <dgm:spPr/>
      <dgm:t>
        <a:bodyPr/>
        <a:lstStyle/>
        <a:p>
          <a:endParaRPr lang="en-GB"/>
        </a:p>
      </dgm:t>
    </dgm:pt>
    <dgm:pt modelId="{018FBC0C-8E03-42F0-A540-302C3B0DCD1C}" type="sibTrans" cxnId="{1567D7B3-8EC9-4251-B0F0-2EF797610696}">
      <dgm:prSet/>
      <dgm:spPr/>
      <dgm:t>
        <a:bodyPr/>
        <a:lstStyle/>
        <a:p>
          <a:endParaRPr lang="en-GB"/>
        </a:p>
      </dgm:t>
    </dgm:pt>
    <dgm:pt modelId="{A4E784F9-C6F6-4A04-AB4F-7628B530AD1A}">
      <dgm:prSet phldrT="[Text]"/>
      <dgm:spPr/>
      <dgm:t>
        <a:bodyPr/>
        <a:lstStyle/>
        <a:p>
          <a:r>
            <a:rPr lang="en-GB" dirty="0" smtClean="0"/>
            <a:t>Time, people and money, knowledge and ideas.  </a:t>
          </a:r>
          <a:endParaRPr lang="en-GB" dirty="0"/>
        </a:p>
      </dgm:t>
    </dgm:pt>
    <dgm:pt modelId="{FDEAB2EF-BD00-4F2B-8A3F-46E44AE6E0FF}" type="parTrans" cxnId="{05F5EF5F-FDB3-4932-AFA7-18B8DFB7B495}">
      <dgm:prSet/>
      <dgm:spPr/>
      <dgm:t>
        <a:bodyPr/>
        <a:lstStyle/>
        <a:p>
          <a:endParaRPr lang="en-GB"/>
        </a:p>
      </dgm:t>
    </dgm:pt>
    <dgm:pt modelId="{EFDEED0E-5806-4B8C-9B50-C463C17D3BD1}" type="sibTrans" cxnId="{05F5EF5F-FDB3-4932-AFA7-18B8DFB7B495}">
      <dgm:prSet/>
      <dgm:spPr/>
      <dgm:t>
        <a:bodyPr/>
        <a:lstStyle/>
        <a:p>
          <a:endParaRPr lang="en-GB"/>
        </a:p>
      </dgm:t>
    </dgm:pt>
    <dgm:pt modelId="{CE9012B9-C318-447B-A6DE-26B09F520AB1}">
      <dgm:prSet phldrT="[Text]" phldr="1"/>
      <dgm:spPr/>
      <dgm:t>
        <a:bodyPr/>
        <a:lstStyle/>
        <a:p>
          <a:endParaRPr lang="en-GB" dirty="0"/>
        </a:p>
      </dgm:t>
    </dgm:pt>
    <dgm:pt modelId="{415F6428-B907-4AB3-9916-9835E4AA224F}" type="parTrans" cxnId="{1799BBD1-50EB-42E8-B537-CC2B91CF0623}">
      <dgm:prSet/>
      <dgm:spPr/>
      <dgm:t>
        <a:bodyPr/>
        <a:lstStyle/>
        <a:p>
          <a:endParaRPr lang="en-GB"/>
        </a:p>
      </dgm:t>
    </dgm:pt>
    <dgm:pt modelId="{5F46916C-1D6B-4DAC-AF07-FA3AE254C798}" type="sibTrans" cxnId="{1799BBD1-50EB-42E8-B537-CC2B91CF0623}">
      <dgm:prSet/>
      <dgm:spPr/>
      <dgm:t>
        <a:bodyPr/>
        <a:lstStyle/>
        <a:p>
          <a:endParaRPr lang="en-GB"/>
        </a:p>
      </dgm:t>
    </dgm:pt>
    <dgm:pt modelId="{BE57BF79-FA3F-4CEF-BF3B-28D54E31A749}">
      <dgm:prSet phldrT="[Text]"/>
      <dgm:spPr/>
      <dgm:t>
        <a:bodyPr/>
        <a:lstStyle/>
        <a:p>
          <a:r>
            <a:rPr lang="en-GB" dirty="0" smtClean="0"/>
            <a:t>Capacity </a:t>
          </a:r>
          <a:r>
            <a:rPr lang="en-GB" dirty="0" smtClean="0"/>
            <a:t>building </a:t>
          </a:r>
          <a:endParaRPr lang="en-GB" dirty="0" smtClean="0"/>
        </a:p>
        <a:p>
          <a:r>
            <a:rPr lang="en-GB" dirty="0" smtClean="0"/>
            <a:t>Fast tracking</a:t>
          </a:r>
        </a:p>
        <a:p>
          <a:r>
            <a:rPr lang="en-GB" dirty="0" smtClean="0"/>
            <a:t>Mapping</a:t>
          </a:r>
        </a:p>
        <a:p>
          <a:r>
            <a:rPr lang="en-GB" dirty="0" smtClean="0"/>
            <a:t>Developing strategic research agenda</a:t>
          </a:r>
        </a:p>
        <a:p>
          <a:r>
            <a:rPr lang="en-GB" dirty="0" smtClean="0"/>
            <a:t>Determining terms of reference </a:t>
          </a:r>
          <a:r>
            <a:rPr lang="en-US" dirty="0" smtClean="0"/>
            <a:t>–</a:t>
          </a:r>
          <a:r>
            <a:rPr lang="en-GB" dirty="0" smtClean="0"/>
            <a:t> governance structures</a:t>
          </a:r>
        </a:p>
        <a:p>
          <a:r>
            <a:rPr lang="en-US" dirty="0" smtClean="0"/>
            <a:t>F</a:t>
          </a:r>
          <a:r>
            <a:rPr lang="en-GB" dirty="0" err="1" smtClean="0"/>
            <a:t>orming</a:t>
          </a:r>
          <a:r>
            <a:rPr lang="en-GB" dirty="0" smtClean="0"/>
            <a:t> relationships with EC and other actors</a:t>
          </a:r>
        </a:p>
        <a:p>
          <a:r>
            <a:rPr lang="en-GB" dirty="0" smtClean="0"/>
            <a:t>Securing CSA</a:t>
          </a:r>
          <a:endParaRPr lang="en-GB" dirty="0"/>
        </a:p>
      </dgm:t>
    </dgm:pt>
    <dgm:pt modelId="{1116AB05-579D-4799-B5AC-88C7C4618AF6}" type="parTrans" cxnId="{AADB1AA0-1650-45A7-B50A-0DE7CDFDB31F}">
      <dgm:prSet/>
      <dgm:spPr/>
      <dgm:t>
        <a:bodyPr/>
        <a:lstStyle/>
        <a:p>
          <a:endParaRPr lang="en-GB"/>
        </a:p>
      </dgm:t>
    </dgm:pt>
    <dgm:pt modelId="{DDBFDA85-FB64-470D-BB75-54F89F5895A2}" type="sibTrans" cxnId="{AADB1AA0-1650-45A7-B50A-0DE7CDFDB31F}">
      <dgm:prSet/>
      <dgm:spPr/>
      <dgm:t>
        <a:bodyPr/>
        <a:lstStyle/>
        <a:p>
          <a:endParaRPr lang="en-GB"/>
        </a:p>
      </dgm:t>
    </dgm:pt>
    <dgm:pt modelId="{674DC205-85FE-4EEE-B5ED-06F02D3608B0}">
      <dgm:prSet phldrT="[Text]"/>
      <dgm:spPr/>
      <dgm:t>
        <a:bodyPr/>
        <a:lstStyle/>
        <a:p>
          <a:r>
            <a:rPr lang="en-GB" dirty="0" smtClean="0"/>
            <a:t>Outputs</a:t>
          </a:r>
          <a:endParaRPr lang="en-GB" dirty="0"/>
        </a:p>
      </dgm:t>
    </dgm:pt>
    <dgm:pt modelId="{6011446F-7B03-4471-A27B-8F276D2B306C}" type="parTrans" cxnId="{20E40750-A567-46E2-A69A-AFBE8C809BBA}">
      <dgm:prSet/>
      <dgm:spPr/>
      <dgm:t>
        <a:bodyPr/>
        <a:lstStyle/>
        <a:p>
          <a:endParaRPr lang="en-GB"/>
        </a:p>
      </dgm:t>
    </dgm:pt>
    <dgm:pt modelId="{0D66AEBD-9D36-45A5-8A02-61A7766F0962}" type="sibTrans" cxnId="{20E40750-A567-46E2-A69A-AFBE8C809BBA}">
      <dgm:prSet/>
      <dgm:spPr/>
      <dgm:t>
        <a:bodyPr/>
        <a:lstStyle/>
        <a:p>
          <a:endParaRPr lang="en-GB"/>
        </a:p>
      </dgm:t>
    </dgm:pt>
    <dgm:pt modelId="{CF7C0F44-B6BF-4EAC-BA39-62E3F966E507}">
      <dgm:prSet phldrT="[Text]"/>
      <dgm:spPr/>
      <dgm:t>
        <a:bodyPr/>
        <a:lstStyle/>
        <a:p>
          <a:r>
            <a:rPr lang="en-US" dirty="0" smtClean="0"/>
            <a:t>e</a:t>
          </a:r>
          <a:r>
            <a:rPr lang="en-GB" dirty="0" err="1" smtClean="0"/>
            <a:t>arly</a:t>
          </a:r>
          <a:r>
            <a:rPr lang="en-GB" dirty="0" smtClean="0"/>
            <a:t> </a:t>
          </a:r>
          <a:r>
            <a:rPr lang="en-GB" dirty="0" smtClean="0"/>
            <a:t>strategic research </a:t>
          </a:r>
          <a:r>
            <a:rPr lang="en-GB" dirty="0" smtClean="0"/>
            <a:t>Agenda </a:t>
          </a:r>
          <a:endParaRPr lang="en-GB" dirty="0"/>
        </a:p>
      </dgm:t>
    </dgm:pt>
    <dgm:pt modelId="{B37C0D1C-CAD0-4516-98D1-E37D552E5AD1}" type="parTrans" cxnId="{D648CD28-2380-42BD-BDDC-1945C50A5C3B}">
      <dgm:prSet/>
      <dgm:spPr/>
      <dgm:t>
        <a:bodyPr/>
        <a:lstStyle/>
        <a:p>
          <a:endParaRPr lang="en-GB"/>
        </a:p>
      </dgm:t>
    </dgm:pt>
    <dgm:pt modelId="{B5899D0E-CB7B-47F3-A8A0-63EF98027C56}" type="sibTrans" cxnId="{D648CD28-2380-42BD-BDDC-1945C50A5C3B}">
      <dgm:prSet/>
      <dgm:spPr/>
      <dgm:t>
        <a:bodyPr/>
        <a:lstStyle/>
        <a:p>
          <a:endParaRPr lang="en-GB"/>
        </a:p>
      </dgm:t>
    </dgm:pt>
    <dgm:pt modelId="{6A597032-BEDA-4667-A1F3-328C7B8E35EE}">
      <dgm:prSet phldrT="[Text]"/>
      <dgm:spPr/>
      <dgm:t>
        <a:bodyPr/>
        <a:lstStyle/>
        <a:p>
          <a:r>
            <a:rPr lang="en-GB" dirty="0" smtClean="0"/>
            <a:t>Improved </a:t>
          </a:r>
          <a:r>
            <a:rPr lang="en-GB" dirty="0" smtClean="0"/>
            <a:t>coordination </a:t>
          </a:r>
          <a:r>
            <a:rPr lang="en-GB" dirty="0" smtClean="0"/>
            <a:t>amongst funding agencies</a:t>
          </a:r>
          <a:endParaRPr lang="en-GB" dirty="0"/>
        </a:p>
      </dgm:t>
    </dgm:pt>
    <dgm:pt modelId="{47A8A31A-BA0F-4150-A95C-2E114D308196}" type="parTrans" cxnId="{AD1F1355-614F-4F9D-93EA-A2EC08FA3005}">
      <dgm:prSet/>
      <dgm:spPr/>
      <dgm:t>
        <a:bodyPr/>
        <a:lstStyle/>
        <a:p>
          <a:endParaRPr lang="en-GB"/>
        </a:p>
      </dgm:t>
    </dgm:pt>
    <dgm:pt modelId="{B8546E45-3D2A-45EF-AD48-72676E9258E7}" type="sibTrans" cxnId="{AD1F1355-614F-4F9D-93EA-A2EC08FA3005}">
      <dgm:prSet/>
      <dgm:spPr/>
      <dgm:t>
        <a:bodyPr/>
        <a:lstStyle/>
        <a:p>
          <a:endParaRPr lang="en-GB"/>
        </a:p>
      </dgm:t>
    </dgm:pt>
    <dgm:pt modelId="{E6BF85C1-E198-4082-B48C-FF897014A21C}">
      <dgm:prSet phldrT="[Text]"/>
      <dgm:spPr/>
      <dgm:t>
        <a:bodyPr/>
        <a:lstStyle/>
        <a:p>
          <a:r>
            <a:rPr lang="en-GB" dirty="0" smtClean="0"/>
            <a:t>Outcomes</a:t>
          </a:r>
          <a:endParaRPr lang="en-GB" dirty="0"/>
        </a:p>
      </dgm:t>
    </dgm:pt>
    <dgm:pt modelId="{AD992AB6-4DA0-45BA-BF49-0B92B2D2E2FC}" type="parTrans" cxnId="{B8FCE406-8871-4A03-8E27-75D417AA56C8}">
      <dgm:prSet/>
      <dgm:spPr/>
      <dgm:t>
        <a:bodyPr/>
        <a:lstStyle/>
        <a:p>
          <a:endParaRPr lang="en-GB"/>
        </a:p>
      </dgm:t>
    </dgm:pt>
    <dgm:pt modelId="{B95285AE-17B1-4B66-B283-832C46523D74}" type="sibTrans" cxnId="{B8FCE406-8871-4A03-8E27-75D417AA56C8}">
      <dgm:prSet/>
      <dgm:spPr/>
      <dgm:t>
        <a:bodyPr/>
        <a:lstStyle/>
        <a:p>
          <a:endParaRPr lang="en-GB"/>
        </a:p>
      </dgm:t>
    </dgm:pt>
    <dgm:pt modelId="{7A10E9D2-9F4C-499F-A73B-DDB201A981C1}">
      <dgm:prSet phldrT="[Text]"/>
      <dgm:spPr/>
      <dgm:t>
        <a:bodyPr/>
        <a:lstStyle/>
        <a:p>
          <a:r>
            <a:rPr lang="en-US" dirty="0" smtClean="0"/>
            <a:t>I</a:t>
          </a:r>
          <a:r>
            <a:rPr lang="en-GB" dirty="0" err="1" smtClean="0"/>
            <a:t>mproved</a:t>
          </a:r>
          <a:r>
            <a:rPr lang="en-GB" dirty="0" smtClean="0"/>
            <a:t> trans European communication amongst policy makers</a:t>
          </a:r>
          <a:endParaRPr lang="en-GB" dirty="0"/>
        </a:p>
      </dgm:t>
    </dgm:pt>
    <dgm:pt modelId="{B79394CC-4017-484E-8C98-AA4137F6A434}" type="parTrans" cxnId="{D8B46F42-86EA-4A90-B8EA-FCFB657C5306}">
      <dgm:prSet/>
      <dgm:spPr/>
      <dgm:t>
        <a:bodyPr/>
        <a:lstStyle/>
        <a:p>
          <a:endParaRPr lang="en-GB"/>
        </a:p>
      </dgm:t>
    </dgm:pt>
    <dgm:pt modelId="{4BDFF2B3-C4DF-4F83-8C4C-1457164C7AFA}" type="sibTrans" cxnId="{D8B46F42-86EA-4A90-B8EA-FCFB657C5306}">
      <dgm:prSet/>
      <dgm:spPr/>
      <dgm:t>
        <a:bodyPr/>
        <a:lstStyle/>
        <a:p>
          <a:endParaRPr lang="en-GB"/>
        </a:p>
      </dgm:t>
    </dgm:pt>
    <dgm:pt modelId="{549C763D-53E1-4232-8E8B-1C0C2AE3CF46}">
      <dgm:prSet phldrT="[Text]" phldr="1"/>
      <dgm:spPr/>
      <dgm:t>
        <a:bodyPr/>
        <a:lstStyle/>
        <a:p>
          <a:endParaRPr lang="en-GB" dirty="0"/>
        </a:p>
      </dgm:t>
    </dgm:pt>
    <dgm:pt modelId="{5A604347-A224-4B93-A3E5-1707DAC42099}" type="parTrans" cxnId="{6145EB94-6A67-4E42-9BEE-D5442AAE5E34}">
      <dgm:prSet/>
      <dgm:spPr/>
      <dgm:t>
        <a:bodyPr/>
        <a:lstStyle/>
        <a:p>
          <a:endParaRPr lang="en-GB"/>
        </a:p>
      </dgm:t>
    </dgm:pt>
    <dgm:pt modelId="{609962CC-725B-4D37-9188-AB35D750B997}" type="sibTrans" cxnId="{6145EB94-6A67-4E42-9BEE-D5442AAE5E34}">
      <dgm:prSet/>
      <dgm:spPr/>
      <dgm:t>
        <a:bodyPr/>
        <a:lstStyle/>
        <a:p>
          <a:endParaRPr lang="en-GB"/>
        </a:p>
      </dgm:t>
    </dgm:pt>
    <dgm:pt modelId="{08C81633-59C4-485B-ACA2-FEC023BEE85E}">
      <dgm:prSet phldrT="[Text]"/>
      <dgm:spPr/>
      <dgm:t>
        <a:bodyPr/>
        <a:lstStyle/>
        <a:p>
          <a:r>
            <a:rPr lang="en-GB" dirty="0" smtClean="0"/>
            <a:t>Impacts</a:t>
          </a:r>
          <a:endParaRPr lang="en-GB" dirty="0"/>
        </a:p>
      </dgm:t>
    </dgm:pt>
    <dgm:pt modelId="{5A0AE0D8-FBE9-452F-AD0D-EF980D8922AF}" type="parTrans" cxnId="{E70C149F-8312-4D53-8DD0-A2F46DCC94A7}">
      <dgm:prSet/>
      <dgm:spPr/>
      <dgm:t>
        <a:bodyPr/>
        <a:lstStyle/>
        <a:p>
          <a:endParaRPr lang="en-GB"/>
        </a:p>
      </dgm:t>
    </dgm:pt>
    <dgm:pt modelId="{9BC76527-52BB-4794-9B3C-4EAEB80BE63C}" type="sibTrans" cxnId="{E70C149F-8312-4D53-8DD0-A2F46DCC94A7}">
      <dgm:prSet/>
      <dgm:spPr/>
      <dgm:t>
        <a:bodyPr/>
        <a:lstStyle/>
        <a:p>
          <a:endParaRPr lang="en-GB"/>
        </a:p>
      </dgm:t>
    </dgm:pt>
    <dgm:pt modelId="{1DE4EF80-9561-49E2-8D43-0A6F7F2114F8}">
      <dgm:prSet phldrT="[Text]"/>
      <dgm:spPr/>
      <dgm:t>
        <a:bodyPr/>
        <a:lstStyle/>
        <a:p>
          <a:r>
            <a:rPr lang="en-GB" dirty="0" smtClean="0"/>
            <a:t>Improved policy alignment </a:t>
          </a:r>
          <a:endParaRPr lang="en-GB" dirty="0"/>
        </a:p>
      </dgm:t>
    </dgm:pt>
    <dgm:pt modelId="{06F78F0F-0728-4C57-8AB2-B5E1E537C620}" type="parTrans" cxnId="{E337C187-F978-4BEA-B0E7-0BF8EDC55DDD}">
      <dgm:prSet/>
      <dgm:spPr/>
      <dgm:t>
        <a:bodyPr/>
        <a:lstStyle/>
        <a:p>
          <a:endParaRPr lang="en-GB"/>
        </a:p>
      </dgm:t>
    </dgm:pt>
    <dgm:pt modelId="{A966A536-E52B-4BB3-8673-A79FE32382EB}" type="sibTrans" cxnId="{E337C187-F978-4BEA-B0E7-0BF8EDC55DDD}">
      <dgm:prSet/>
      <dgm:spPr/>
      <dgm:t>
        <a:bodyPr/>
        <a:lstStyle/>
        <a:p>
          <a:endParaRPr lang="en-GB"/>
        </a:p>
      </dgm:t>
    </dgm:pt>
    <dgm:pt modelId="{4D6F56DE-04B2-4388-AB0D-F0D92EBFE65E}" type="pres">
      <dgm:prSet presAssocID="{64C21D29-238B-4F8A-8A12-A988502F9B2F}" presName="theList" presStyleCnt="0">
        <dgm:presLayoutVars>
          <dgm:dir/>
          <dgm:animLvl val="lvl"/>
          <dgm:resizeHandles val="exact"/>
        </dgm:presLayoutVars>
      </dgm:prSet>
      <dgm:spPr/>
      <dgm:t>
        <a:bodyPr/>
        <a:lstStyle/>
        <a:p>
          <a:endParaRPr lang="en-GB"/>
        </a:p>
      </dgm:t>
    </dgm:pt>
    <dgm:pt modelId="{BCDAC51E-18BC-471F-91F8-05C6999FD22D}" type="pres">
      <dgm:prSet presAssocID="{4806EB66-EF43-4561-98F5-1BB7D4F41F01}" presName="compNode" presStyleCnt="0"/>
      <dgm:spPr/>
    </dgm:pt>
    <dgm:pt modelId="{7F605E1C-092C-4D34-9087-5F29CCB78865}" type="pres">
      <dgm:prSet presAssocID="{4806EB66-EF43-4561-98F5-1BB7D4F41F01}" presName="aNode" presStyleLbl="bgShp" presStyleIdx="0" presStyleCnt="5"/>
      <dgm:spPr/>
      <dgm:t>
        <a:bodyPr/>
        <a:lstStyle/>
        <a:p>
          <a:endParaRPr lang="en-GB"/>
        </a:p>
      </dgm:t>
    </dgm:pt>
    <dgm:pt modelId="{FF67F6E8-2836-4B34-8451-45BA86833388}" type="pres">
      <dgm:prSet presAssocID="{4806EB66-EF43-4561-98F5-1BB7D4F41F01}" presName="textNode" presStyleLbl="bgShp" presStyleIdx="0" presStyleCnt="5"/>
      <dgm:spPr/>
      <dgm:t>
        <a:bodyPr/>
        <a:lstStyle/>
        <a:p>
          <a:endParaRPr lang="en-GB"/>
        </a:p>
      </dgm:t>
    </dgm:pt>
    <dgm:pt modelId="{6BA906D3-C0E6-4706-8C27-16A1E9CF30DB}" type="pres">
      <dgm:prSet presAssocID="{4806EB66-EF43-4561-98F5-1BB7D4F41F01}" presName="compChildNode" presStyleCnt="0"/>
      <dgm:spPr/>
    </dgm:pt>
    <dgm:pt modelId="{32BED223-D713-44AE-A14F-09E9F798FEE8}" type="pres">
      <dgm:prSet presAssocID="{4806EB66-EF43-4561-98F5-1BB7D4F41F01}" presName="theInnerList" presStyleCnt="0"/>
      <dgm:spPr/>
    </dgm:pt>
    <dgm:pt modelId="{1A28546B-1A3F-42C6-A6ED-75FEB30F9D36}" type="pres">
      <dgm:prSet presAssocID="{EBDA26D6-84F0-46EE-957C-8C6BD57E6C1D}" presName="childNode" presStyleLbl="node1" presStyleIdx="0" presStyleCnt="8">
        <dgm:presLayoutVars>
          <dgm:bulletEnabled val="1"/>
        </dgm:presLayoutVars>
      </dgm:prSet>
      <dgm:spPr/>
      <dgm:t>
        <a:bodyPr/>
        <a:lstStyle/>
        <a:p>
          <a:endParaRPr lang="en-GB"/>
        </a:p>
      </dgm:t>
    </dgm:pt>
    <dgm:pt modelId="{E54E07C5-CA8B-4678-94E2-3D033CC2973F}" type="pres">
      <dgm:prSet presAssocID="{EBDA26D6-84F0-46EE-957C-8C6BD57E6C1D}" presName="aSpace2" presStyleCnt="0"/>
      <dgm:spPr/>
    </dgm:pt>
    <dgm:pt modelId="{B55A2064-BA85-44B6-BB08-7B119247E881}" type="pres">
      <dgm:prSet presAssocID="{A4E784F9-C6F6-4A04-AB4F-7628B530AD1A}" presName="childNode" presStyleLbl="node1" presStyleIdx="1" presStyleCnt="8" custScaleY="424165">
        <dgm:presLayoutVars>
          <dgm:bulletEnabled val="1"/>
        </dgm:presLayoutVars>
      </dgm:prSet>
      <dgm:spPr/>
      <dgm:t>
        <a:bodyPr/>
        <a:lstStyle/>
        <a:p>
          <a:endParaRPr lang="en-GB"/>
        </a:p>
      </dgm:t>
    </dgm:pt>
    <dgm:pt modelId="{A43FAAA9-9E86-4FC9-B52D-020EC7483F13}" type="pres">
      <dgm:prSet presAssocID="{4806EB66-EF43-4561-98F5-1BB7D4F41F01}" presName="aSpace" presStyleCnt="0"/>
      <dgm:spPr/>
    </dgm:pt>
    <dgm:pt modelId="{C3EADCC9-C2BD-0249-8CC3-BE1C0027B6F7}" type="pres">
      <dgm:prSet presAssocID="{CE9012B9-C318-447B-A6DE-26B09F520AB1}" presName="compNode" presStyleCnt="0"/>
      <dgm:spPr/>
    </dgm:pt>
    <dgm:pt modelId="{15F3B457-15D6-C942-9A24-C3998BDFC1FC}" type="pres">
      <dgm:prSet presAssocID="{CE9012B9-C318-447B-A6DE-26B09F520AB1}" presName="aNode" presStyleLbl="bgShp" presStyleIdx="1" presStyleCnt="5"/>
      <dgm:spPr/>
      <dgm:t>
        <a:bodyPr/>
        <a:lstStyle/>
        <a:p>
          <a:endParaRPr lang="en-US"/>
        </a:p>
      </dgm:t>
    </dgm:pt>
    <dgm:pt modelId="{C2761FDE-54C8-F847-ADC5-3E6203600A40}" type="pres">
      <dgm:prSet presAssocID="{CE9012B9-C318-447B-A6DE-26B09F520AB1}" presName="textNode" presStyleLbl="bgShp" presStyleIdx="1" presStyleCnt="5"/>
      <dgm:spPr/>
      <dgm:t>
        <a:bodyPr/>
        <a:lstStyle/>
        <a:p>
          <a:endParaRPr lang="en-US"/>
        </a:p>
      </dgm:t>
    </dgm:pt>
    <dgm:pt modelId="{9D154436-4200-D940-9403-1E08232E6540}" type="pres">
      <dgm:prSet presAssocID="{CE9012B9-C318-447B-A6DE-26B09F520AB1}" presName="compChildNode" presStyleCnt="0"/>
      <dgm:spPr/>
    </dgm:pt>
    <dgm:pt modelId="{42260AA7-7628-884E-8B26-2C78F171DD59}" type="pres">
      <dgm:prSet presAssocID="{CE9012B9-C318-447B-A6DE-26B09F520AB1}" presName="theInnerList" presStyleCnt="0"/>
      <dgm:spPr/>
    </dgm:pt>
    <dgm:pt modelId="{7E18703A-5038-4FBF-9921-027AE6D44C72}" type="pres">
      <dgm:prSet presAssocID="{BE57BF79-FA3F-4CEF-BF3B-28D54E31A749}" presName="childNode" presStyleLbl="node1" presStyleIdx="2" presStyleCnt="8">
        <dgm:presLayoutVars>
          <dgm:bulletEnabled val="1"/>
        </dgm:presLayoutVars>
      </dgm:prSet>
      <dgm:spPr/>
      <dgm:t>
        <a:bodyPr/>
        <a:lstStyle/>
        <a:p>
          <a:endParaRPr lang="en-GB"/>
        </a:p>
      </dgm:t>
    </dgm:pt>
    <dgm:pt modelId="{B1504EEC-30E9-A143-9255-DA9139A8BE18}" type="pres">
      <dgm:prSet presAssocID="{CE9012B9-C318-447B-A6DE-26B09F520AB1}" presName="aSpace" presStyleCnt="0"/>
      <dgm:spPr/>
    </dgm:pt>
    <dgm:pt modelId="{5D6EAF25-CD4D-4A59-8348-C32DBE20A7B2}" type="pres">
      <dgm:prSet presAssocID="{674DC205-85FE-4EEE-B5ED-06F02D3608B0}" presName="compNode" presStyleCnt="0"/>
      <dgm:spPr/>
    </dgm:pt>
    <dgm:pt modelId="{D8C7719F-2969-443C-A0F4-9C18EBF349C2}" type="pres">
      <dgm:prSet presAssocID="{674DC205-85FE-4EEE-B5ED-06F02D3608B0}" presName="aNode" presStyleLbl="bgShp" presStyleIdx="2" presStyleCnt="5"/>
      <dgm:spPr/>
      <dgm:t>
        <a:bodyPr/>
        <a:lstStyle/>
        <a:p>
          <a:endParaRPr lang="en-GB"/>
        </a:p>
      </dgm:t>
    </dgm:pt>
    <dgm:pt modelId="{81F7993D-4EF5-4394-A323-599BC04C4411}" type="pres">
      <dgm:prSet presAssocID="{674DC205-85FE-4EEE-B5ED-06F02D3608B0}" presName="textNode" presStyleLbl="bgShp" presStyleIdx="2" presStyleCnt="5"/>
      <dgm:spPr/>
      <dgm:t>
        <a:bodyPr/>
        <a:lstStyle/>
        <a:p>
          <a:endParaRPr lang="en-GB"/>
        </a:p>
      </dgm:t>
    </dgm:pt>
    <dgm:pt modelId="{E1FB7F90-9572-4AD8-A6C1-21C4BFF6E8EC}" type="pres">
      <dgm:prSet presAssocID="{674DC205-85FE-4EEE-B5ED-06F02D3608B0}" presName="compChildNode" presStyleCnt="0"/>
      <dgm:spPr/>
    </dgm:pt>
    <dgm:pt modelId="{732F31F4-B5F4-49F3-8AB7-1B33745D07EC}" type="pres">
      <dgm:prSet presAssocID="{674DC205-85FE-4EEE-B5ED-06F02D3608B0}" presName="theInnerList" presStyleCnt="0"/>
      <dgm:spPr/>
    </dgm:pt>
    <dgm:pt modelId="{20D0FEBB-0FF3-4849-9211-BA23A84997A7}" type="pres">
      <dgm:prSet presAssocID="{CF7C0F44-B6BF-4EAC-BA39-62E3F966E507}" presName="childNode" presStyleLbl="node1" presStyleIdx="3" presStyleCnt="8">
        <dgm:presLayoutVars>
          <dgm:bulletEnabled val="1"/>
        </dgm:presLayoutVars>
      </dgm:prSet>
      <dgm:spPr/>
      <dgm:t>
        <a:bodyPr/>
        <a:lstStyle/>
        <a:p>
          <a:endParaRPr lang="en-GB"/>
        </a:p>
      </dgm:t>
    </dgm:pt>
    <dgm:pt modelId="{9E2FACE9-EDB0-47F3-A361-26386E32AEFE}" type="pres">
      <dgm:prSet presAssocID="{CF7C0F44-B6BF-4EAC-BA39-62E3F966E507}" presName="aSpace2" presStyleCnt="0"/>
      <dgm:spPr/>
    </dgm:pt>
    <dgm:pt modelId="{B827D282-FD25-45A1-8A1A-9BC72390A271}" type="pres">
      <dgm:prSet presAssocID="{6A597032-BEDA-4667-A1F3-328C7B8E35EE}" presName="childNode" presStyleLbl="node1" presStyleIdx="4" presStyleCnt="8">
        <dgm:presLayoutVars>
          <dgm:bulletEnabled val="1"/>
        </dgm:presLayoutVars>
      </dgm:prSet>
      <dgm:spPr/>
      <dgm:t>
        <a:bodyPr/>
        <a:lstStyle/>
        <a:p>
          <a:endParaRPr lang="en-GB"/>
        </a:p>
      </dgm:t>
    </dgm:pt>
    <dgm:pt modelId="{C7050EE4-B0A7-40A4-ACC1-7CE829D5DA7C}" type="pres">
      <dgm:prSet presAssocID="{674DC205-85FE-4EEE-B5ED-06F02D3608B0}" presName="aSpace" presStyleCnt="0"/>
      <dgm:spPr/>
    </dgm:pt>
    <dgm:pt modelId="{33E43F88-E7C2-42FE-880A-DB61F2EC055D}" type="pres">
      <dgm:prSet presAssocID="{E6BF85C1-E198-4082-B48C-FF897014A21C}" presName="compNode" presStyleCnt="0"/>
      <dgm:spPr/>
    </dgm:pt>
    <dgm:pt modelId="{F9EFC1A6-1BD2-4087-A15C-72CDB347DF94}" type="pres">
      <dgm:prSet presAssocID="{E6BF85C1-E198-4082-B48C-FF897014A21C}" presName="aNode" presStyleLbl="bgShp" presStyleIdx="3" presStyleCnt="5"/>
      <dgm:spPr/>
      <dgm:t>
        <a:bodyPr/>
        <a:lstStyle/>
        <a:p>
          <a:endParaRPr lang="en-GB"/>
        </a:p>
      </dgm:t>
    </dgm:pt>
    <dgm:pt modelId="{63B7A743-2D85-4CFB-9612-CBBFA760D50D}" type="pres">
      <dgm:prSet presAssocID="{E6BF85C1-E198-4082-B48C-FF897014A21C}" presName="textNode" presStyleLbl="bgShp" presStyleIdx="3" presStyleCnt="5"/>
      <dgm:spPr/>
      <dgm:t>
        <a:bodyPr/>
        <a:lstStyle/>
        <a:p>
          <a:endParaRPr lang="en-GB"/>
        </a:p>
      </dgm:t>
    </dgm:pt>
    <dgm:pt modelId="{0BDCF331-BBE2-4F75-8E02-0EBA8FB7FA56}" type="pres">
      <dgm:prSet presAssocID="{E6BF85C1-E198-4082-B48C-FF897014A21C}" presName="compChildNode" presStyleCnt="0"/>
      <dgm:spPr/>
    </dgm:pt>
    <dgm:pt modelId="{CC52F634-5075-48BE-84BF-28BEB855B71F}" type="pres">
      <dgm:prSet presAssocID="{E6BF85C1-E198-4082-B48C-FF897014A21C}" presName="theInnerList" presStyleCnt="0"/>
      <dgm:spPr/>
    </dgm:pt>
    <dgm:pt modelId="{723302AA-DC18-4754-8C58-E4C6860B9A09}" type="pres">
      <dgm:prSet presAssocID="{7A10E9D2-9F4C-499F-A73B-DDB201A981C1}" presName="childNode" presStyleLbl="node1" presStyleIdx="5" presStyleCnt="8">
        <dgm:presLayoutVars>
          <dgm:bulletEnabled val="1"/>
        </dgm:presLayoutVars>
      </dgm:prSet>
      <dgm:spPr/>
      <dgm:t>
        <a:bodyPr/>
        <a:lstStyle/>
        <a:p>
          <a:endParaRPr lang="en-GB"/>
        </a:p>
      </dgm:t>
    </dgm:pt>
    <dgm:pt modelId="{1E3EE4D1-685C-451A-AF99-501B15165E7D}" type="pres">
      <dgm:prSet presAssocID="{7A10E9D2-9F4C-499F-A73B-DDB201A981C1}" presName="aSpace2" presStyleCnt="0"/>
      <dgm:spPr/>
    </dgm:pt>
    <dgm:pt modelId="{63900BE5-BC90-4D30-8204-33A26417747D}" type="pres">
      <dgm:prSet presAssocID="{549C763D-53E1-4232-8E8B-1C0C2AE3CF46}" presName="childNode" presStyleLbl="node1" presStyleIdx="6" presStyleCnt="8">
        <dgm:presLayoutVars>
          <dgm:bulletEnabled val="1"/>
        </dgm:presLayoutVars>
      </dgm:prSet>
      <dgm:spPr/>
      <dgm:t>
        <a:bodyPr/>
        <a:lstStyle/>
        <a:p>
          <a:endParaRPr lang="en-GB"/>
        </a:p>
      </dgm:t>
    </dgm:pt>
    <dgm:pt modelId="{62A0DA86-0449-4CF3-AAE4-FA433743D272}" type="pres">
      <dgm:prSet presAssocID="{E6BF85C1-E198-4082-B48C-FF897014A21C}" presName="aSpace" presStyleCnt="0"/>
      <dgm:spPr/>
    </dgm:pt>
    <dgm:pt modelId="{F112FF84-BE65-49C8-99D6-CD4F6646C311}" type="pres">
      <dgm:prSet presAssocID="{08C81633-59C4-485B-ACA2-FEC023BEE85E}" presName="compNode" presStyleCnt="0"/>
      <dgm:spPr/>
    </dgm:pt>
    <dgm:pt modelId="{2386DEFE-EB02-420A-807F-DD4B8B437408}" type="pres">
      <dgm:prSet presAssocID="{08C81633-59C4-485B-ACA2-FEC023BEE85E}" presName="aNode" presStyleLbl="bgShp" presStyleIdx="4" presStyleCnt="5"/>
      <dgm:spPr/>
      <dgm:t>
        <a:bodyPr/>
        <a:lstStyle/>
        <a:p>
          <a:endParaRPr lang="en-GB"/>
        </a:p>
      </dgm:t>
    </dgm:pt>
    <dgm:pt modelId="{7F28F9E8-D995-4C2E-A773-F420F7FB1ACB}" type="pres">
      <dgm:prSet presAssocID="{08C81633-59C4-485B-ACA2-FEC023BEE85E}" presName="textNode" presStyleLbl="bgShp" presStyleIdx="4" presStyleCnt="5"/>
      <dgm:spPr/>
      <dgm:t>
        <a:bodyPr/>
        <a:lstStyle/>
        <a:p>
          <a:endParaRPr lang="en-GB"/>
        </a:p>
      </dgm:t>
    </dgm:pt>
    <dgm:pt modelId="{C953CD75-8075-40E1-B4F3-6936AD34EDC9}" type="pres">
      <dgm:prSet presAssocID="{08C81633-59C4-485B-ACA2-FEC023BEE85E}" presName="compChildNode" presStyleCnt="0"/>
      <dgm:spPr/>
    </dgm:pt>
    <dgm:pt modelId="{4C0AC736-4E46-4105-8A13-FB05ABD6B78E}" type="pres">
      <dgm:prSet presAssocID="{08C81633-59C4-485B-ACA2-FEC023BEE85E}" presName="theInnerList" presStyleCnt="0"/>
      <dgm:spPr/>
    </dgm:pt>
    <dgm:pt modelId="{3EF40D77-77CE-4956-B87F-9528A9B0B69C}" type="pres">
      <dgm:prSet presAssocID="{1DE4EF80-9561-49E2-8D43-0A6F7F2114F8}" presName="childNode" presStyleLbl="node1" presStyleIdx="7" presStyleCnt="8">
        <dgm:presLayoutVars>
          <dgm:bulletEnabled val="1"/>
        </dgm:presLayoutVars>
      </dgm:prSet>
      <dgm:spPr/>
      <dgm:t>
        <a:bodyPr/>
        <a:lstStyle/>
        <a:p>
          <a:endParaRPr lang="en-GB"/>
        </a:p>
      </dgm:t>
    </dgm:pt>
  </dgm:ptLst>
  <dgm:cxnLst>
    <dgm:cxn modelId="{038EF31C-C01D-4870-92E5-D8D98EEB6033}" type="presOf" srcId="{674DC205-85FE-4EEE-B5ED-06F02D3608B0}" destId="{D8C7719F-2969-443C-A0F4-9C18EBF349C2}" srcOrd="0" destOrd="0" presId="urn:microsoft.com/office/officeart/2005/8/layout/lProcess2"/>
    <dgm:cxn modelId="{5FE3DA3B-2CF9-4AED-9ACF-DD044A93505E}" type="presOf" srcId="{549C763D-53E1-4232-8E8B-1C0C2AE3CF46}" destId="{63900BE5-BC90-4D30-8204-33A26417747D}" srcOrd="0" destOrd="0" presId="urn:microsoft.com/office/officeart/2005/8/layout/lProcess2"/>
    <dgm:cxn modelId="{030196C4-CA99-47A1-A507-28C8E91343C1}" type="presOf" srcId="{CF7C0F44-B6BF-4EAC-BA39-62E3F966E507}" destId="{20D0FEBB-0FF3-4849-9211-BA23A84997A7}" srcOrd="0" destOrd="0" presId="urn:microsoft.com/office/officeart/2005/8/layout/lProcess2"/>
    <dgm:cxn modelId="{2A258CF5-255F-4E84-BF31-A5B979503B8D}" type="presOf" srcId="{7A10E9D2-9F4C-499F-A73B-DDB201A981C1}" destId="{723302AA-DC18-4754-8C58-E4C6860B9A09}" srcOrd="0" destOrd="0" presId="urn:microsoft.com/office/officeart/2005/8/layout/lProcess2"/>
    <dgm:cxn modelId="{AADB1AA0-1650-45A7-B50A-0DE7CDFDB31F}" srcId="{CE9012B9-C318-447B-A6DE-26B09F520AB1}" destId="{BE57BF79-FA3F-4CEF-BF3B-28D54E31A749}" srcOrd="0" destOrd="0" parTransId="{1116AB05-579D-4799-B5AC-88C7C4618AF6}" sibTransId="{DDBFDA85-FB64-470D-BB75-54F89F5895A2}"/>
    <dgm:cxn modelId="{B8FCE406-8871-4A03-8E27-75D417AA56C8}" srcId="{64C21D29-238B-4F8A-8A12-A988502F9B2F}" destId="{E6BF85C1-E198-4082-B48C-FF897014A21C}" srcOrd="3" destOrd="0" parTransId="{AD992AB6-4DA0-45BA-BF49-0B92B2D2E2FC}" sibTransId="{B95285AE-17B1-4B66-B283-832C46523D74}"/>
    <dgm:cxn modelId="{20E40750-A567-46E2-A69A-AFBE8C809BBA}" srcId="{64C21D29-238B-4F8A-8A12-A988502F9B2F}" destId="{674DC205-85FE-4EEE-B5ED-06F02D3608B0}" srcOrd="2" destOrd="0" parTransId="{6011446F-7B03-4471-A27B-8F276D2B306C}" sibTransId="{0D66AEBD-9D36-45A5-8A02-61A7766F0962}"/>
    <dgm:cxn modelId="{DC5D1C6D-4CE5-CE4D-B78D-A8D8B55454A6}" type="presOf" srcId="{BE57BF79-FA3F-4CEF-BF3B-28D54E31A749}" destId="{7E18703A-5038-4FBF-9921-027AE6D44C72}" srcOrd="0" destOrd="0" presId="urn:microsoft.com/office/officeart/2005/8/layout/lProcess2"/>
    <dgm:cxn modelId="{D8B46F42-86EA-4A90-B8EA-FCFB657C5306}" srcId="{E6BF85C1-E198-4082-B48C-FF897014A21C}" destId="{7A10E9D2-9F4C-499F-A73B-DDB201A981C1}" srcOrd="0" destOrd="0" parTransId="{B79394CC-4017-484E-8C98-AA4137F6A434}" sibTransId="{4BDFF2B3-C4DF-4F83-8C4C-1457164C7AFA}"/>
    <dgm:cxn modelId="{1567D7B3-8EC9-4251-B0F0-2EF797610696}" srcId="{4806EB66-EF43-4561-98F5-1BB7D4F41F01}" destId="{EBDA26D6-84F0-46EE-957C-8C6BD57E6C1D}" srcOrd="0" destOrd="0" parTransId="{914E8EBC-23E2-4D5A-A077-BB6952C33484}" sibTransId="{018FBC0C-8E03-42F0-A540-302C3B0DCD1C}"/>
    <dgm:cxn modelId="{EF22CB75-CE05-477E-8E98-4432C00AF40C}" type="presOf" srcId="{E6BF85C1-E198-4082-B48C-FF897014A21C}" destId="{F9EFC1A6-1BD2-4087-A15C-72CDB347DF94}" srcOrd="0" destOrd="0" presId="urn:microsoft.com/office/officeart/2005/8/layout/lProcess2"/>
    <dgm:cxn modelId="{72C1B371-C655-4EDC-88C6-B1464EE5874A}" type="presOf" srcId="{1DE4EF80-9561-49E2-8D43-0A6F7F2114F8}" destId="{3EF40D77-77CE-4956-B87F-9528A9B0B69C}" srcOrd="0" destOrd="0" presId="urn:microsoft.com/office/officeart/2005/8/layout/lProcess2"/>
    <dgm:cxn modelId="{AD1F1355-614F-4F9D-93EA-A2EC08FA3005}" srcId="{674DC205-85FE-4EEE-B5ED-06F02D3608B0}" destId="{6A597032-BEDA-4667-A1F3-328C7B8E35EE}" srcOrd="1" destOrd="0" parTransId="{47A8A31A-BA0F-4150-A95C-2E114D308196}" sibTransId="{B8546E45-3D2A-45EF-AD48-72676E9258E7}"/>
    <dgm:cxn modelId="{26572985-AFF1-B04B-B47D-AF5BC0AEBD6E}" type="presOf" srcId="{CE9012B9-C318-447B-A6DE-26B09F520AB1}" destId="{C2761FDE-54C8-F847-ADC5-3E6203600A40}" srcOrd="1" destOrd="0" presId="urn:microsoft.com/office/officeart/2005/8/layout/lProcess2"/>
    <dgm:cxn modelId="{1799BBD1-50EB-42E8-B537-CC2B91CF0623}" srcId="{64C21D29-238B-4F8A-8A12-A988502F9B2F}" destId="{CE9012B9-C318-447B-A6DE-26B09F520AB1}" srcOrd="1" destOrd="0" parTransId="{415F6428-B907-4AB3-9916-9835E4AA224F}" sibTransId="{5F46916C-1D6B-4DAC-AF07-FA3AE254C798}"/>
    <dgm:cxn modelId="{E91E2757-2A08-44F1-9CFB-452F4648C048}" type="presOf" srcId="{EBDA26D6-84F0-46EE-957C-8C6BD57E6C1D}" destId="{1A28546B-1A3F-42C6-A6ED-75FEB30F9D36}" srcOrd="0" destOrd="0" presId="urn:microsoft.com/office/officeart/2005/8/layout/lProcess2"/>
    <dgm:cxn modelId="{95BBF2E9-C1A2-4EA9-8267-EDE48691C44D}" type="presOf" srcId="{674DC205-85FE-4EEE-B5ED-06F02D3608B0}" destId="{81F7993D-4EF5-4394-A323-599BC04C4411}" srcOrd="1" destOrd="0" presId="urn:microsoft.com/office/officeart/2005/8/layout/lProcess2"/>
    <dgm:cxn modelId="{654E46A1-6EFF-48CB-8912-AC8F93554E5B}" type="presOf" srcId="{4806EB66-EF43-4561-98F5-1BB7D4F41F01}" destId="{7F605E1C-092C-4D34-9087-5F29CCB78865}" srcOrd="0" destOrd="0" presId="urn:microsoft.com/office/officeart/2005/8/layout/lProcess2"/>
    <dgm:cxn modelId="{05F5EF5F-FDB3-4932-AFA7-18B8DFB7B495}" srcId="{4806EB66-EF43-4561-98F5-1BB7D4F41F01}" destId="{A4E784F9-C6F6-4A04-AB4F-7628B530AD1A}" srcOrd="1" destOrd="0" parTransId="{FDEAB2EF-BD00-4F2B-8A3F-46E44AE6E0FF}" sibTransId="{EFDEED0E-5806-4B8C-9B50-C463C17D3BD1}"/>
    <dgm:cxn modelId="{E337C187-F978-4BEA-B0E7-0BF8EDC55DDD}" srcId="{08C81633-59C4-485B-ACA2-FEC023BEE85E}" destId="{1DE4EF80-9561-49E2-8D43-0A6F7F2114F8}" srcOrd="0" destOrd="0" parTransId="{06F78F0F-0728-4C57-8AB2-B5E1E537C620}" sibTransId="{A966A536-E52B-4BB3-8673-A79FE32382EB}"/>
    <dgm:cxn modelId="{6145EB94-6A67-4E42-9BEE-D5442AAE5E34}" srcId="{E6BF85C1-E198-4082-B48C-FF897014A21C}" destId="{549C763D-53E1-4232-8E8B-1C0C2AE3CF46}" srcOrd="1" destOrd="0" parTransId="{5A604347-A224-4B93-A3E5-1707DAC42099}" sibTransId="{609962CC-725B-4D37-9188-AB35D750B997}"/>
    <dgm:cxn modelId="{E70C149F-8312-4D53-8DD0-A2F46DCC94A7}" srcId="{64C21D29-238B-4F8A-8A12-A988502F9B2F}" destId="{08C81633-59C4-485B-ACA2-FEC023BEE85E}" srcOrd="4" destOrd="0" parTransId="{5A0AE0D8-FBE9-452F-AD0D-EF980D8922AF}" sibTransId="{9BC76527-52BB-4794-9B3C-4EAEB80BE63C}"/>
    <dgm:cxn modelId="{D648CD28-2380-42BD-BDDC-1945C50A5C3B}" srcId="{674DC205-85FE-4EEE-B5ED-06F02D3608B0}" destId="{CF7C0F44-B6BF-4EAC-BA39-62E3F966E507}" srcOrd="0" destOrd="0" parTransId="{B37C0D1C-CAD0-4516-98D1-E37D552E5AD1}" sibTransId="{B5899D0E-CB7B-47F3-A8A0-63EF98027C56}"/>
    <dgm:cxn modelId="{04A2B618-2A59-4644-8894-89982C28E31F}" type="presOf" srcId="{64C21D29-238B-4F8A-8A12-A988502F9B2F}" destId="{4D6F56DE-04B2-4388-AB0D-F0D92EBFE65E}" srcOrd="0" destOrd="0" presId="urn:microsoft.com/office/officeart/2005/8/layout/lProcess2"/>
    <dgm:cxn modelId="{9B33773B-3FC4-6545-94C3-E6F007B6B550}" type="presOf" srcId="{CE9012B9-C318-447B-A6DE-26B09F520AB1}" destId="{15F3B457-15D6-C942-9A24-C3998BDFC1FC}" srcOrd="0" destOrd="0" presId="urn:microsoft.com/office/officeart/2005/8/layout/lProcess2"/>
    <dgm:cxn modelId="{8C4E72DB-7DC5-4223-9CC8-69E9B1BF3989}" type="presOf" srcId="{6A597032-BEDA-4667-A1F3-328C7B8E35EE}" destId="{B827D282-FD25-45A1-8A1A-9BC72390A271}" srcOrd="0" destOrd="0" presId="urn:microsoft.com/office/officeart/2005/8/layout/lProcess2"/>
    <dgm:cxn modelId="{AED9ACEF-F703-4FBC-812A-6830E75184B8}" type="presOf" srcId="{08C81633-59C4-485B-ACA2-FEC023BEE85E}" destId="{2386DEFE-EB02-420A-807F-DD4B8B437408}" srcOrd="0" destOrd="0" presId="urn:microsoft.com/office/officeart/2005/8/layout/lProcess2"/>
    <dgm:cxn modelId="{DE921A2A-B624-49AC-B2DC-45D31CB844CE}" type="presOf" srcId="{E6BF85C1-E198-4082-B48C-FF897014A21C}" destId="{63B7A743-2D85-4CFB-9612-CBBFA760D50D}" srcOrd="1" destOrd="0" presId="urn:microsoft.com/office/officeart/2005/8/layout/lProcess2"/>
    <dgm:cxn modelId="{24511707-BB95-4E68-8E01-698C44514661}" type="presOf" srcId="{4806EB66-EF43-4561-98F5-1BB7D4F41F01}" destId="{FF67F6E8-2836-4B34-8451-45BA86833388}" srcOrd="1" destOrd="0" presId="urn:microsoft.com/office/officeart/2005/8/layout/lProcess2"/>
    <dgm:cxn modelId="{13CDD26D-518B-4AAB-94D8-46A789B6AF28}" type="presOf" srcId="{08C81633-59C4-485B-ACA2-FEC023BEE85E}" destId="{7F28F9E8-D995-4C2E-A773-F420F7FB1ACB}" srcOrd="1" destOrd="0" presId="urn:microsoft.com/office/officeart/2005/8/layout/lProcess2"/>
    <dgm:cxn modelId="{A9E8960E-8C1B-404B-A74F-D4EEBBB6F89C}" type="presOf" srcId="{A4E784F9-C6F6-4A04-AB4F-7628B530AD1A}" destId="{B55A2064-BA85-44B6-BB08-7B119247E881}" srcOrd="0" destOrd="0" presId="urn:microsoft.com/office/officeart/2005/8/layout/lProcess2"/>
    <dgm:cxn modelId="{65B197B1-983F-45B9-8087-74E35EE1D58E}" srcId="{64C21D29-238B-4F8A-8A12-A988502F9B2F}" destId="{4806EB66-EF43-4561-98F5-1BB7D4F41F01}" srcOrd="0" destOrd="0" parTransId="{7902935F-91B4-4FDD-9B46-4CB3FD822E8D}" sibTransId="{2B5DEC5B-4A2D-4A29-8FCA-046ED8EF21A4}"/>
    <dgm:cxn modelId="{0D2EB13B-2715-4ADE-B35E-94BD6377B736}" type="presParOf" srcId="{4D6F56DE-04B2-4388-AB0D-F0D92EBFE65E}" destId="{BCDAC51E-18BC-471F-91F8-05C6999FD22D}" srcOrd="0" destOrd="0" presId="urn:microsoft.com/office/officeart/2005/8/layout/lProcess2"/>
    <dgm:cxn modelId="{65383918-A21E-4055-B16A-98B8BF5B966F}" type="presParOf" srcId="{BCDAC51E-18BC-471F-91F8-05C6999FD22D}" destId="{7F605E1C-092C-4D34-9087-5F29CCB78865}" srcOrd="0" destOrd="0" presId="urn:microsoft.com/office/officeart/2005/8/layout/lProcess2"/>
    <dgm:cxn modelId="{DDA4670B-55E3-4177-9AAB-760634D00840}" type="presParOf" srcId="{BCDAC51E-18BC-471F-91F8-05C6999FD22D}" destId="{FF67F6E8-2836-4B34-8451-45BA86833388}" srcOrd="1" destOrd="0" presId="urn:microsoft.com/office/officeart/2005/8/layout/lProcess2"/>
    <dgm:cxn modelId="{FC39401D-60F3-4730-B194-60202056DA34}" type="presParOf" srcId="{BCDAC51E-18BC-471F-91F8-05C6999FD22D}" destId="{6BA906D3-C0E6-4706-8C27-16A1E9CF30DB}" srcOrd="2" destOrd="0" presId="urn:microsoft.com/office/officeart/2005/8/layout/lProcess2"/>
    <dgm:cxn modelId="{E45D1B4F-838C-468D-98F8-13B9AF5C5D66}" type="presParOf" srcId="{6BA906D3-C0E6-4706-8C27-16A1E9CF30DB}" destId="{32BED223-D713-44AE-A14F-09E9F798FEE8}" srcOrd="0" destOrd="0" presId="urn:microsoft.com/office/officeart/2005/8/layout/lProcess2"/>
    <dgm:cxn modelId="{B2A2320B-C751-41AE-9727-0F47B58C1940}" type="presParOf" srcId="{32BED223-D713-44AE-A14F-09E9F798FEE8}" destId="{1A28546B-1A3F-42C6-A6ED-75FEB30F9D36}" srcOrd="0" destOrd="0" presId="urn:microsoft.com/office/officeart/2005/8/layout/lProcess2"/>
    <dgm:cxn modelId="{AD92CFB2-C5DC-4800-AFC5-DDD8987E23A9}" type="presParOf" srcId="{32BED223-D713-44AE-A14F-09E9F798FEE8}" destId="{E54E07C5-CA8B-4678-94E2-3D033CC2973F}" srcOrd="1" destOrd="0" presId="urn:microsoft.com/office/officeart/2005/8/layout/lProcess2"/>
    <dgm:cxn modelId="{6E73E960-E373-4F69-AE16-DAAA11C1C09C}" type="presParOf" srcId="{32BED223-D713-44AE-A14F-09E9F798FEE8}" destId="{B55A2064-BA85-44B6-BB08-7B119247E881}" srcOrd="2" destOrd="0" presId="urn:microsoft.com/office/officeart/2005/8/layout/lProcess2"/>
    <dgm:cxn modelId="{1B6BBEF0-15E1-47BB-87B3-28624B94183D}" type="presParOf" srcId="{4D6F56DE-04B2-4388-AB0D-F0D92EBFE65E}" destId="{A43FAAA9-9E86-4FC9-B52D-020EC7483F13}" srcOrd="1" destOrd="0" presId="urn:microsoft.com/office/officeart/2005/8/layout/lProcess2"/>
    <dgm:cxn modelId="{2456BA40-02C3-3248-83B7-0EB29025ECF9}" type="presParOf" srcId="{4D6F56DE-04B2-4388-AB0D-F0D92EBFE65E}" destId="{C3EADCC9-C2BD-0249-8CC3-BE1C0027B6F7}" srcOrd="2" destOrd="0" presId="urn:microsoft.com/office/officeart/2005/8/layout/lProcess2"/>
    <dgm:cxn modelId="{CD9D4662-9D14-6C41-A51D-C2586F36CF74}" type="presParOf" srcId="{C3EADCC9-C2BD-0249-8CC3-BE1C0027B6F7}" destId="{15F3B457-15D6-C942-9A24-C3998BDFC1FC}" srcOrd="0" destOrd="0" presId="urn:microsoft.com/office/officeart/2005/8/layout/lProcess2"/>
    <dgm:cxn modelId="{ADFB1515-466A-8040-B3F4-97E67A92CA27}" type="presParOf" srcId="{C3EADCC9-C2BD-0249-8CC3-BE1C0027B6F7}" destId="{C2761FDE-54C8-F847-ADC5-3E6203600A40}" srcOrd="1" destOrd="0" presId="urn:microsoft.com/office/officeart/2005/8/layout/lProcess2"/>
    <dgm:cxn modelId="{616D46CB-F40B-E34D-9413-9D470CC73427}" type="presParOf" srcId="{C3EADCC9-C2BD-0249-8CC3-BE1C0027B6F7}" destId="{9D154436-4200-D940-9403-1E08232E6540}" srcOrd="2" destOrd="0" presId="urn:microsoft.com/office/officeart/2005/8/layout/lProcess2"/>
    <dgm:cxn modelId="{72FB4D03-B8BA-5F4A-A15B-919F25A58472}" type="presParOf" srcId="{9D154436-4200-D940-9403-1E08232E6540}" destId="{42260AA7-7628-884E-8B26-2C78F171DD59}" srcOrd="0" destOrd="0" presId="urn:microsoft.com/office/officeart/2005/8/layout/lProcess2"/>
    <dgm:cxn modelId="{5C1F79A6-338F-584A-AF06-D50412D27D64}" type="presParOf" srcId="{42260AA7-7628-884E-8B26-2C78F171DD59}" destId="{7E18703A-5038-4FBF-9921-027AE6D44C72}" srcOrd="0" destOrd="0" presId="urn:microsoft.com/office/officeart/2005/8/layout/lProcess2"/>
    <dgm:cxn modelId="{0EC37DAD-483D-E44D-B2E8-DD282A05A3EA}" type="presParOf" srcId="{4D6F56DE-04B2-4388-AB0D-F0D92EBFE65E}" destId="{B1504EEC-30E9-A143-9255-DA9139A8BE18}" srcOrd="3" destOrd="0" presId="urn:microsoft.com/office/officeart/2005/8/layout/lProcess2"/>
    <dgm:cxn modelId="{BC3000E1-2804-4704-A509-C49DAFD0EE76}" type="presParOf" srcId="{4D6F56DE-04B2-4388-AB0D-F0D92EBFE65E}" destId="{5D6EAF25-CD4D-4A59-8348-C32DBE20A7B2}" srcOrd="4" destOrd="0" presId="urn:microsoft.com/office/officeart/2005/8/layout/lProcess2"/>
    <dgm:cxn modelId="{92B46EE6-348D-4B51-A25A-20AF3041119B}" type="presParOf" srcId="{5D6EAF25-CD4D-4A59-8348-C32DBE20A7B2}" destId="{D8C7719F-2969-443C-A0F4-9C18EBF349C2}" srcOrd="0" destOrd="0" presId="urn:microsoft.com/office/officeart/2005/8/layout/lProcess2"/>
    <dgm:cxn modelId="{3E204FA6-522A-4950-978A-2845FEF4C1E0}" type="presParOf" srcId="{5D6EAF25-CD4D-4A59-8348-C32DBE20A7B2}" destId="{81F7993D-4EF5-4394-A323-599BC04C4411}" srcOrd="1" destOrd="0" presId="urn:microsoft.com/office/officeart/2005/8/layout/lProcess2"/>
    <dgm:cxn modelId="{D9CC1BA5-E8C0-4ACB-A4B6-26D5743EA3EE}" type="presParOf" srcId="{5D6EAF25-CD4D-4A59-8348-C32DBE20A7B2}" destId="{E1FB7F90-9572-4AD8-A6C1-21C4BFF6E8EC}" srcOrd="2" destOrd="0" presId="urn:microsoft.com/office/officeart/2005/8/layout/lProcess2"/>
    <dgm:cxn modelId="{0D798CC5-23A7-4108-A1E3-C03F3513D460}" type="presParOf" srcId="{E1FB7F90-9572-4AD8-A6C1-21C4BFF6E8EC}" destId="{732F31F4-B5F4-49F3-8AB7-1B33745D07EC}" srcOrd="0" destOrd="0" presId="urn:microsoft.com/office/officeart/2005/8/layout/lProcess2"/>
    <dgm:cxn modelId="{D82A9005-EF09-4783-BAFF-BF915CC580B2}" type="presParOf" srcId="{732F31F4-B5F4-49F3-8AB7-1B33745D07EC}" destId="{20D0FEBB-0FF3-4849-9211-BA23A84997A7}" srcOrd="0" destOrd="0" presId="urn:microsoft.com/office/officeart/2005/8/layout/lProcess2"/>
    <dgm:cxn modelId="{D9AB8AEF-F6E4-4842-B47B-EFA9016CC551}" type="presParOf" srcId="{732F31F4-B5F4-49F3-8AB7-1B33745D07EC}" destId="{9E2FACE9-EDB0-47F3-A361-26386E32AEFE}" srcOrd="1" destOrd="0" presId="urn:microsoft.com/office/officeart/2005/8/layout/lProcess2"/>
    <dgm:cxn modelId="{6390B2DC-4EC5-4838-80C8-00DB157A3713}" type="presParOf" srcId="{732F31F4-B5F4-49F3-8AB7-1B33745D07EC}" destId="{B827D282-FD25-45A1-8A1A-9BC72390A271}" srcOrd="2" destOrd="0" presId="urn:microsoft.com/office/officeart/2005/8/layout/lProcess2"/>
    <dgm:cxn modelId="{9BFEF9DC-D4F2-47B6-89EB-1DF0114987FA}" type="presParOf" srcId="{4D6F56DE-04B2-4388-AB0D-F0D92EBFE65E}" destId="{C7050EE4-B0A7-40A4-ACC1-7CE829D5DA7C}" srcOrd="5" destOrd="0" presId="urn:microsoft.com/office/officeart/2005/8/layout/lProcess2"/>
    <dgm:cxn modelId="{193D47A7-9E0C-414C-8C3A-644A9B535678}" type="presParOf" srcId="{4D6F56DE-04B2-4388-AB0D-F0D92EBFE65E}" destId="{33E43F88-E7C2-42FE-880A-DB61F2EC055D}" srcOrd="6" destOrd="0" presId="urn:microsoft.com/office/officeart/2005/8/layout/lProcess2"/>
    <dgm:cxn modelId="{65EC21AB-B480-45AB-8735-DD5FF1A37B40}" type="presParOf" srcId="{33E43F88-E7C2-42FE-880A-DB61F2EC055D}" destId="{F9EFC1A6-1BD2-4087-A15C-72CDB347DF94}" srcOrd="0" destOrd="0" presId="urn:microsoft.com/office/officeart/2005/8/layout/lProcess2"/>
    <dgm:cxn modelId="{64C8B8C3-4FE9-4A89-BCBF-2E00277AB5E3}" type="presParOf" srcId="{33E43F88-E7C2-42FE-880A-DB61F2EC055D}" destId="{63B7A743-2D85-4CFB-9612-CBBFA760D50D}" srcOrd="1" destOrd="0" presId="urn:microsoft.com/office/officeart/2005/8/layout/lProcess2"/>
    <dgm:cxn modelId="{BED395CA-6C0F-4FF3-9AC5-1728D995A5CB}" type="presParOf" srcId="{33E43F88-E7C2-42FE-880A-DB61F2EC055D}" destId="{0BDCF331-BBE2-4F75-8E02-0EBA8FB7FA56}" srcOrd="2" destOrd="0" presId="urn:microsoft.com/office/officeart/2005/8/layout/lProcess2"/>
    <dgm:cxn modelId="{67C93F27-0002-41BE-AF00-047F66022CD4}" type="presParOf" srcId="{0BDCF331-BBE2-4F75-8E02-0EBA8FB7FA56}" destId="{CC52F634-5075-48BE-84BF-28BEB855B71F}" srcOrd="0" destOrd="0" presId="urn:microsoft.com/office/officeart/2005/8/layout/lProcess2"/>
    <dgm:cxn modelId="{01316767-4096-428B-AF6D-7BA9D453FAF1}" type="presParOf" srcId="{CC52F634-5075-48BE-84BF-28BEB855B71F}" destId="{723302AA-DC18-4754-8C58-E4C6860B9A09}" srcOrd="0" destOrd="0" presId="urn:microsoft.com/office/officeart/2005/8/layout/lProcess2"/>
    <dgm:cxn modelId="{754D44F4-17C1-49DC-82D1-6D5B6E8CE87C}" type="presParOf" srcId="{CC52F634-5075-48BE-84BF-28BEB855B71F}" destId="{1E3EE4D1-685C-451A-AF99-501B15165E7D}" srcOrd="1" destOrd="0" presId="urn:microsoft.com/office/officeart/2005/8/layout/lProcess2"/>
    <dgm:cxn modelId="{DC50C61A-3985-43E0-9DEE-14E3C0A275C8}" type="presParOf" srcId="{CC52F634-5075-48BE-84BF-28BEB855B71F}" destId="{63900BE5-BC90-4D30-8204-33A26417747D}" srcOrd="2" destOrd="0" presId="urn:microsoft.com/office/officeart/2005/8/layout/lProcess2"/>
    <dgm:cxn modelId="{AF6A4C98-ECF7-4CA5-9CA1-59D977636CF1}" type="presParOf" srcId="{4D6F56DE-04B2-4388-AB0D-F0D92EBFE65E}" destId="{62A0DA86-0449-4CF3-AAE4-FA433743D272}" srcOrd="7" destOrd="0" presId="urn:microsoft.com/office/officeart/2005/8/layout/lProcess2"/>
    <dgm:cxn modelId="{D993B15B-D00D-4F55-9BD4-38AD0751C0EA}" type="presParOf" srcId="{4D6F56DE-04B2-4388-AB0D-F0D92EBFE65E}" destId="{F112FF84-BE65-49C8-99D6-CD4F6646C311}" srcOrd="8" destOrd="0" presId="urn:microsoft.com/office/officeart/2005/8/layout/lProcess2"/>
    <dgm:cxn modelId="{85BEB1A4-9796-4697-BEE3-93EAC9FECB47}" type="presParOf" srcId="{F112FF84-BE65-49C8-99D6-CD4F6646C311}" destId="{2386DEFE-EB02-420A-807F-DD4B8B437408}" srcOrd="0" destOrd="0" presId="urn:microsoft.com/office/officeart/2005/8/layout/lProcess2"/>
    <dgm:cxn modelId="{8EAA5D2E-DA9F-45F5-8BE0-C13A11979B8E}" type="presParOf" srcId="{F112FF84-BE65-49C8-99D6-CD4F6646C311}" destId="{7F28F9E8-D995-4C2E-A773-F420F7FB1ACB}" srcOrd="1" destOrd="0" presId="urn:microsoft.com/office/officeart/2005/8/layout/lProcess2"/>
    <dgm:cxn modelId="{E2B4D6B3-2AA0-4B8F-A2A7-4895E0F5D033}" type="presParOf" srcId="{F112FF84-BE65-49C8-99D6-CD4F6646C311}" destId="{C953CD75-8075-40E1-B4F3-6936AD34EDC9}" srcOrd="2" destOrd="0" presId="urn:microsoft.com/office/officeart/2005/8/layout/lProcess2"/>
    <dgm:cxn modelId="{F0B5BCCA-A558-4F3E-A90B-FAEA843C535E}" type="presParOf" srcId="{C953CD75-8075-40E1-B4F3-6936AD34EDC9}" destId="{4C0AC736-4E46-4105-8A13-FB05ABD6B78E}" srcOrd="0" destOrd="0" presId="urn:microsoft.com/office/officeart/2005/8/layout/lProcess2"/>
    <dgm:cxn modelId="{5C90992D-D8D4-4C20-A9A7-142650E156D6}" type="presParOf" srcId="{4C0AC736-4E46-4105-8A13-FB05ABD6B78E}" destId="{3EF40D77-77CE-4956-B87F-9528A9B0B69C}"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20FC9A-525B-44EA-992C-03789B6830B9}"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GB"/>
        </a:p>
      </dgm:t>
    </dgm:pt>
    <dgm:pt modelId="{431B156D-6B3C-451E-AFB1-931EB498A0CF}">
      <dgm:prSet phldrT="[Text]" custT="1"/>
      <dgm:spPr/>
      <dgm:t>
        <a:bodyPr/>
        <a:lstStyle/>
        <a:p>
          <a:r>
            <a:rPr lang="en-GB" sz="1800" dirty="0" smtClean="0"/>
            <a:t>e.g. in relation to inputs</a:t>
          </a:r>
          <a:endParaRPr lang="en-GB" sz="1800" dirty="0"/>
        </a:p>
      </dgm:t>
    </dgm:pt>
    <dgm:pt modelId="{4E3EBFC5-A34B-46E1-A56C-EFC70F717608}" type="parTrans" cxnId="{976F2EB3-4800-49BC-B791-C0B5A3EB3920}">
      <dgm:prSet/>
      <dgm:spPr/>
      <dgm:t>
        <a:bodyPr/>
        <a:lstStyle/>
        <a:p>
          <a:endParaRPr lang="en-GB" sz="1800"/>
        </a:p>
      </dgm:t>
    </dgm:pt>
    <dgm:pt modelId="{5362ECE0-60D2-4332-A56E-C182AF4A75A4}" type="sibTrans" cxnId="{976F2EB3-4800-49BC-B791-C0B5A3EB3920}">
      <dgm:prSet/>
      <dgm:spPr/>
      <dgm:t>
        <a:bodyPr/>
        <a:lstStyle/>
        <a:p>
          <a:endParaRPr lang="en-GB" sz="1800"/>
        </a:p>
      </dgm:t>
    </dgm:pt>
    <dgm:pt modelId="{D937AD04-B355-4751-A44B-66816576DEEA}">
      <dgm:prSet phldrT="[Text]" custT="1"/>
      <dgm:spPr/>
      <dgm:t>
        <a:bodyPr/>
        <a:lstStyle/>
        <a:p>
          <a:r>
            <a:rPr lang="en-GB" sz="1800" dirty="0" smtClean="0"/>
            <a:t>Support to JPI from its member.  Positive Attitudes of members towards goals and objectives</a:t>
          </a:r>
          <a:endParaRPr lang="en-GB" sz="1800" dirty="0"/>
        </a:p>
      </dgm:t>
    </dgm:pt>
    <dgm:pt modelId="{94E95D97-F759-4EF7-BA38-0FC969CD0175}" type="parTrans" cxnId="{B67A0886-1F61-4B69-9AAD-A8860552EC09}">
      <dgm:prSet/>
      <dgm:spPr/>
      <dgm:t>
        <a:bodyPr/>
        <a:lstStyle/>
        <a:p>
          <a:endParaRPr lang="en-GB" sz="1800"/>
        </a:p>
      </dgm:t>
    </dgm:pt>
    <dgm:pt modelId="{F1153A61-9F42-49F0-B8E9-8B2C272DD64D}" type="sibTrans" cxnId="{B67A0886-1F61-4B69-9AAD-A8860552EC09}">
      <dgm:prSet/>
      <dgm:spPr/>
      <dgm:t>
        <a:bodyPr/>
        <a:lstStyle/>
        <a:p>
          <a:endParaRPr lang="en-GB" sz="1800"/>
        </a:p>
      </dgm:t>
    </dgm:pt>
    <dgm:pt modelId="{936E7BA8-3CEC-4AB9-830E-CE8B4026C0B3}">
      <dgm:prSet phldrT="[Text]" custT="1"/>
      <dgm:spPr/>
      <dgm:t>
        <a:bodyPr/>
        <a:lstStyle/>
        <a:p>
          <a:r>
            <a:rPr lang="en-GB" sz="1800" dirty="0" smtClean="0"/>
            <a:t>Key countries are included in the JPIs</a:t>
          </a:r>
          <a:endParaRPr lang="en-GB" sz="1800" dirty="0"/>
        </a:p>
      </dgm:t>
    </dgm:pt>
    <dgm:pt modelId="{F6697E29-B5A6-4A16-A465-C808B2EF8F48}" type="parTrans" cxnId="{9D23AA25-9204-444D-975D-9526EC96725D}">
      <dgm:prSet/>
      <dgm:spPr/>
      <dgm:t>
        <a:bodyPr/>
        <a:lstStyle/>
        <a:p>
          <a:endParaRPr lang="en-GB" sz="1800"/>
        </a:p>
      </dgm:t>
    </dgm:pt>
    <dgm:pt modelId="{650DFEE0-2790-49FC-AC38-5D22278E439E}" type="sibTrans" cxnId="{9D23AA25-9204-444D-975D-9526EC96725D}">
      <dgm:prSet/>
      <dgm:spPr/>
      <dgm:t>
        <a:bodyPr/>
        <a:lstStyle/>
        <a:p>
          <a:endParaRPr lang="en-GB" sz="1800"/>
        </a:p>
      </dgm:t>
    </dgm:pt>
    <dgm:pt modelId="{5D27A53C-DE1A-4FCB-8CEB-3593421110CE}">
      <dgm:prSet phldrT="[Text]" custT="1"/>
      <dgm:spPr/>
      <dgm:t>
        <a:bodyPr/>
        <a:lstStyle/>
        <a:p>
          <a:r>
            <a:rPr lang="en-GB" sz="1800" dirty="0" smtClean="0"/>
            <a:t>e.g. referring to objectives and activities</a:t>
          </a:r>
          <a:endParaRPr lang="en-GB" sz="1800" dirty="0"/>
        </a:p>
      </dgm:t>
    </dgm:pt>
    <dgm:pt modelId="{2CEA606D-FCC7-4EAE-8E23-7672CE5D70A7}" type="parTrans" cxnId="{DB4CF700-82D0-4EEF-8CE3-058080514C68}">
      <dgm:prSet/>
      <dgm:spPr/>
      <dgm:t>
        <a:bodyPr/>
        <a:lstStyle/>
        <a:p>
          <a:endParaRPr lang="en-GB" sz="1800"/>
        </a:p>
      </dgm:t>
    </dgm:pt>
    <dgm:pt modelId="{8898CFCB-ACDD-4021-A404-110A6C529FCB}" type="sibTrans" cxnId="{DB4CF700-82D0-4EEF-8CE3-058080514C68}">
      <dgm:prSet/>
      <dgm:spPr/>
      <dgm:t>
        <a:bodyPr/>
        <a:lstStyle/>
        <a:p>
          <a:endParaRPr lang="en-GB" sz="1800"/>
        </a:p>
      </dgm:t>
    </dgm:pt>
    <dgm:pt modelId="{E9F49B45-F3BF-4B46-BFF4-FCA6C324963E}">
      <dgm:prSet phldrT="[Text]" custT="1"/>
      <dgm:spPr/>
      <dgm:t>
        <a:bodyPr/>
        <a:lstStyle/>
        <a:p>
          <a:r>
            <a:rPr lang="en-US" sz="1800" dirty="0" smtClean="0"/>
            <a:t>D</a:t>
          </a:r>
          <a:r>
            <a:rPr lang="en-GB" sz="1800" dirty="0" err="1" smtClean="0"/>
            <a:t>oing</a:t>
          </a:r>
          <a:r>
            <a:rPr lang="en-GB" sz="1800" dirty="0" smtClean="0"/>
            <a:t> it all together is better</a:t>
          </a:r>
          <a:endParaRPr lang="en-GB" sz="1800" dirty="0"/>
        </a:p>
      </dgm:t>
    </dgm:pt>
    <dgm:pt modelId="{6C97B931-ED37-4220-B4AE-E58CB6B607D3}" type="parTrans" cxnId="{83FFE759-7066-468B-AED8-FDBBF97CA17F}">
      <dgm:prSet/>
      <dgm:spPr/>
      <dgm:t>
        <a:bodyPr/>
        <a:lstStyle/>
        <a:p>
          <a:endParaRPr lang="en-GB" sz="1800"/>
        </a:p>
      </dgm:t>
    </dgm:pt>
    <dgm:pt modelId="{DF8E4C02-6AB7-41D5-9DD9-072BFD48486D}" type="sibTrans" cxnId="{83FFE759-7066-468B-AED8-FDBBF97CA17F}">
      <dgm:prSet/>
      <dgm:spPr/>
      <dgm:t>
        <a:bodyPr/>
        <a:lstStyle/>
        <a:p>
          <a:endParaRPr lang="en-GB" sz="1800"/>
        </a:p>
      </dgm:t>
    </dgm:pt>
    <dgm:pt modelId="{CE4FE3C3-D699-4940-84DF-7BD631105E1B}">
      <dgm:prSet phldrT="[Text]" custT="1"/>
      <dgm:spPr/>
      <dgm:t>
        <a:bodyPr/>
        <a:lstStyle/>
        <a:p>
          <a:r>
            <a:rPr lang="en-US" sz="1800" dirty="0" smtClean="0"/>
            <a:t>C</a:t>
          </a:r>
          <a:r>
            <a:rPr lang="en-GB" sz="1800" dirty="0" err="1" smtClean="0"/>
            <a:t>ountries</a:t>
          </a:r>
          <a:r>
            <a:rPr lang="en-GB" sz="1800" dirty="0" smtClean="0"/>
            <a:t> are willing to fund</a:t>
          </a:r>
          <a:endParaRPr lang="en-GB" sz="1800" dirty="0"/>
        </a:p>
      </dgm:t>
    </dgm:pt>
    <dgm:pt modelId="{2EEF09E4-5A63-4B57-B8B3-D134D780CC4C}" type="parTrans" cxnId="{6752139D-BF52-48E7-BC07-5B3896C62B77}">
      <dgm:prSet/>
      <dgm:spPr/>
      <dgm:t>
        <a:bodyPr/>
        <a:lstStyle/>
        <a:p>
          <a:endParaRPr lang="en-GB" sz="1800"/>
        </a:p>
      </dgm:t>
    </dgm:pt>
    <dgm:pt modelId="{1152E5BE-AB3A-4413-AE3A-69EFF8705E5F}" type="sibTrans" cxnId="{6752139D-BF52-48E7-BC07-5B3896C62B77}">
      <dgm:prSet/>
      <dgm:spPr/>
      <dgm:t>
        <a:bodyPr/>
        <a:lstStyle/>
        <a:p>
          <a:endParaRPr lang="en-GB" sz="1800"/>
        </a:p>
      </dgm:t>
    </dgm:pt>
    <dgm:pt modelId="{37903775-559B-4F13-948D-62556D47B123}">
      <dgm:prSet phldrT="[Text]" custT="1"/>
      <dgm:spPr/>
      <dgm:t>
        <a:bodyPr/>
        <a:lstStyle/>
        <a:p>
          <a:r>
            <a:rPr lang="en-GB" sz="1800" dirty="0" smtClean="0"/>
            <a:t>e.g. referring to activities, and results</a:t>
          </a:r>
          <a:endParaRPr lang="en-GB" sz="1800" dirty="0"/>
        </a:p>
      </dgm:t>
    </dgm:pt>
    <dgm:pt modelId="{AAAFFFFE-A624-4A67-BFB8-A6F0C4DAFDE4}" type="parTrans" cxnId="{45042CCB-B79F-4186-A241-DA1CA42B509D}">
      <dgm:prSet/>
      <dgm:spPr/>
      <dgm:t>
        <a:bodyPr/>
        <a:lstStyle/>
        <a:p>
          <a:endParaRPr lang="en-GB" sz="1800"/>
        </a:p>
      </dgm:t>
    </dgm:pt>
    <dgm:pt modelId="{8322A2D5-1171-4DFE-A0DF-9BC2FCEA0AAC}" type="sibTrans" cxnId="{45042CCB-B79F-4186-A241-DA1CA42B509D}">
      <dgm:prSet/>
      <dgm:spPr/>
      <dgm:t>
        <a:bodyPr/>
        <a:lstStyle/>
        <a:p>
          <a:endParaRPr lang="en-GB" sz="1800"/>
        </a:p>
      </dgm:t>
    </dgm:pt>
    <dgm:pt modelId="{24B8E872-CC7D-4E55-B214-CE9791B5A315}">
      <dgm:prSet phldrT="[Text]" custT="1"/>
      <dgm:spPr/>
      <dgm:t>
        <a:bodyPr/>
        <a:lstStyle/>
        <a:p>
          <a:r>
            <a:rPr lang="en-US" sz="1800" dirty="0" smtClean="0"/>
            <a:t>T</a:t>
          </a:r>
          <a:r>
            <a:rPr lang="en-GB" sz="1800" dirty="0" smtClean="0"/>
            <a:t>hat national policies remain static</a:t>
          </a:r>
          <a:endParaRPr lang="en-GB" sz="1800" dirty="0"/>
        </a:p>
      </dgm:t>
    </dgm:pt>
    <dgm:pt modelId="{A41EADE5-32A3-4AD3-B7C6-6289216664D2}" type="parTrans" cxnId="{088F1EB5-E0DD-407E-9480-00F84D19CF94}">
      <dgm:prSet/>
      <dgm:spPr/>
      <dgm:t>
        <a:bodyPr/>
        <a:lstStyle/>
        <a:p>
          <a:endParaRPr lang="en-GB" sz="1800"/>
        </a:p>
      </dgm:t>
    </dgm:pt>
    <dgm:pt modelId="{0DBC5785-E2F8-420E-973A-1F524307F1F6}" type="sibTrans" cxnId="{088F1EB5-E0DD-407E-9480-00F84D19CF94}">
      <dgm:prSet/>
      <dgm:spPr/>
      <dgm:t>
        <a:bodyPr/>
        <a:lstStyle/>
        <a:p>
          <a:endParaRPr lang="en-GB" sz="1800"/>
        </a:p>
      </dgm:t>
    </dgm:pt>
    <dgm:pt modelId="{DF8EE17E-8212-4847-9625-C321A0ED20A8}">
      <dgm:prSet phldrT="[Text]" custT="1"/>
      <dgm:spPr/>
      <dgm:t>
        <a:bodyPr/>
        <a:lstStyle/>
        <a:p>
          <a:r>
            <a:rPr lang="en-GB" sz="1800" dirty="0" smtClean="0"/>
            <a:t>Stability in political and funding environment</a:t>
          </a:r>
          <a:endParaRPr lang="en-GB" sz="1800" dirty="0"/>
        </a:p>
      </dgm:t>
    </dgm:pt>
    <dgm:pt modelId="{0B990D0F-4EDB-454A-AC27-2AA10C9FB2E6}" type="parTrans" cxnId="{2C84DCEB-95DA-4AEE-8D38-38ED8D1F2D16}">
      <dgm:prSet/>
      <dgm:spPr/>
      <dgm:t>
        <a:bodyPr/>
        <a:lstStyle/>
        <a:p>
          <a:endParaRPr lang="en-GB" sz="1800"/>
        </a:p>
      </dgm:t>
    </dgm:pt>
    <dgm:pt modelId="{98568D2C-CD8B-4F50-A917-90B7CA10BE57}" type="sibTrans" cxnId="{2C84DCEB-95DA-4AEE-8D38-38ED8D1F2D16}">
      <dgm:prSet/>
      <dgm:spPr/>
      <dgm:t>
        <a:bodyPr/>
        <a:lstStyle/>
        <a:p>
          <a:endParaRPr lang="en-GB" sz="1800"/>
        </a:p>
      </dgm:t>
    </dgm:pt>
    <dgm:pt modelId="{D28C9F3A-77C4-4E7B-A8B2-42B54CBF70E0}">
      <dgm:prSet phldrT="[Text]" custT="1"/>
      <dgm:spPr/>
      <dgm:t>
        <a:bodyPr/>
        <a:lstStyle/>
        <a:p>
          <a:r>
            <a:rPr lang="en-GB" sz="1800" dirty="0" smtClean="0"/>
            <a:t>e.g. referring results and back to objectives</a:t>
          </a:r>
          <a:endParaRPr lang="en-GB" sz="1800" dirty="0"/>
        </a:p>
      </dgm:t>
    </dgm:pt>
    <dgm:pt modelId="{DE3786E3-46A5-48E4-874F-FB3EC5A941AC}" type="parTrans" cxnId="{9A35E510-6BF2-4340-A50E-71C908313724}">
      <dgm:prSet/>
      <dgm:spPr/>
      <dgm:t>
        <a:bodyPr/>
        <a:lstStyle/>
        <a:p>
          <a:endParaRPr lang="en-GB" sz="1800"/>
        </a:p>
      </dgm:t>
    </dgm:pt>
    <dgm:pt modelId="{7400692E-DC76-4588-B5FD-E2F8F6EAC766}" type="sibTrans" cxnId="{9A35E510-6BF2-4340-A50E-71C908313724}">
      <dgm:prSet/>
      <dgm:spPr/>
      <dgm:t>
        <a:bodyPr/>
        <a:lstStyle/>
        <a:p>
          <a:endParaRPr lang="en-GB" sz="1800"/>
        </a:p>
      </dgm:t>
    </dgm:pt>
    <dgm:pt modelId="{4E39D1F8-7570-46F3-9F22-76E50B36F6BA}">
      <dgm:prSet phldrT="[Text]" custT="1"/>
      <dgm:spPr/>
      <dgm:t>
        <a:bodyPr/>
        <a:lstStyle/>
        <a:p>
          <a:r>
            <a:rPr lang="en-US" sz="1800" dirty="0" smtClean="0"/>
            <a:t>A</a:t>
          </a:r>
          <a:r>
            <a:rPr lang="en-GB" sz="1800" dirty="0" err="1" smtClean="0"/>
            <a:t>ssumption</a:t>
          </a:r>
          <a:r>
            <a:rPr lang="en-GB" sz="1800" dirty="0" smtClean="0"/>
            <a:t> that all collaborative research relationships are positive</a:t>
          </a:r>
          <a:endParaRPr lang="en-GB" sz="1800" dirty="0"/>
        </a:p>
      </dgm:t>
    </dgm:pt>
    <dgm:pt modelId="{29E1FADC-1439-4F8D-BD31-B5206F38002B}" type="parTrans" cxnId="{6BB10B8D-ECB3-4C71-988B-D46AC3C0D411}">
      <dgm:prSet/>
      <dgm:spPr/>
      <dgm:t>
        <a:bodyPr/>
        <a:lstStyle/>
        <a:p>
          <a:endParaRPr lang="en-GB" sz="1800"/>
        </a:p>
      </dgm:t>
    </dgm:pt>
    <dgm:pt modelId="{603332BB-FBD1-43D4-BEBF-0F44537DDA46}" type="sibTrans" cxnId="{6BB10B8D-ECB3-4C71-988B-D46AC3C0D411}">
      <dgm:prSet/>
      <dgm:spPr/>
      <dgm:t>
        <a:bodyPr/>
        <a:lstStyle/>
        <a:p>
          <a:endParaRPr lang="en-GB" sz="1800"/>
        </a:p>
      </dgm:t>
    </dgm:pt>
    <dgm:pt modelId="{56BDF4CA-C64C-4ADD-8129-34F890B978E5}">
      <dgm:prSet phldrT="[Text]" custT="1"/>
      <dgm:spPr/>
      <dgm:t>
        <a:bodyPr/>
        <a:lstStyle/>
        <a:p>
          <a:r>
            <a:rPr lang="en-GB" sz="1800" dirty="0" smtClean="0"/>
            <a:t>By alignment that you remove the competitiveness</a:t>
          </a:r>
          <a:endParaRPr lang="en-GB" sz="1800" dirty="0"/>
        </a:p>
      </dgm:t>
    </dgm:pt>
    <dgm:pt modelId="{31FCCA98-5E30-43B9-8213-BADC32160C08}" type="parTrans" cxnId="{49930FE3-B620-464A-8325-04E33B9849DA}">
      <dgm:prSet/>
      <dgm:spPr/>
      <dgm:t>
        <a:bodyPr/>
        <a:lstStyle/>
        <a:p>
          <a:endParaRPr lang="en-GB" sz="1800"/>
        </a:p>
      </dgm:t>
    </dgm:pt>
    <dgm:pt modelId="{741D9C96-8776-4E23-8130-6B8F66EF1272}" type="sibTrans" cxnId="{49930FE3-B620-464A-8325-04E33B9849DA}">
      <dgm:prSet/>
      <dgm:spPr/>
      <dgm:t>
        <a:bodyPr/>
        <a:lstStyle/>
        <a:p>
          <a:endParaRPr lang="en-GB" sz="1800"/>
        </a:p>
      </dgm:t>
    </dgm:pt>
    <dgm:pt modelId="{B5A66892-4CD9-CD49-BB64-4B8BBE314F44}">
      <dgm:prSet phldrT="[Text]" custT="1"/>
      <dgm:spPr/>
      <dgm:t>
        <a:bodyPr/>
        <a:lstStyle/>
        <a:p>
          <a:r>
            <a:rPr lang="en-GB" sz="1800" dirty="0" smtClean="0"/>
            <a:t>Positivity bias</a:t>
          </a:r>
          <a:endParaRPr lang="en-GB" sz="1800" dirty="0"/>
        </a:p>
      </dgm:t>
    </dgm:pt>
    <dgm:pt modelId="{65B64A54-5961-B546-922C-321B2FA7C416}" type="parTrans" cxnId="{24AE9C51-B428-2A44-9C2A-D4755FE6265F}">
      <dgm:prSet/>
      <dgm:spPr/>
    </dgm:pt>
    <dgm:pt modelId="{06E121AD-09AA-F948-9080-1D079E54E504}" type="sibTrans" cxnId="{24AE9C51-B428-2A44-9C2A-D4755FE6265F}">
      <dgm:prSet/>
      <dgm:spPr/>
    </dgm:pt>
    <dgm:pt modelId="{2BF3F203-D1D9-D44C-A9A1-7F8D38F5C90A}">
      <dgm:prSet phldrT="[Text]" custT="1"/>
      <dgm:spPr/>
      <dgm:t>
        <a:bodyPr/>
        <a:lstStyle/>
        <a:p>
          <a:endParaRPr lang="en-GB" sz="1800" dirty="0"/>
        </a:p>
      </dgm:t>
    </dgm:pt>
    <dgm:pt modelId="{71F9871B-D1D2-CE4B-B596-0C89EFFEF5BC}" type="parTrans" cxnId="{1F472041-C06C-0E4F-B074-FC0288823DD8}">
      <dgm:prSet/>
      <dgm:spPr/>
    </dgm:pt>
    <dgm:pt modelId="{9C0AF3F5-4718-0442-878F-471267F34113}" type="sibTrans" cxnId="{1F472041-C06C-0E4F-B074-FC0288823DD8}">
      <dgm:prSet/>
      <dgm:spPr/>
    </dgm:pt>
    <dgm:pt modelId="{05D447B9-A283-4E4E-A7DB-1CB2C1BE9327}" type="pres">
      <dgm:prSet presAssocID="{5920FC9A-525B-44EA-992C-03789B6830B9}" presName="Name0" presStyleCnt="0">
        <dgm:presLayoutVars>
          <dgm:dir/>
          <dgm:resizeHandles val="exact"/>
        </dgm:presLayoutVars>
      </dgm:prSet>
      <dgm:spPr/>
      <dgm:t>
        <a:bodyPr/>
        <a:lstStyle/>
        <a:p>
          <a:endParaRPr lang="en-GB"/>
        </a:p>
      </dgm:t>
    </dgm:pt>
    <dgm:pt modelId="{6853482C-19D7-4401-8D8C-FDB31FCDDCFA}" type="pres">
      <dgm:prSet presAssocID="{431B156D-6B3C-451E-AFB1-931EB498A0CF}" presName="node" presStyleLbl="node1" presStyleIdx="0" presStyleCnt="4" custScaleX="110931">
        <dgm:presLayoutVars>
          <dgm:bulletEnabled val="1"/>
        </dgm:presLayoutVars>
      </dgm:prSet>
      <dgm:spPr/>
      <dgm:t>
        <a:bodyPr/>
        <a:lstStyle/>
        <a:p>
          <a:endParaRPr lang="en-GB"/>
        </a:p>
      </dgm:t>
    </dgm:pt>
    <dgm:pt modelId="{AB3737D7-EA63-488C-B715-09DE125F20FC}" type="pres">
      <dgm:prSet presAssocID="{5362ECE0-60D2-4332-A56E-C182AF4A75A4}" presName="sibTrans" presStyleCnt="0"/>
      <dgm:spPr/>
    </dgm:pt>
    <dgm:pt modelId="{4A186CCB-C923-4208-B668-38F6910E9D98}" type="pres">
      <dgm:prSet presAssocID="{5D27A53C-DE1A-4FCB-8CEB-3593421110CE}" presName="node" presStyleLbl="node1" presStyleIdx="1" presStyleCnt="4">
        <dgm:presLayoutVars>
          <dgm:bulletEnabled val="1"/>
        </dgm:presLayoutVars>
      </dgm:prSet>
      <dgm:spPr/>
      <dgm:t>
        <a:bodyPr/>
        <a:lstStyle/>
        <a:p>
          <a:endParaRPr lang="en-GB"/>
        </a:p>
      </dgm:t>
    </dgm:pt>
    <dgm:pt modelId="{5389B396-E160-49B1-9EA7-1CAC8D5600B0}" type="pres">
      <dgm:prSet presAssocID="{8898CFCB-ACDD-4021-A404-110A6C529FCB}" presName="sibTrans" presStyleCnt="0"/>
      <dgm:spPr/>
    </dgm:pt>
    <dgm:pt modelId="{75588E54-6C37-43F0-A6D4-1443999665D7}" type="pres">
      <dgm:prSet presAssocID="{37903775-559B-4F13-948D-62556D47B123}" presName="node" presStyleLbl="node1" presStyleIdx="2" presStyleCnt="4">
        <dgm:presLayoutVars>
          <dgm:bulletEnabled val="1"/>
        </dgm:presLayoutVars>
      </dgm:prSet>
      <dgm:spPr/>
      <dgm:t>
        <a:bodyPr/>
        <a:lstStyle/>
        <a:p>
          <a:endParaRPr lang="en-GB"/>
        </a:p>
      </dgm:t>
    </dgm:pt>
    <dgm:pt modelId="{317653D9-FE76-4B9C-80ED-385B7748F677}" type="pres">
      <dgm:prSet presAssocID="{8322A2D5-1171-4DFE-A0DF-9BC2FCEA0AAC}" presName="sibTrans" presStyleCnt="0"/>
      <dgm:spPr/>
    </dgm:pt>
    <dgm:pt modelId="{A759D143-FCD1-4EE2-B527-40FE9B4D4A34}" type="pres">
      <dgm:prSet presAssocID="{D28C9F3A-77C4-4E7B-A8B2-42B54CBF70E0}" presName="node" presStyleLbl="node1" presStyleIdx="3" presStyleCnt="4" custScaleX="151732" custScaleY="100000">
        <dgm:presLayoutVars>
          <dgm:bulletEnabled val="1"/>
        </dgm:presLayoutVars>
      </dgm:prSet>
      <dgm:spPr/>
      <dgm:t>
        <a:bodyPr/>
        <a:lstStyle/>
        <a:p>
          <a:endParaRPr lang="en-GB"/>
        </a:p>
      </dgm:t>
    </dgm:pt>
  </dgm:ptLst>
  <dgm:cxnLst>
    <dgm:cxn modelId="{9D23AA25-9204-444D-975D-9526EC96725D}" srcId="{431B156D-6B3C-451E-AFB1-931EB498A0CF}" destId="{936E7BA8-3CEC-4AB9-830E-CE8B4026C0B3}" srcOrd="1" destOrd="0" parTransId="{F6697E29-B5A6-4A16-A465-C808B2EF8F48}" sibTransId="{650DFEE0-2790-49FC-AC38-5D22278E439E}"/>
    <dgm:cxn modelId="{9A35E510-6BF2-4340-A50E-71C908313724}" srcId="{5920FC9A-525B-44EA-992C-03789B6830B9}" destId="{D28C9F3A-77C4-4E7B-A8B2-42B54CBF70E0}" srcOrd="3" destOrd="0" parTransId="{DE3786E3-46A5-48E4-874F-FB3EC5A941AC}" sibTransId="{7400692E-DC76-4588-B5FD-E2F8F6EAC766}"/>
    <dgm:cxn modelId="{758D9F06-8C71-4C7B-A3E7-9ADC0D850B78}" type="presOf" srcId="{5D27A53C-DE1A-4FCB-8CEB-3593421110CE}" destId="{4A186CCB-C923-4208-B668-38F6910E9D98}" srcOrd="0" destOrd="0" presId="urn:microsoft.com/office/officeart/2005/8/layout/hList6"/>
    <dgm:cxn modelId="{24AE9C51-B428-2A44-9C2A-D4755FE6265F}" srcId="{D28C9F3A-77C4-4E7B-A8B2-42B54CBF70E0}" destId="{B5A66892-4CD9-CD49-BB64-4B8BBE314F44}" srcOrd="1" destOrd="0" parTransId="{65B64A54-5961-B546-922C-321B2FA7C416}" sibTransId="{06E121AD-09AA-F948-9080-1D079E54E504}"/>
    <dgm:cxn modelId="{45042CCB-B79F-4186-A241-DA1CA42B509D}" srcId="{5920FC9A-525B-44EA-992C-03789B6830B9}" destId="{37903775-559B-4F13-948D-62556D47B123}" srcOrd="2" destOrd="0" parTransId="{AAAFFFFE-A624-4A67-BFB8-A6F0C4DAFDE4}" sibTransId="{8322A2D5-1171-4DFE-A0DF-9BC2FCEA0AAC}"/>
    <dgm:cxn modelId="{1D0265B2-0DE4-48AD-B4DA-CB19006CF160}" type="presOf" srcId="{936E7BA8-3CEC-4AB9-830E-CE8B4026C0B3}" destId="{6853482C-19D7-4401-8D8C-FDB31FCDDCFA}" srcOrd="0" destOrd="2" presId="urn:microsoft.com/office/officeart/2005/8/layout/hList6"/>
    <dgm:cxn modelId="{B67A0886-1F61-4B69-9AAD-A8860552EC09}" srcId="{431B156D-6B3C-451E-AFB1-931EB498A0CF}" destId="{D937AD04-B355-4751-A44B-66816576DEEA}" srcOrd="0" destOrd="0" parTransId="{94E95D97-F759-4EF7-BA38-0FC969CD0175}" sibTransId="{F1153A61-9F42-49F0-B8E9-8B2C272DD64D}"/>
    <dgm:cxn modelId="{6752139D-BF52-48E7-BC07-5B3896C62B77}" srcId="{5D27A53C-DE1A-4FCB-8CEB-3593421110CE}" destId="{CE4FE3C3-D699-4940-84DF-7BD631105E1B}" srcOrd="1" destOrd="0" parTransId="{2EEF09E4-5A63-4B57-B8B3-D134D780CC4C}" sibTransId="{1152E5BE-AB3A-4413-AE3A-69EFF8705E5F}"/>
    <dgm:cxn modelId="{976F2EB3-4800-49BC-B791-C0B5A3EB3920}" srcId="{5920FC9A-525B-44EA-992C-03789B6830B9}" destId="{431B156D-6B3C-451E-AFB1-931EB498A0CF}" srcOrd="0" destOrd="0" parTransId="{4E3EBFC5-A34B-46E1-A56C-EFC70F717608}" sibTransId="{5362ECE0-60D2-4332-A56E-C182AF4A75A4}"/>
    <dgm:cxn modelId="{2C84DCEB-95DA-4AEE-8D38-38ED8D1F2D16}" srcId="{37903775-559B-4F13-948D-62556D47B123}" destId="{DF8EE17E-8212-4847-9625-C321A0ED20A8}" srcOrd="1" destOrd="0" parTransId="{0B990D0F-4EDB-454A-AC27-2AA10C9FB2E6}" sibTransId="{98568D2C-CD8B-4F50-A917-90B7CA10BE57}"/>
    <dgm:cxn modelId="{6BB10B8D-ECB3-4C71-988B-D46AC3C0D411}" srcId="{D28C9F3A-77C4-4E7B-A8B2-42B54CBF70E0}" destId="{4E39D1F8-7570-46F3-9F22-76E50B36F6BA}" srcOrd="0" destOrd="0" parTransId="{29E1FADC-1439-4F8D-BD31-B5206F38002B}" sibTransId="{603332BB-FBD1-43D4-BEBF-0F44537DDA46}"/>
    <dgm:cxn modelId="{E6A2A39E-587C-4DA0-8B86-7A2161FDF151}" type="presOf" srcId="{5920FC9A-525B-44EA-992C-03789B6830B9}" destId="{05D447B9-A283-4E4E-A7DB-1CB2C1BE9327}" srcOrd="0" destOrd="0" presId="urn:microsoft.com/office/officeart/2005/8/layout/hList6"/>
    <dgm:cxn modelId="{4F8D5DE4-F2AE-43D0-A3F8-D7204947D60A}" type="presOf" srcId="{D28C9F3A-77C4-4E7B-A8B2-42B54CBF70E0}" destId="{A759D143-FCD1-4EE2-B527-40FE9B4D4A34}" srcOrd="0" destOrd="0" presId="urn:microsoft.com/office/officeart/2005/8/layout/hList6"/>
    <dgm:cxn modelId="{A2BB741B-FB00-4A0E-8C8A-11B950FDDAD8}" type="presOf" srcId="{37903775-559B-4F13-948D-62556D47B123}" destId="{75588E54-6C37-43F0-A6D4-1443999665D7}" srcOrd="0" destOrd="0" presId="urn:microsoft.com/office/officeart/2005/8/layout/hList6"/>
    <dgm:cxn modelId="{53713E3C-6024-4ABC-94D3-462AA217B23C}" type="presOf" srcId="{E9F49B45-F3BF-4B46-BFF4-FCA6C324963E}" destId="{4A186CCB-C923-4208-B668-38F6910E9D98}" srcOrd="0" destOrd="1" presId="urn:microsoft.com/office/officeart/2005/8/layout/hList6"/>
    <dgm:cxn modelId="{3912A55E-7DFA-4188-8D40-07807035EE75}" type="presOf" srcId="{D937AD04-B355-4751-A44B-66816576DEEA}" destId="{6853482C-19D7-4401-8D8C-FDB31FCDDCFA}" srcOrd="0" destOrd="1" presId="urn:microsoft.com/office/officeart/2005/8/layout/hList6"/>
    <dgm:cxn modelId="{088F1EB5-E0DD-407E-9480-00F84D19CF94}" srcId="{37903775-559B-4F13-948D-62556D47B123}" destId="{24B8E872-CC7D-4E55-B214-CE9791B5A315}" srcOrd="0" destOrd="0" parTransId="{A41EADE5-32A3-4AD3-B7C6-6289216664D2}" sibTransId="{0DBC5785-E2F8-420E-973A-1F524307F1F6}"/>
    <dgm:cxn modelId="{E742C49A-0C55-46F5-B90D-EBB533C8BF40}" type="presOf" srcId="{24B8E872-CC7D-4E55-B214-CE9791B5A315}" destId="{75588E54-6C37-43F0-A6D4-1443999665D7}" srcOrd="0" destOrd="1" presId="urn:microsoft.com/office/officeart/2005/8/layout/hList6"/>
    <dgm:cxn modelId="{49930FE3-B620-464A-8325-04E33B9849DA}" srcId="{D28C9F3A-77C4-4E7B-A8B2-42B54CBF70E0}" destId="{56BDF4CA-C64C-4ADD-8129-34F890B978E5}" srcOrd="2" destOrd="0" parTransId="{31FCCA98-5E30-43B9-8213-BADC32160C08}" sibTransId="{741D9C96-8776-4E23-8130-6B8F66EF1272}"/>
    <dgm:cxn modelId="{83FFE759-7066-468B-AED8-FDBBF97CA17F}" srcId="{5D27A53C-DE1A-4FCB-8CEB-3593421110CE}" destId="{E9F49B45-F3BF-4B46-BFF4-FCA6C324963E}" srcOrd="0" destOrd="0" parTransId="{6C97B931-ED37-4220-B4AE-E58CB6B607D3}" sibTransId="{DF8E4C02-6AB7-41D5-9DD9-072BFD48486D}"/>
    <dgm:cxn modelId="{51B583AE-0BD4-48D3-9BD8-8FDEC262F522}" type="presOf" srcId="{431B156D-6B3C-451E-AFB1-931EB498A0CF}" destId="{6853482C-19D7-4401-8D8C-FDB31FCDDCFA}" srcOrd="0" destOrd="0" presId="urn:microsoft.com/office/officeart/2005/8/layout/hList6"/>
    <dgm:cxn modelId="{62BE96B7-7A2C-4450-A884-FC088504EEFD}" type="presOf" srcId="{4E39D1F8-7570-46F3-9F22-76E50B36F6BA}" destId="{A759D143-FCD1-4EE2-B527-40FE9B4D4A34}" srcOrd="0" destOrd="1" presId="urn:microsoft.com/office/officeart/2005/8/layout/hList6"/>
    <dgm:cxn modelId="{F826ADE8-9EF3-FD40-BEEB-B5F014E119EC}" type="presOf" srcId="{2BF3F203-D1D9-D44C-A9A1-7F8D38F5C90A}" destId="{4A186CCB-C923-4208-B668-38F6910E9D98}" srcOrd="0" destOrd="3" presId="urn:microsoft.com/office/officeart/2005/8/layout/hList6"/>
    <dgm:cxn modelId="{FB5C5173-A0D3-4F5B-98F6-59F86B8D8CAA}" type="presOf" srcId="{56BDF4CA-C64C-4ADD-8129-34F890B978E5}" destId="{A759D143-FCD1-4EE2-B527-40FE9B4D4A34}" srcOrd="0" destOrd="3" presId="urn:microsoft.com/office/officeart/2005/8/layout/hList6"/>
    <dgm:cxn modelId="{94924F14-2DEB-4F15-9423-6F51739CBA6F}" type="presOf" srcId="{CE4FE3C3-D699-4940-84DF-7BD631105E1B}" destId="{4A186CCB-C923-4208-B668-38F6910E9D98}" srcOrd="0" destOrd="2" presId="urn:microsoft.com/office/officeart/2005/8/layout/hList6"/>
    <dgm:cxn modelId="{DB4CF700-82D0-4EEF-8CE3-058080514C68}" srcId="{5920FC9A-525B-44EA-992C-03789B6830B9}" destId="{5D27A53C-DE1A-4FCB-8CEB-3593421110CE}" srcOrd="1" destOrd="0" parTransId="{2CEA606D-FCC7-4EAE-8E23-7672CE5D70A7}" sibTransId="{8898CFCB-ACDD-4021-A404-110A6C529FCB}"/>
    <dgm:cxn modelId="{1F472041-C06C-0E4F-B074-FC0288823DD8}" srcId="{5D27A53C-DE1A-4FCB-8CEB-3593421110CE}" destId="{2BF3F203-D1D9-D44C-A9A1-7F8D38F5C90A}" srcOrd="2" destOrd="0" parTransId="{71F9871B-D1D2-CE4B-B596-0C89EFFEF5BC}" sibTransId="{9C0AF3F5-4718-0442-878F-471267F34113}"/>
    <dgm:cxn modelId="{F0449F71-E83A-9E46-9CEC-76E34F39412F}" type="presOf" srcId="{B5A66892-4CD9-CD49-BB64-4B8BBE314F44}" destId="{A759D143-FCD1-4EE2-B527-40FE9B4D4A34}" srcOrd="0" destOrd="2" presId="urn:microsoft.com/office/officeart/2005/8/layout/hList6"/>
    <dgm:cxn modelId="{A67BFAD8-8333-422C-B665-1A78DFA8F28F}" type="presOf" srcId="{DF8EE17E-8212-4847-9625-C321A0ED20A8}" destId="{75588E54-6C37-43F0-A6D4-1443999665D7}" srcOrd="0" destOrd="2" presId="urn:microsoft.com/office/officeart/2005/8/layout/hList6"/>
    <dgm:cxn modelId="{E71CD82A-77BF-441C-A51A-366A6A0F8126}" type="presParOf" srcId="{05D447B9-A283-4E4E-A7DB-1CB2C1BE9327}" destId="{6853482C-19D7-4401-8D8C-FDB31FCDDCFA}" srcOrd="0" destOrd="0" presId="urn:microsoft.com/office/officeart/2005/8/layout/hList6"/>
    <dgm:cxn modelId="{94A2CB4D-0B34-42D1-BE93-D7C9E347397B}" type="presParOf" srcId="{05D447B9-A283-4E4E-A7DB-1CB2C1BE9327}" destId="{AB3737D7-EA63-488C-B715-09DE125F20FC}" srcOrd="1" destOrd="0" presId="urn:microsoft.com/office/officeart/2005/8/layout/hList6"/>
    <dgm:cxn modelId="{2F33F362-F6B1-4742-B957-4C47E021B4AD}" type="presParOf" srcId="{05D447B9-A283-4E4E-A7DB-1CB2C1BE9327}" destId="{4A186CCB-C923-4208-B668-38F6910E9D98}" srcOrd="2" destOrd="0" presId="urn:microsoft.com/office/officeart/2005/8/layout/hList6"/>
    <dgm:cxn modelId="{315BDA89-E3EB-463D-B6EA-CA8C65DB24E4}" type="presParOf" srcId="{05D447B9-A283-4E4E-A7DB-1CB2C1BE9327}" destId="{5389B396-E160-49B1-9EA7-1CAC8D5600B0}" srcOrd="3" destOrd="0" presId="urn:microsoft.com/office/officeart/2005/8/layout/hList6"/>
    <dgm:cxn modelId="{1B135305-CA24-4059-9AA7-7082D307E8B4}" type="presParOf" srcId="{05D447B9-A283-4E4E-A7DB-1CB2C1BE9327}" destId="{75588E54-6C37-43F0-A6D4-1443999665D7}" srcOrd="4" destOrd="0" presId="urn:microsoft.com/office/officeart/2005/8/layout/hList6"/>
    <dgm:cxn modelId="{7EE8C412-246D-4774-AEDA-E16A3555F34C}" type="presParOf" srcId="{05D447B9-A283-4E4E-A7DB-1CB2C1BE9327}" destId="{317653D9-FE76-4B9C-80ED-385B7748F677}" srcOrd="5" destOrd="0" presId="urn:microsoft.com/office/officeart/2005/8/layout/hList6"/>
    <dgm:cxn modelId="{67A3E764-B808-4C5C-823A-4FCF497CE560}" type="presParOf" srcId="{05D447B9-A283-4E4E-A7DB-1CB2C1BE9327}" destId="{A759D143-FCD1-4EE2-B527-40FE9B4D4A34}"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05E1C-092C-4D34-9087-5F29CCB78865}">
      <dsp:nvSpPr>
        <dsp:cNvPr id="0" name=""/>
        <dsp:cNvSpPr/>
      </dsp:nvSpPr>
      <dsp:spPr>
        <a:xfrm>
          <a:off x="4572"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Inputs</a:t>
          </a:r>
          <a:endParaRPr lang="en-GB" sz="2600" kern="1200" dirty="0"/>
        </a:p>
      </dsp:txBody>
      <dsp:txXfrm>
        <a:off x="4572" y="0"/>
        <a:ext cx="1604461" cy="1389669"/>
      </dsp:txXfrm>
    </dsp:sp>
    <dsp:sp modelId="{1A28546B-1A3F-42C6-A6ED-75FEB30F9D36}">
      <dsp:nvSpPr>
        <dsp:cNvPr id="0" name=""/>
        <dsp:cNvSpPr/>
      </dsp:nvSpPr>
      <dsp:spPr>
        <a:xfrm>
          <a:off x="165018" y="1389969"/>
          <a:ext cx="1283569" cy="557937"/>
        </a:xfrm>
        <a:prstGeom prst="roundRect">
          <a:avLst>
            <a:gd name="adj" fmla="val 1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existing </a:t>
          </a:r>
          <a:r>
            <a:rPr lang="en-GB" sz="1100" kern="1200" dirty="0" smtClean="0"/>
            <a:t>infrastructures</a:t>
          </a:r>
          <a:endParaRPr lang="en-GB" sz="1100" kern="1200" dirty="0"/>
        </a:p>
      </dsp:txBody>
      <dsp:txXfrm>
        <a:off x="181359" y="1406310"/>
        <a:ext cx="1250887" cy="525255"/>
      </dsp:txXfrm>
    </dsp:sp>
    <dsp:sp modelId="{B55A2064-BA85-44B6-BB08-7B119247E881}">
      <dsp:nvSpPr>
        <dsp:cNvPr id="0" name=""/>
        <dsp:cNvSpPr/>
      </dsp:nvSpPr>
      <dsp:spPr>
        <a:xfrm>
          <a:off x="165018" y="2033743"/>
          <a:ext cx="1283569" cy="2366574"/>
        </a:xfrm>
        <a:prstGeom prst="roundRect">
          <a:avLst>
            <a:gd name="adj" fmla="val 10000"/>
          </a:avLst>
        </a:prstGeom>
        <a:gradFill rotWithShape="0">
          <a:gsLst>
            <a:gs pos="0">
              <a:schemeClr val="accent4">
                <a:hueOff val="-637824"/>
                <a:satOff val="3843"/>
                <a:lumOff val="308"/>
                <a:alphaOff val="0"/>
                <a:tint val="100000"/>
                <a:shade val="100000"/>
                <a:satMod val="130000"/>
              </a:schemeClr>
            </a:gs>
            <a:gs pos="100000">
              <a:schemeClr val="accent4">
                <a:hueOff val="-637824"/>
                <a:satOff val="3843"/>
                <a:lumOff val="30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Time, people and money, knowledge and ideas.  </a:t>
          </a:r>
          <a:endParaRPr lang="en-GB" sz="1100" kern="1200" dirty="0"/>
        </a:p>
      </dsp:txBody>
      <dsp:txXfrm>
        <a:off x="202612" y="2071337"/>
        <a:ext cx="1208381" cy="2291386"/>
      </dsp:txXfrm>
    </dsp:sp>
    <dsp:sp modelId="{15F3B457-15D6-C942-9A24-C3998BDFC1FC}">
      <dsp:nvSpPr>
        <dsp:cNvPr id="0" name=""/>
        <dsp:cNvSpPr/>
      </dsp:nvSpPr>
      <dsp:spPr>
        <a:xfrm>
          <a:off x="1729368"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endParaRPr lang="en-GB" sz="2600" kern="1200" dirty="0"/>
        </a:p>
      </dsp:txBody>
      <dsp:txXfrm>
        <a:off x="1729368" y="0"/>
        <a:ext cx="1604461" cy="1389669"/>
      </dsp:txXfrm>
    </dsp:sp>
    <dsp:sp modelId="{7E18703A-5038-4FBF-9921-027AE6D44C72}">
      <dsp:nvSpPr>
        <dsp:cNvPr id="0" name=""/>
        <dsp:cNvSpPr/>
      </dsp:nvSpPr>
      <dsp:spPr>
        <a:xfrm>
          <a:off x="1889814" y="1389669"/>
          <a:ext cx="1283569" cy="3010949"/>
        </a:xfrm>
        <a:prstGeom prst="roundRect">
          <a:avLst>
            <a:gd name="adj" fmla="val 10000"/>
          </a:avLst>
        </a:prstGeom>
        <a:gradFill rotWithShape="0">
          <a:gsLst>
            <a:gs pos="0">
              <a:schemeClr val="accent4">
                <a:hueOff val="-1275649"/>
                <a:satOff val="7685"/>
                <a:lumOff val="616"/>
                <a:alphaOff val="0"/>
                <a:tint val="100000"/>
                <a:shade val="100000"/>
                <a:satMod val="130000"/>
              </a:schemeClr>
            </a:gs>
            <a:gs pos="100000">
              <a:schemeClr val="accent4">
                <a:hueOff val="-1275649"/>
                <a:satOff val="7685"/>
                <a:lumOff val="61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Capacity </a:t>
          </a:r>
          <a:r>
            <a:rPr lang="en-GB" sz="1100" kern="1200" dirty="0" smtClean="0"/>
            <a:t>building </a:t>
          </a:r>
          <a:endParaRPr lang="en-GB" sz="1100" kern="1200" dirty="0" smtClean="0"/>
        </a:p>
        <a:p>
          <a:pPr lvl="0" algn="ctr" defTabSz="488950">
            <a:lnSpc>
              <a:spcPct val="90000"/>
            </a:lnSpc>
            <a:spcBef>
              <a:spcPct val="0"/>
            </a:spcBef>
            <a:spcAft>
              <a:spcPct val="35000"/>
            </a:spcAft>
          </a:pPr>
          <a:r>
            <a:rPr lang="en-GB" sz="1100" kern="1200" dirty="0" smtClean="0"/>
            <a:t>Fast tracking</a:t>
          </a:r>
        </a:p>
        <a:p>
          <a:pPr lvl="0" algn="ctr" defTabSz="488950">
            <a:lnSpc>
              <a:spcPct val="90000"/>
            </a:lnSpc>
            <a:spcBef>
              <a:spcPct val="0"/>
            </a:spcBef>
            <a:spcAft>
              <a:spcPct val="35000"/>
            </a:spcAft>
          </a:pPr>
          <a:r>
            <a:rPr lang="en-GB" sz="1100" kern="1200" dirty="0" smtClean="0"/>
            <a:t>Mapping</a:t>
          </a:r>
        </a:p>
        <a:p>
          <a:pPr lvl="0" algn="ctr" defTabSz="488950">
            <a:lnSpc>
              <a:spcPct val="90000"/>
            </a:lnSpc>
            <a:spcBef>
              <a:spcPct val="0"/>
            </a:spcBef>
            <a:spcAft>
              <a:spcPct val="35000"/>
            </a:spcAft>
          </a:pPr>
          <a:r>
            <a:rPr lang="en-GB" sz="1100" kern="1200" dirty="0" smtClean="0"/>
            <a:t>Developing strategic research agenda</a:t>
          </a:r>
        </a:p>
        <a:p>
          <a:pPr lvl="0" algn="ctr" defTabSz="488950">
            <a:lnSpc>
              <a:spcPct val="90000"/>
            </a:lnSpc>
            <a:spcBef>
              <a:spcPct val="0"/>
            </a:spcBef>
            <a:spcAft>
              <a:spcPct val="35000"/>
            </a:spcAft>
          </a:pPr>
          <a:r>
            <a:rPr lang="en-GB" sz="1100" kern="1200" dirty="0" smtClean="0"/>
            <a:t>Determining terms of reference </a:t>
          </a:r>
          <a:r>
            <a:rPr lang="en-US" sz="1100" kern="1200" dirty="0" smtClean="0"/>
            <a:t>–</a:t>
          </a:r>
          <a:r>
            <a:rPr lang="en-GB" sz="1100" kern="1200" dirty="0" smtClean="0"/>
            <a:t> governance structures</a:t>
          </a:r>
        </a:p>
        <a:p>
          <a:pPr lvl="0" algn="ctr" defTabSz="488950">
            <a:lnSpc>
              <a:spcPct val="90000"/>
            </a:lnSpc>
            <a:spcBef>
              <a:spcPct val="0"/>
            </a:spcBef>
            <a:spcAft>
              <a:spcPct val="35000"/>
            </a:spcAft>
          </a:pPr>
          <a:r>
            <a:rPr lang="en-US" sz="1100" kern="1200" dirty="0" smtClean="0"/>
            <a:t>F</a:t>
          </a:r>
          <a:r>
            <a:rPr lang="en-GB" sz="1100" kern="1200" dirty="0" err="1" smtClean="0"/>
            <a:t>orming</a:t>
          </a:r>
          <a:r>
            <a:rPr lang="en-GB" sz="1100" kern="1200" dirty="0" smtClean="0"/>
            <a:t> relationships with EC and other actors</a:t>
          </a:r>
        </a:p>
        <a:p>
          <a:pPr lvl="0" algn="ctr" defTabSz="488950">
            <a:lnSpc>
              <a:spcPct val="90000"/>
            </a:lnSpc>
            <a:spcBef>
              <a:spcPct val="0"/>
            </a:spcBef>
            <a:spcAft>
              <a:spcPct val="35000"/>
            </a:spcAft>
          </a:pPr>
          <a:r>
            <a:rPr lang="en-GB" sz="1100" kern="1200" dirty="0" smtClean="0"/>
            <a:t>Securing CSA</a:t>
          </a:r>
          <a:endParaRPr lang="en-GB" sz="1100" kern="1200" dirty="0"/>
        </a:p>
      </dsp:txBody>
      <dsp:txXfrm>
        <a:off x="1927408" y="1427263"/>
        <a:ext cx="1208381" cy="2935761"/>
      </dsp:txXfrm>
    </dsp:sp>
    <dsp:sp modelId="{D8C7719F-2969-443C-A0F4-9C18EBF349C2}">
      <dsp:nvSpPr>
        <dsp:cNvPr id="0" name=""/>
        <dsp:cNvSpPr/>
      </dsp:nvSpPr>
      <dsp:spPr>
        <a:xfrm>
          <a:off x="3454164"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Outputs</a:t>
          </a:r>
          <a:endParaRPr lang="en-GB" sz="2600" kern="1200" dirty="0"/>
        </a:p>
      </dsp:txBody>
      <dsp:txXfrm>
        <a:off x="3454164" y="0"/>
        <a:ext cx="1604461" cy="1389669"/>
      </dsp:txXfrm>
    </dsp:sp>
    <dsp:sp modelId="{20D0FEBB-0FF3-4849-9211-BA23A84997A7}">
      <dsp:nvSpPr>
        <dsp:cNvPr id="0" name=""/>
        <dsp:cNvSpPr/>
      </dsp:nvSpPr>
      <dsp:spPr>
        <a:xfrm>
          <a:off x="3614610" y="1391026"/>
          <a:ext cx="1283569" cy="1396680"/>
        </a:xfrm>
        <a:prstGeom prst="roundRect">
          <a:avLst>
            <a:gd name="adj" fmla="val 10000"/>
          </a:avLst>
        </a:prstGeom>
        <a:gradFill rotWithShape="0">
          <a:gsLst>
            <a:gs pos="0">
              <a:schemeClr val="accent4">
                <a:hueOff val="-1913473"/>
                <a:satOff val="11528"/>
                <a:lumOff val="924"/>
                <a:alphaOff val="0"/>
                <a:tint val="100000"/>
                <a:shade val="100000"/>
                <a:satMod val="130000"/>
              </a:schemeClr>
            </a:gs>
            <a:gs pos="100000">
              <a:schemeClr val="accent4">
                <a:hueOff val="-1913473"/>
                <a:satOff val="11528"/>
                <a:lumOff val="92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e</a:t>
          </a:r>
          <a:r>
            <a:rPr lang="en-GB" sz="1100" kern="1200" dirty="0" err="1" smtClean="0"/>
            <a:t>arly</a:t>
          </a:r>
          <a:r>
            <a:rPr lang="en-GB" sz="1100" kern="1200" dirty="0" smtClean="0"/>
            <a:t> </a:t>
          </a:r>
          <a:r>
            <a:rPr lang="en-GB" sz="1100" kern="1200" dirty="0" smtClean="0"/>
            <a:t>strategic research </a:t>
          </a:r>
          <a:r>
            <a:rPr lang="en-GB" sz="1100" kern="1200" dirty="0" smtClean="0"/>
            <a:t>Agenda </a:t>
          </a:r>
          <a:endParaRPr lang="en-GB" sz="1100" kern="1200" dirty="0"/>
        </a:p>
      </dsp:txBody>
      <dsp:txXfrm>
        <a:off x="3652204" y="1428620"/>
        <a:ext cx="1208381" cy="1321492"/>
      </dsp:txXfrm>
    </dsp:sp>
    <dsp:sp modelId="{B827D282-FD25-45A1-8A1A-9BC72390A271}">
      <dsp:nvSpPr>
        <dsp:cNvPr id="0" name=""/>
        <dsp:cNvSpPr/>
      </dsp:nvSpPr>
      <dsp:spPr>
        <a:xfrm>
          <a:off x="3614610" y="3002580"/>
          <a:ext cx="1283569" cy="1396680"/>
        </a:xfrm>
        <a:prstGeom prst="roundRect">
          <a:avLst>
            <a:gd name="adj" fmla="val 10000"/>
          </a:avLst>
        </a:prstGeom>
        <a:gradFill rotWithShape="0">
          <a:gsLst>
            <a:gs pos="0">
              <a:schemeClr val="accent4">
                <a:hueOff val="-2551297"/>
                <a:satOff val="15371"/>
                <a:lumOff val="1232"/>
                <a:alphaOff val="0"/>
                <a:tint val="100000"/>
                <a:shade val="100000"/>
                <a:satMod val="130000"/>
              </a:schemeClr>
            </a:gs>
            <a:gs pos="100000">
              <a:schemeClr val="accent4">
                <a:hueOff val="-2551297"/>
                <a:satOff val="15371"/>
                <a:lumOff val="123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Improved </a:t>
          </a:r>
          <a:r>
            <a:rPr lang="en-GB" sz="1100" kern="1200" dirty="0" smtClean="0"/>
            <a:t>coordination </a:t>
          </a:r>
          <a:r>
            <a:rPr lang="en-GB" sz="1100" kern="1200" dirty="0" smtClean="0"/>
            <a:t>amongst funding agencies</a:t>
          </a:r>
          <a:endParaRPr lang="en-GB" sz="1100" kern="1200" dirty="0"/>
        </a:p>
      </dsp:txBody>
      <dsp:txXfrm>
        <a:off x="3652204" y="3040174"/>
        <a:ext cx="1208381" cy="1321492"/>
      </dsp:txXfrm>
    </dsp:sp>
    <dsp:sp modelId="{F9EFC1A6-1BD2-4087-A15C-72CDB347DF94}">
      <dsp:nvSpPr>
        <dsp:cNvPr id="0" name=""/>
        <dsp:cNvSpPr/>
      </dsp:nvSpPr>
      <dsp:spPr>
        <a:xfrm>
          <a:off x="5178960"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Outcomes</a:t>
          </a:r>
          <a:endParaRPr lang="en-GB" sz="2600" kern="1200" dirty="0"/>
        </a:p>
      </dsp:txBody>
      <dsp:txXfrm>
        <a:off x="5178960" y="0"/>
        <a:ext cx="1604461" cy="1389669"/>
      </dsp:txXfrm>
    </dsp:sp>
    <dsp:sp modelId="{723302AA-DC18-4754-8C58-E4C6860B9A09}">
      <dsp:nvSpPr>
        <dsp:cNvPr id="0" name=""/>
        <dsp:cNvSpPr/>
      </dsp:nvSpPr>
      <dsp:spPr>
        <a:xfrm>
          <a:off x="5339407" y="1391026"/>
          <a:ext cx="1283569" cy="1396680"/>
        </a:xfrm>
        <a:prstGeom prst="roundRect">
          <a:avLst>
            <a:gd name="adj" fmla="val 10000"/>
          </a:avLst>
        </a:prstGeom>
        <a:gradFill rotWithShape="0">
          <a:gsLst>
            <a:gs pos="0">
              <a:schemeClr val="accent4">
                <a:hueOff val="-3189121"/>
                <a:satOff val="19214"/>
                <a:lumOff val="1540"/>
                <a:alphaOff val="0"/>
                <a:tint val="100000"/>
                <a:shade val="100000"/>
                <a:satMod val="130000"/>
              </a:schemeClr>
            </a:gs>
            <a:gs pos="100000">
              <a:schemeClr val="accent4">
                <a:hueOff val="-3189121"/>
                <a:satOff val="19214"/>
                <a:lumOff val="154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US" sz="1100" kern="1200" dirty="0" smtClean="0"/>
            <a:t>I</a:t>
          </a:r>
          <a:r>
            <a:rPr lang="en-GB" sz="1100" kern="1200" dirty="0" err="1" smtClean="0"/>
            <a:t>mproved</a:t>
          </a:r>
          <a:r>
            <a:rPr lang="en-GB" sz="1100" kern="1200" dirty="0" smtClean="0"/>
            <a:t> trans European communication amongst policy makers</a:t>
          </a:r>
          <a:endParaRPr lang="en-GB" sz="1100" kern="1200" dirty="0"/>
        </a:p>
      </dsp:txBody>
      <dsp:txXfrm>
        <a:off x="5377001" y="1428620"/>
        <a:ext cx="1208381" cy="1321492"/>
      </dsp:txXfrm>
    </dsp:sp>
    <dsp:sp modelId="{63900BE5-BC90-4D30-8204-33A26417747D}">
      <dsp:nvSpPr>
        <dsp:cNvPr id="0" name=""/>
        <dsp:cNvSpPr/>
      </dsp:nvSpPr>
      <dsp:spPr>
        <a:xfrm>
          <a:off x="5339407" y="3002580"/>
          <a:ext cx="1283569" cy="1396680"/>
        </a:xfrm>
        <a:prstGeom prst="roundRect">
          <a:avLst>
            <a:gd name="adj" fmla="val 10000"/>
          </a:avLst>
        </a:prstGeom>
        <a:gradFill rotWithShape="0">
          <a:gsLst>
            <a:gs pos="0">
              <a:schemeClr val="accent4">
                <a:hueOff val="-3826945"/>
                <a:satOff val="23056"/>
                <a:lumOff val="1848"/>
                <a:alphaOff val="0"/>
                <a:tint val="100000"/>
                <a:shade val="100000"/>
                <a:satMod val="130000"/>
              </a:schemeClr>
            </a:gs>
            <a:gs pos="100000">
              <a:schemeClr val="accent4">
                <a:hueOff val="-3826945"/>
                <a:satOff val="23056"/>
                <a:lumOff val="184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endParaRPr lang="en-GB" sz="1100" kern="1200" dirty="0"/>
        </a:p>
      </dsp:txBody>
      <dsp:txXfrm>
        <a:off x="5377001" y="3040174"/>
        <a:ext cx="1208381" cy="1321492"/>
      </dsp:txXfrm>
    </dsp:sp>
    <dsp:sp modelId="{2386DEFE-EB02-420A-807F-DD4B8B437408}">
      <dsp:nvSpPr>
        <dsp:cNvPr id="0" name=""/>
        <dsp:cNvSpPr/>
      </dsp:nvSpPr>
      <dsp:spPr>
        <a:xfrm>
          <a:off x="6903757" y="0"/>
          <a:ext cx="1604461" cy="4632230"/>
        </a:xfrm>
        <a:prstGeom prst="roundRect">
          <a:avLst>
            <a:gd name="adj" fmla="val 10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Impacts</a:t>
          </a:r>
          <a:endParaRPr lang="en-GB" sz="2600" kern="1200" dirty="0"/>
        </a:p>
      </dsp:txBody>
      <dsp:txXfrm>
        <a:off x="6903757" y="0"/>
        <a:ext cx="1604461" cy="1389669"/>
      </dsp:txXfrm>
    </dsp:sp>
    <dsp:sp modelId="{3EF40D77-77CE-4956-B87F-9528A9B0B69C}">
      <dsp:nvSpPr>
        <dsp:cNvPr id="0" name=""/>
        <dsp:cNvSpPr/>
      </dsp:nvSpPr>
      <dsp:spPr>
        <a:xfrm>
          <a:off x="7064203" y="1389669"/>
          <a:ext cx="1283569" cy="3010949"/>
        </a:xfrm>
        <a:prstGeom prst="roundRect">
          <a:avLst>
            <a:gd name="adj" fmla="val 10000"/>
          </a:avLst>
        </a:prstGeom>
        <a:gradFill rotWithShape="0">
          <a:gsLst>
            <a:gs pos="0">
              <a:schemeClr val="accent4">
                <a:hueOff val="-4464770"/>
                <a:satOff val="26899"/>
                <a:lumOff val="2156"/>
                <a:alphaOff val="0"/>
                <a:tint val="100000"/>
                <a:shade val="100000"/>
                <a:satMod val="130000"/>
              </a:schemeClr>
            </a:gs>
            <a:gs pos="100000">
              <a:schemeClr val="accent4">
                <a:hueOff val="-4464770"/>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Improved policy alignment </a:t>
          </a:r>
          <a:endParaRPr lang="en-GB" sz="1100" kern="1200" dirty="0"/>
        </a:p>
      </dsp:txBody>
      <dsp:txXfrm>
        <a:off x="7101797" y="1427263"/>
        <a:ext cx="1208381" cy="29357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53482C-19D7-4401-8D8C-FDB31FCDDCFA}">
      <dsp:nvSpPr>
        <dsp:cNvPr id="0" name=""/>
        <dsp:cNvSpPr/>
      </dsp:nvSpPr>
      <dsp:spPr>
        <a:xfrm rot="16200000">
          <a:off x="-976091" y="977348"/>
          <a:ext cx="3877685" cy="1922988"/>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in relation to inputs</a:t>
          </a:r>
          <a:endParaRPr lang="en-GB" sz="1800" kern="1200" dirty="0"/>
        </a:p>
        <a:p>
          <a:pPr marL="171450" lvl="1" indent="-171450" algn="l" defTabSz="800100">
            <a:lnSpc>
              <a:spcPct val="90000"/>
            </a:lnSpc>
            <a:spcBef>
              <a:spcPct val="0"/>
            </a:spcBef>
            <a:spcAft>
              <a:spcPct val="15000"/>
            </a:spcAft>
            <a:buChar char="••"/>
          </a:pPr>
          <a:r>
            <a:rPr lang="en-GB" sz="1800" kern="1200" dirty="0" smtClean="0"/>
            <a:t>Support to JPI from its member.  Positive Attitudes of members towards goals and objectives</a:t>
          </a:r>
          <a:endParaRPr lang="en-GB" sz="1800" kern="1200" dirty="0"/>
        </a:p>
        <a:p>
          <a:pPr marL="171450" lvl="1" indent="-171450" algn="l" defTabSz="800100">
            <a:lnSpc>
              <a:spcPct val="90000"/>
            </a:lnSpc>
            <a:spcBef>
              <a:spcPct val="0"/>
            </a:spcBef>
            <a:spcAft>
              <a:spcPct val="15000"/>
            </a:spcAft>
            <a:buChar char="••"/>
          </a:pPr>
          <a:r>
            <a:rPr lang="en-GB" sz="1800" kern="1200" dirty="0" smtClean="0"/>
            <a:t>Key countries are included in the JPIs</a:t>
          </a:r>
          <a:endParaRPr lang="en-GB" sz="1800" kern="1200" dirty="0"/>
        </a:p>
      </dsp:txBody>
      <dsp:txXfrm rot="5400000">
        <a:off x="1257" y="775537"/>
        <a:ext cx="1922988" cy="2326611"/>
      </dsp:txXfrm>
    </dsp:sp>
    <dsp:sp modelId="{4A186CCB-C923-4208-B668-38F6910E9D98}">
      <dsp:nvSpPr>
        <dsp:cNvPr id="0" name=""/>
        <dsp:cNvSpPr/>
      </dsp:nvSpPr>
      <dsp:spPr>
        <a:xfrm rot="16200000">
          <a:off x="982165" y="1072092"/>
          <a:ext cx="3877685" cy="1733499"/>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referring to objectives and activities</a:t>
          </a:r>
          <a:endParaRPr lang="en-GB" sz="1800" kern="1200" dirty="0"/>
        </a:p>
        <a:p>
          <a:pPr marL="171450" lvl="1" indent="-171450" algn="l" defTabSz="800100">
            <a:lnSpc>
              <a:spcPct val="90000"/>
            </a:lnSpc>
            <a:spcBef>
              <a:spcPct val="0"/>
            </a:spcBef>
            <a:spcAft>
              <a:spcPct val="15000"/>
            </a:spcAft>
            <a:buChar char="••"/>
          </a:pPr>
          <a:r>
            <a:rPr lang="en-US" sz="1800" kern="1200" dirty="0" smtClean="0"/>
            <a:t>D</a:t>
          </a:r>
          <a:r>
            <a:rPr lang="en-GB" sz="1800" kern="1200" dirty="0" err="1" smtClean="0"/>
            <a:t>oing</a:t>
          </a:r>
          <a:r>
            <a:rPr lang="en-GB" sz="1800" kern="1200" dirty="0" smtClean="0"/>
            <a:t> it all together is better</a:t>
          </a:r>
          <a:endParaRPr lang="en-GB" sz="1800" kern="1200" dirty="0"/>
        </a:p>
        <a:p>
          <a:pPr marL="171450" lvl="1" indent="-171450" algn="l" defTabSz="800100">
            <a:lnSpc>
              <a:spcPct val="90000"/>
            </a:lnSpc>
            <a:spcBef>
              <a:spcPct val="0"/>
            </a:spcBef>
            <a:spcAft>
              <a:spcPct val="15000"/>
            </a:spcAft>
            <a:buChar char="••"/>
          </a:pPr>
          <a:r>
            <a:rPr lang="en-US" sz="1800" kern="1200" dirty="0" smtClean="0"/>
            <a:t>C</a:t>
          </a:r>
          <a:r>
            <a:rPr lang="en-GB" sz="1800" kern="1200" dirty="0" err="1" smtClean="0"/>
            <a:t>ountries</a:t>
          </a:r>
          <a:r>
            <a:rPr lang="en-GB" sz="1800" kern="1200" dirty="0" smtClean="0"/>
            <a:t> are willing to fund</a:t>
          </a:r>
          <a:endParaRPr lang="en-GB" sz="1800" kern="1200" dirty="0"/>
        </a:p>
        <a:p>
          <a:pPr marL="171450" lvl="1" indent="-171450" algn="l" defTabSz="800100">
            <a:lnSpc>
              <a:spcPct val="90000"/>
            </a:lnSpc>
            <a:spcBef>
              <a:spcPct val="0"/>
            </a:spcBef>
            <a:spcAft>
              <a:spcPct val="15000"/>
            </a:spcAft>
            <a:buChar char="••"/>
          </a:pPr>
          <a:endParaRPr lang="en-GB" sz="1800" kern="1200" dirty="0"/>
        </a:p>
      </dsp:txBody>
      <dsp:txXfrm rot="5400000">
        <a:off x="2054258" y="775536"/>
        <a:ext cx="1733499" cy="2326611"/>
      </dsp:txXfrm>
    </dsp:sp>
    <dsp:sp modelId="{75588E54-6C37-43F0-A6D4-1443999665D7}">
      <dsp:nvSpPr>
        <dsp:cNvPr id="0" name=""/>
        <dsp:cNvSpPr/>
      </dsp:nvSpPr>
      <dsp:spPr>
        <a:xfrm rot="16200000">
          <a:off x="2845676" y="1072092"/>
          <a:ext cx="3877685" cy="1733499"/>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referring to activities, and results</a:t>
          </a:r>
          <a:endParaRPr lang="en-GB" sz="1800" kern="1200" dirty="0"/>
        </a:p>
        <a:p>
          <a:pPr marL="171450" lvl="1" indent="-171450" algn="l" defTabSz="800100">
            <a:lnSpc>
              <a:spcPct val="90000"/>
            </a:lnSpc>
            <a:spcBef>
              <a:spcPct val="0"/>
            </a:spcBef>
            <a:spcAft>
              <a:spcPct val="15000"/>
            </a:spcAft>
            <a:buChar char="••"/>
          </a:pPr>
          <a:r>
            <a:rPr lang="en-US" sz="1800" kern="1200" dirty="0" smtClean="0"/>
            <a:t>T</a:t>
          </a:r>
          <a:r>
            <a:rPr lang="en-GB" sz="1800" kern="1200" dirty="0" smtClean="0"/>
            <a:t>hat national policies remain static</a:t>
          </a:r>
          <a:endParaRPr lang="en-GB" sz="1800" kern="1200" dirty="0"/>
        </a:p>
        <a:p>
          <a:pPr marL="171450" lvl="1" indent="-171450" algn="l" defTabSz="800100">
            <a:lnSpc>
              <a:spcPct val="90000"/>
            </a:lnSpc>
            <a:spcBef>
              <a:spcPct val="0"/>
            </a:spcBef>
            <a:spcAft>
              <a:spcPct val="15000"/>
            </a:spcAft>
            <a:buChar char="••"/>
          </a:pPr>
          <a:r>
            <a:rPr lang="en-GB" sz="1800" kern="1200" dirty="0" smtClean="0"/>
            <a:t>Stability in political and funding environment</a:t>
          </a:r>
          <a:endParaRPr lang="en-GB" sz="1800" kern="1200" dirty="0"/>
        </a:p>
      </dsp:txBody>
      <dsp:txXfrm rot="5400000">
        <a:off x="3917769" y="775536"/>
        <a:ext cx="1733499" cy="2326611"/>
      </dsp:txXfrm>
    </dsp:sp>
    <dsp:sp modelId="{A759D143-FCD1-4EE2-B527-40FE9B4D4A34}">
      <dsp:nvSpPr>
        <dsp:cNvPr id="0" name=""/>
        <dsp:cNvSpPr/>
      </dsp:nvSpPr>
      <dsp:spPr>
        <a:xfrm rot="16200000">
          <a:off x="5157575" y="623705"/>
          <a:ext cx="3877685" cy="2630273"/>
        </a:xfrm>
        <a:prstGeom prst="flowChartManualOperati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n-GB" sz="1800" kern="1200" dirty="0" smtClean="0"/>
            <a:t>e.g. referring results and back to objectives</a:t>
          </a:r>
          <a:endParaRPr lang="en-GB" sz="1800" kern="1200" dirty="0"/>
        </a:p>
        <a:p>
          <a:pPr marL="171450" lvl="1" indent="-171450" algn="l" defTabSz="800100">
            <a:lnSpc>
              <a:spcPct val="90000"/>
            </a:lnSpc>
            <a:spcBef>
              <a:spcPct val="0"/>
            </a:spcBef>
            <a:spcAft>
              <a:spcPct val="15000"/>
            </a:spcAft>
            <a:buChar char="••"/>
          </a:pPr>
          <a:r>
            <a:rPr lang="en-US" sz="1800" kern="1200" dirty="0" smtClean="0"/>
            <a:t>A</a:t>
          </a:r>
          <a:r>
            <a:rPr lang="en-GB" sz="1800" kern="1200" dirty="0" err="1" smtClean="0"/>
            <a:t>ssumption</a:t>
          </a:r>
          <a:r>
            <a:rPr lang="en-GB" sz="1800" kern="1200" dirty="0" smtClean="0"/>
            <a:t> that all collaborative research relationships are positive</a:t>
          </a:r>
          <a:endParaRPr lang="en-GB" sz="1800" kern="1200" dirty="0"/>
        </a:p>
        <a:p>
          <a:pPr marL="171450" lvl="1" indent="-171450" algn="l" defTabSz="800100">
            <a:lnSpc>
              <a:spcPct val="90000"/>
            </a:lnSpc>
            <a:spcBef>
              <a:spcPct val="0"/>
            </a:spcBef>
            <a:spcAft>
              <a:spcPct val="15000"/>
            </a:spcAft>
            <a:buChar char="••"/>
          </a:pPr>
          <a:r>
            <a:rPr lang="en-GB" sz="1800" kern="1200" dirty="0" smtClean="0"/>
            <a:t>Positivity bias</a:t>
          </a:r>
          <a:endParaRPr lang="en-GB" sz="1800" kern="1200" dirty="0"/>
        </a:p>
        <a:p>
          <a:pPr marL="171450" lvl="1" indent="-171450" algn="l" defTabSz="800100">
            <a:lnSpc>
              <a:spcPct val="90000"/>
            </a:lnSpc>
            <a:spcBef>
              <a:spcPct val="0"/>
            </a:spcBef>
            <a:spcAft>
              <a:spcPct val="15000"/>
            </a:spcAft>
            <a:buChar char="••"/>
          </a:pPr>
          <a:r>
            <a:rPr lang="en-GB" sz="1800" kern="1200" dirty="0" smtClean="0"/>
            <a:t>By alignment that you remove the competitiveness</a:t>
          </a:r>
          <a:endParaRPr lang="en-GB" sz="1800" kern="1200" dirty="0"/>
        </a:p>
      </dsp:txBody>
      <dsp:txXfrm rot="5400000">
        <a:off x="5781281" y="775536"/>
        <a:ext cx="2630273" cy="232661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626" cy="488870"/>
          </a:xfrm>
          <a:prstGeom prst="rect">
            <a:avLst/>
          </a:prstGeom>
        </p:spPr>
        <p:txBody>
          <a:bodyPr vert="horz" lIns="89785" tIns="44892" rIns="89785" bIns="44892" rtlCol="0"/>
          <a:lstStyle>
            <a:lvl1pPr algn="l">
              <a:defRPr sz="1200"/>
            </a:lvl1pPr>
          </a:lstStyle>
          <a:p>
            <a:endParaRPr lang="en-GB"/>
          </a:p>
        </p:txBody>
      </p:sp>
      <p:sp>
        <p:nvSpPr>
          <p:cNvPr id="3" name="Date Placeholder 2"/>
          <p:cNvSpPr>
            <a:spLocks noGrp="1"/>
          </p:cNvSpPr>
          <p:nvPr>
            <p:ph type="dt" sz="quarter" idx="1"/>
          </p:nvPr>
        </p:nvSpPr>
        <p:spPr>
          <a:xfrm>
            <a:off x="3778505" y="0"/>
            <a:ext cx="2890626" cy="488870"/>
          </a:xfrm>
          <a:prstGeom prst="rect">
            <a:avLst/>
          </a:prstGeom>
        </p:spPr>
        <p:txBody>
          <a:bodyPr vert="horz" lIns="89785" tIns="44892" rIns="89785" bIns="44892" rtlCol="0"/>
          <a:lstStyle>
            <a:lvl1pPr algn="r">
              <a:defRPr sz="1200"/>
            </a:lvl1pPr>
          </a:lstStyle>
          <a:p>
            <a:fld id="{5CA32D41-5B9B-44A9-9EDE-EB2829CF4C82}" type="datetimeFigureOut">
              <a:rPr lang="en-GB" smtClean="0"/>
              <a:t>26/05/2016</a:t>
            </a:fld>
            <a:endParaRPr lang="en-GB"/>
          </a:p>
        </p:txBody>
      </p:sp>
      <p:sp>
        <p:nvSpPr>
          <p:cNvPr id="4" name="Footer Placeholder 3"/>
          <p:cNvSpPr>
            <a:spLocks noGrp="1"/>
          </p:cNvSpPr>
          <p:nvPr>
            <p:ph type="ftr" sz="quarter" idx="2"/>
          </p:nvPr>
        </p:nvSpPr>
        <p:spPr>
          <a:xfrm>
            <a:off x="1" y="9286846"/>
            <a:ext cx="2890626" cy="488870"/>
          </a:xfrm>
          <a:prstGeom prst="rect">
            <a:avLst/>
          </a:prstGeom>
        </p:spPr>
        <p:txBody>
          <a:bodyPr vert="horz" lIns="89785" tIns="44892" rIns="89785" bIns="44892" rtlCol="0" anchor="b"/>
          <a:lstStyle>
            <a:lvl1pPr algn="l">
              <a:defRPr sz="1200"/>
            </a:lvl1pPr>
          </a:lstStyle>
          <a:p>
            <a:endParaRPr lang="en-GB"/>
          </a:p>
        </p:txBody>
      </p:sp>
      <p:sp>
        <p:nvSpPr>
          <p:cNvPr id="5" name="Slide Number Placeholder 4"/>
          <p:cNvSpPr>
            <a:spLocks noGrp="1"/>
          </p:cNvSpPr>
          <p:nvPr>
            <p:ph type="sldNum" sz="quarter" idx="3"/>
          </p:nvPr>
        </p:nvSpPr>
        <p:spPr>
          <a:xfrm>
            <a:off x="3778505" y="9286846"/>
            <a:ext cx="2890626" cy="488870"/>
          </a:xfrm>
          <a:prstGeom prst="rect">
            <a:avLst/>
          </a:prstGeom>
        </p:spPr>
        <p:txBody>
          <a:bodyPr vert="horz" lIns="89785" tIns="44892" rIns="89785" bIns="44892" rtlCol="0" anchor="b"/>
          <a:lstStyle>
            <a:lvl1pPr algn="r">
              <a:defRPr sz="1200"/>
            </a:lvl1pPr>
          </a:lstStyle>
          <a:p>
            <a:fld id="{5F781E94-AFAF-43FA-89D3-B7EC39FF1827}" type="slidenum">
              <a:rPr lang="en-GB" smtClean="0"/>
              <a:t>‹#›</a:t>
            </a:fld>
            <a:endParaRPr lang="en-GB"/>
          </a:p>
        </p:txBody>
      </p:sp>
    </p:spTree>
    <p:extLst>
      <p:ext uri="{BB962C8B-B14F-4D97-AF65-F5344CB8AC3E}">
        <p14:creationId xmlns:p14="http://schemas.microsoft.com/office/powerpoint/2010/main" val="3330819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889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90838" cy="488950"/>
          </a:xfrm>
          <a:prstGeom prst="rect">
            <a:avLst/>
          </a:prstGeom>
        </p:spPr>
        <p:txBody>
          <a:bodyPr vert="horz" lIns="91440" tIns="45720" rIns="91440" bIns="45720" rtlCol="0"/>
          <a:lstStyle>
            <a:lvl1pPr algn="r">
              <a:defRPr sz="1200"/>
            </a:lvl1pPr>
          </a:lstStyle>
          <a:p>
            <a:fld id="{A2F22EF6-862D-43ED-AAF2-B329101EFDD5}" type="datetimeFigureOut">
              <a:rPr lang="en-GB" smtClean="0"/>
              <a:t>26/05/2016</a:t>
            </a:fld>
            <a:endParaRPr lang="en-GB"/>
          </a:p>
        </p:txBody>
      </p:sp>
      <p:sp>
        <p:nvSpPr>
          <p:cNvPr id="4" name="Slide Image Placeholder 3"/>
          <p:cNvSpPr>
            <a:spLocks noGrp="1" noRot="1" noChangeAspect="1"/>
          </p:cNvSpPr>
          <p:nvPr>
            <p:ph type="sldImg" idx="2"/>
          </p:nvPr>
        </p:nvSpPr>
        <p:spPr>
          <a:xfrm>
            <a:off x="890588" y="733425"/>
            <a:ext cx="4889500" cy="36671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645025"/>
            <a:ext cx="5337175" cy="4398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6875"/>
            <a:ext cx="2890838" cy="4889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286875"/>
            <a:ext cx="2890838" cy="488950"/>
          </a:xfrm>
          <a:prstGeom prst="rect">
            <a:avLst/>
          </a:prstGeom>
        </p:spPr>
        <p:txBody>
          <a:bodyPr vert="horz" lIns="91440" tIns="45720" rIns="91440" bIns="45720" rtlCol="0" anchor="b"/>
          <a:lstStyle>
            <a:lvl1pPr algn="r">
              <a:defRPr sz="1200"/>
            </a:lvl1pPr>
          </a:lstStyle>
          <a:p>
            <a:fld id="{C7D17BC5-7FA7-4B61-AB1D-5AC676B6C8C1}" type="slidenum">
              <a:rPr lang="en-GB" smtClean="0"/>
              <a:t>‹#›</a:t>
            </a:fld>
            <a:endParaRPr lang="en-GB"/>
          </a:p>
        </p:txBody>
      </p:sp>
    </p:spTree>
    <p:extLst>
      <p:ext uri="{BB962C8B-B14F-4D97-AF65-F5344CB8AC3E}">
        <p14:creationId xmlns:p14="http://schemas.microsoft.com/office/powerpoint/2010/main" val="4213546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Assumption – doing it all</a:t>
            </a:r>
            <a:r>
              <a:rPr lang="en-US" baseline="0" dirty="0" smtClean="0"/>
              <a:t> together is better.  At first tried to be all inclusive and now calls are </a:t>
            </a:r>
            <a:r>
              <a:rPr lang="en-US" baseline="0" dirty="0" err="1" smtClean="0"/>
              <a:t>targetted</a:t>
            </a:r>
            <a:r>
              <a:rPr lang="en-US" baseline="0" dirty="0" smtClean="0"/>
              <a:t> more to those who are interested.</a:t>
            </a:r>
          </a:p>
          <a:p>
            <a:r>
              <a:rPr lang="en-US" baseline="0" dirty="0" smtClean="0"/>
              <a:t>This model is useful as it moves people on from inputs and activities to outputs/outcomes and impacts. Much of the diagram provided in the notes could be reused</a:t>
            </a:r>
            <a:endParaRPr lang="en-US" dirty="0"/>
          </a:p>
        </p:txBody>
      </p:sp>
      <p:sp>
        <p:nvSpPr>
          <p:cNvPr id="4" name="Slide Number Placeholder 3"/>
          <p:cNvSpPr>
            <a:spLocks noGrp="1"/>
          </p:cNvSpPr>
          <p:nvPr>
            <p:ph type="sldNum" sz="quarter" idx="10"/>
          </p:nvPr>
        </p:nvSpPr>
        <p:spPr/>
        <p:txBody>
          <a:bodyPr/>
          <a:lstStyle/>
          <a:p>
            <a:fld id="{C7D17BC5-7FA7-4B61-AB1D-5AC676B6C8C1}" type="slidenum">
              <a:rPr lang="en-GB" smtClean="0"/>
              <a:t>4</a:t>
            </a:fld>
            <a:endParaRPr lang="en-GB"/>
          </a:p>
        </p:txBody>
      </p:sp>
    </p:spTree>
    <p:extLst>
      <p:ext uri="{BB962C8B-B14F-4D97-AF65-F5344CB8AC3E}">
        <p14:creationId xmlns:p14="http://schemas.microsoft.com/office/powerpoint/2010/main" val="2540591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JP</a:t>
            </a:r>
            <a:r>
              <a:rPr lang="en-US" baseline="0" dirty="0" smtClean="0"/>
              <a:t> is an opportunity not a fixed model.  There are also other instruments, Marie Curie, ESFRI infrastructure.  If you have a clear idea of joint programming then it should also be possible to use even better these instruments.  </a:t>
            </a:r>
            <a:endParaRPr lang="en-US" dirty="0"/>
          </a:p>
        </p:txBody>
      </p:sp>
      <p:sp>
        <p:nvSpPr>
          <p:cNvPr id="4" name="Slide Number Placeholder 3"/>
          <p:cNvSpPr>
            <a:spLocks noGrp="1"/>
          </p:cNvSpPr>
          <p:nvPr>
            <p:ph type="sldNum" sz="quarter" idx="10"/>
          </p:nvPr>
        </p:nvSpPr>
        <p:spPr/>
        <p:txBody>
          <a:bodyPr/>
          <a:lstStyle/>
          <a:p>
            <a:fld id="{C7D17BC5-7FA7-4B61-AB1D-5AC676B6C8C1}" type="slidenum">
              <a:rPr lang="en-GB" smtClean="0"/>
              <a:t>5</a:t>
            </a:fld>
            <a:endParaRPr lang="en-GB"/>
          </a:p>
        </p:txBody>
      </p:sp>
    </p:spTree>
    <p:extLst>
      <p:ext uri="{BB962C8B-B14F-4D97-AF65-F5344CB8AC3E}">
        <p14:creationId xmlns:p14="http://schemas.microsoft.com/office/powerpoint/2010/main" val="7584840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EL_PPT_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1584000" y="4680000"/>
            <a:ext cx="6400800" cy="1286516"/>
          </a:xfrm>
        </p:spPr>
        <p:txBody>
          <a:bodyPr>
            <a:normAutofit/>
          </a:bodyPr>
          <a:lstStyle>
            <a:lvl1pPr marL="0" indent="0" algn="l">
              <a:buNone/>
              <a:defRPr sz="1600">
                <a:solidFill>
                  <a:srgbClr val="05399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dirty="0" smtClean="0"/>
              <a:t>Click to edit Master subtitle style</a:t>
            </a:r>
            <a:endParaRPr lang="en-US" dirty="0"/>
          </a:p>
        </p:txBody>
      </p:sp>
      <p:sp>
        <p:nvSpPr>
          <p:cNvPr id="4" name="Date Placeholder 3"/>
          <p:cNvSpPr>
            <a:spLocks noGrp="1"/>
          </p:cNvSpPr>
          <p:nvPr>
            <p:ph type="dt" sz="half" idx="10"/>
          </p:nvPr>
        </p:nvSpPr>
        <p:spPr>
          <a:xfrm>
            <a:off x="1584000" y="6417059"/>
            <a:ext cx="2133600" cy="365125"/>
          </a:xfrm>
        </p:spPr>
        <p:txBody>
          <a:bodyPr/>
          <a:lstStyle>
            <a:lvl1pPr>
              <a:defRPr>
                <a:solidFill>
                  <a:srgbClr val="053991"/>
                </a:solidFill>
              </a:defRPr>
            </a:lvl1pPr>
          </a:lstStyle>
          <a:p>
            <a:fld id="{CEEDFD67-5994-DD4E-B2F9-AED612E59D5C}" type="datetimeFigureOut">
              <a:rPr lang="en-US" smtClean="0"/>
              <a:pPr/>
              <a:t>5/26/2016</a:t>
            </a:fld>
            <a:endParaRPr lang="en-US" dirty="0"/>
          </a:p>
        </p:txBody>
      </p:sp>
      <p:sp>
        <p:nvSpPr>
          <p:cNvPr id="6" name="Slide Number Placeholder 5"/>
          <p:cNvSpPr>
            <a:spLocks noGrp="1"/>
          </p:cNvSpPr>
          <p:nvPr>
            <p:ph type="sldNum" sz="quarter" idx="12"/>
          </p:nvPr>
        </p:nvSpPr>
        <p:spPr/>
        <p:txBody>
          <a:bodyPr/>
          <a:lstStyle>
            <a:lvl1pPr>
              <a:defRPr>
                <a:solidFill>
                  <a:srgbClr val="053991"/>
                </a:solidFill>
              </a:defRPr>
            </a:lvl1pPr>
          </a:lstStyle>
          <a:p>
            <a:fld id="{F3896F77-8176-5046-8472-9DF78E7C5754}" type="slidenum">
              <a:rPr lang="en-US" smtClean="0"/>
              <a:pPr/>
              <a:t>‹#›</a:t>
            </a:fld>
            <a:endParaRPr lang="en-US" dirty="0"/>
          </a:p>
        </p:txBody>
      </p:sp>
      <p:sp>
        <p:nvSpPr>
          <p:cNvPr id="9" name="Title Placeholder 1"/>
          <p:cNvSpPr>
            <a:spLocks noGrp="1"/>
          </p:cNvSpPr>
          <p:nvPr>
            <p:ph type="title"/>
          </p:nvPr>
        </p:nvSpPr>
        <p:spPr>
          <a:xfrm>
            <a:off x="1584000" y="2088000"/>
            <a:ext cx="6869374" cy="1241758"/>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Tree>
    <p:extLst>
      <p:ext uri="{BB962C8B-B14F-4D97-AF65-F5344CB8AC3E}">
        <p14:creationId xmlns:p14="http://schemas.microsoft.com/office/powerpoint/2010/main" val="24071872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dirty="0" smtClean="0"/>
              <a:t>Click to edit Master title style</a:t>
            </a:r>
            <a:endParaRPr lang="en-US" dirty="0"/>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5/26/2016</a:t>
            </a:fld>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3896F77-8176-5046-8472-9DF78E7C5754}" type="slidenum">
              <a:rPr lang="en-US" smtClean="0"/>
              <a:pPr/>
              <a:t>‹#›</a:t>
            </a:fld>
            <a:endParaRPr lang="en-US" dirty="0"/>
          </a:p>
        </p:txBody>
      </p:sp>
    </p:spTree>
    <p:extLst>
      <p:ext uri="{BB962C8B-B14F-4D97-AF65-F5344CB8AC3E}">
        <p14:creationId xmlns:p14="http://schemas.microsoft.com/office/powerpoint/2010/main" val="27153349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descr="EL_PPT_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5/26/2016</a:t>
            </a:fld>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F3896F77-8176-5046-8472-9DF78E7C5754}" type="slidenum">
              <a:rPr lang="en-US" smtClean="0"/>
              <a:pPr/>
              <a:t>‹#›</a:t>
            </a:fld>
            <a:endParaRPr lang="en-US" dirty="0"/>
          </a:p>
        </p:txBody>
      </p:sp>
      <p:sp>
        <p:nvSpPr>
          <p:cNvPr id="10" name="Title 1"/>
          <p:cNvSpPr>
            <a:spLocks noGrp="1"/>
          </p:cNvSpPr>
          <p:nvPr>
            <p:ph type="title"/>
          </p:nvPr>
        </p:nvSpPr>
        <p:spPr>
          <a:xfrm>
            <a:off x="1130146" y="1620000"/>
            <a:ext cx="6869374" cy="758387"/>
          </a:xfrm>
        </p:spPr>
        <p:txBody>
          <a:bodyPr/>
          <a:lstStyle/>
          <a:p>
            <a:r>
              <a:rPr lang="ga-IE" dirty="0" smtClean="0"/>
              <a:t>Click to edit Master title style</a:t>
            </a:r>
            <a:endParaRPr lang="en-US" dirty="0"/>
          </a:p>
        </p:txBody>
      </p:sp>
      <p:sp>
        <p:nvSpPr>
          <p:cNvPr id="11" name="Content Placeholder 2"/>
          <p:cNvSpPr>
            <a:spLocks noGrp="1"/>
          </p:cNvSpPr>
          <p:nvPr>
            <p:ph idx="1"/>
          </p:nvPr>
        </p:nvSpPr>
        <p:spPr>
          <a:xfrm>
            <a:off x="1130400" y="2710800"/>
            <a:ext cx="8229600" cy="3415660"/>
          </a:xfrm>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29192540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EL_PPT_2.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30146" y="1620000"/>
            <a:ext cx="6869374" cy="758387"/>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
        <p:nvSpPr>
          <p:cNvPr id="3" name="Text Placeholder 2"/>
          <p:cNvSpPr>
            <a:spLocks noGrp="1"/>
          </p:cNvSpPr>
          <p:nvPr>
            <p:ph type="body" idx="1"/>
          </p:nvPr>
        </p:nvSpPr>
        <p:spPr>
          <a:xfrm>
            <a:off x="1130400" y="2710800"/>
            <a:ext cx="8229600" cy="3415660"/>
          </a:xfrm>
          <a:prstGeom prst="rect">
            <a:avLst/>
          </a:prstGeom>
        </p:spPr>
        <p:txBody>
          <a:bodyPr vert="horz" lIns="91440" tIns="45720" rIns="91440" bIns="45720" rtlCol="0">
            <a:normAutofit/>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Date Placeholder 3"/>
          <p:cNvSpPr>
            <a:spLocks noGrp="1"/>
          </p:cNvSpPr>
          <p:nvPr>
            <p:ph type="dt" sz="half" idx="2"/>
          </p:nvPr>
        </p:nvSpPr>
        <p:spPr>
          <a:xfrm>
            <a:off x="1130146" y="641705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DFD67-5994-DD4E-B2F9-AED612E59D5C}" type="datetimeFigureOut">
              <a:rPr lang="en-US" smtClean="0"/>
              <a:t>5/26/2016</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96F77-8176-5046-8472-9DF78E7C5754}" type="slidenum">
              <a:rPr lang="en-US" smtClean="0"/>
              <a:t>‹#›</a:t>
            </a:fld>
            <a:endParaRPr lang="en-US"/>
          </a:p>
        </p:txBody>
      </p:sp>
    </p:spTree>
    <p:extLst>
      <p:ext uri="{BB962C8B-B14F-4D97-AF65-F5344CB8AC3E}">
        <p14:creationId xmlns:p14="http://schemas.microsoft.com/office/powerpoint/2010/main" val="368504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457200" rtl="0" eaLnBrk="1" latinLnBrk="0" hangingPunct="1">
        <a:spcBef>
          <a:spcPct val="0"/>
        </a:spcBef>
        <a:buNone/>
        <a:defRPr sz="2600" b="1" kern="1200">
          <a:solidFill>
            <a:srgbClr val="05399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rgbClr val="05399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rgbClr val="053991"/>
          </a:solidFill>
          <a:latin typeface="Arial"/>
          <a:ea typeface="+mn-ea"/>
          <a:cs typeface="Arial"/>
        </a:defRPr>
      </a:lvl2pPr>
      <a:lvl3pPr marL="1143000" indent="-228600" algn="l" defTabSz="457200" rtl="0" eaLnBrk="1" latinLnBrk="0" hangingPunct="1">
        <a:spcBef>
          <a:spcPct val="20000"/>
        </a:spcBef>
        <a:buFont typeface="Arial"/>
        <a:buChar char="•"/>
        <a:defRPr sz="1600" kern="1200">
          <a:solidFill>
            <a:srgbClr val="053991"/>
          </a:solidFill>
          <a:latin typeface="Arial"/>
          <a:ea typeface="+mn-ea"/>
          <a:cs typeface="Arial"/>
        </a:defRPr>
      </a:lvl3pPr>
      <a:lvl4pPr marL="1600200" indent="-228600" algn="l" defTabSz="457200" rtl="0" eaLnBrk="1" latinLnBrk="0" hangingPunct="1">
        <a:spcBef>
          <a:spcPct val="20000"/>
        </a:spcBef>
        <a:buFont typeface="Arial"/>
        <a:buChar char="–"/>
        <a:defRPr sz="1400" kern="1200">
          <a:solidFill>
            <a:srgbClr val="05399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rgbClr val="05399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425739" y="5777947"/>
            <a:ext cx="7378420" cy="636105"/>
          </a:xfrm>
        </p:spPr>
        <p:txBody>
          <a:bodyPr>
            <a:normAutofit/>
          </a:bodyPr>
          <a:lstStyle/>
          <a:p>
            <a:r>
              <a:rPr lang="en-US" dirty="0" smtClean="0"/>
              <a:t>ERA-LEARN 2020 Workshop on evaluation and impact assessment of P2Ps, </a:t>
            </a:r>
          </a:p>
          <a:p>
            <a:r>
              <a:rPr lang="en-US" dirty="0" smtClean="0"/>
              <a:t>Brussels, 18 May 2016</a:t>
            </a:r>
          </a:p>
          <a:p>
            <a:endParaRPr lang="en-GB" dirty="0"/>
          </a:p>
        </p:txBody>
      </p:sp>
      <p:sp>
        <p:nvSpPr>
          <p:cNvPr id="6" name="Title 5"/>
          <p:cNvSpPr>
            <a:spLocks noGrp="1"/>
          </p:cNvSpPr>
          <p:nvPr>
            <p:ph type="title"/>
          </p:nvPr>
        </p:nvSpPr>
        <p:spPr>
          <a:xfrm>
            <a:off x="1425739" y="2439691"/>
            <a:ext cx="6869374" cy="1973283"/>
          </a:xfrm>
        </p:spPr>
        <p:txBody>
          <a:bodyPr>
            <a:normAutofit fontScale="90000"/>
          </a:bodyPr>
          <a:lstStyle/>
          <a:p>
            <a:pPr lvl="0"/>
            <a:r>
              <a:rPr lang="en-GB" sz="3200" dirty="0"/>
              <a:t>Topic B): Crystallising the intervention logic and drafting the logic frame</a:t>
            </a:r>
            <a:r>
              <a:rPr lang="en-GB" sz="3200" dirty="0" smtClean="0"/>
              <a:t/>
            </a:r>
            <a:br>
              <a:rPr lang="en-GB" sz="3200" dirty="0" smtClean="0"/>
            </a:br>
            <a:r>
              <a:rPr lang="en-US" sz="3600" dirty="0" smtClean="0"/>
              <a:t/>
            </a:r>
            <a:br>
              <a:rPr lang="en-US" sz="3600" dirty="0" smtClean="0"/>
            </a:br>
            <a:r>
              <a:rPr lang="en-US" sz="3600" dirty="0" smtClean="0"/>
              <a:t/>
            </a:r>
            <a:br>
              <a:rPr lang="en-US" sz="3600" dirty="0" smtClean="0"/>
            </a:br>
            <a:endParaRPr lang="en-US" dirty="0"/>
          </a:p>
        </p:txBody>
      </p:sp>
    </p:spTree>
    <p:extLst>
      <p:ext uri="{BB962C8B-B14F-4D97-AF65-F5344CB8AC3E}">
        <p14:creationId xmlns:p14="http://schemas.microsoft.com/office/powerpoint/2010/main" val="808997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guidelines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r>
              <a:rPr lang="en-GB" sz="2000" dirty="0"/>
              <a:t>Make sure the main elements of the framework are understood clearly by the participants and each one contributes to building them.</a:t>
            </a:r>
          </a:p>
          <a:p>
            <a:pPr marL="0" indent="0">
              <a:buNone/>
            </a:pPr>
            <a:r>
              <a:rPr lang="en-GB" sz="2000" dirty="0"/>
              <a:t>Always keep in mind that we need to achieve three main aims</a:t>
            </a:r>
          </a:p>
          <a:p>
            <a:pPr lvl="0"/>
            <a:r>
              <a:rPr lang="en-GB" sz="2000" dirty="0"/>
              <a:t>First, to establish common understanding around the key elements of an evaluation and impact assessment framework</a:t>
            </a:r>
          </a:p>
          <a:p>
            <a:pPr lvl="0"/>
            <a:r>
              <a:rPr lang="en-GB" sz="2000" dirty="0"/>
              <a:t>Second, to agree on the elements of a possible framework that can be common for all P2Ps</a:t>
            </a:r>
          </a:p>
          <a:p>
            <a:pPr lvl="0"/>
            <a:r>
              <a:rPr lang="en-GB" sz="2000" dirty="0"/>
              <a:t>Third, to allow room for diversity for what needs to be diversified and reflected accordingly in the common framework, across the different P2P types</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978305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pPr lvl="0"/>
            <a:r>
              <a:rPr lang="en-GB" sz="2000" dirty="0"/>
              <a:t>What are the key inputs of your P2P?</a:t>
            </a:r>
          </a:p>
          <a:p>
            <a:pPr lvl="0"/>
            <a:r>
              <a:rPr lang="en-GB" sz="2000" dirty="0"/>
              <a:t>What are the different activities that the P2P offers?</a:t>
            </a:r>
          </a:p>
          <a:p>
            <a:pPr lvl="0"/>
            <a:r>
              <a:rPr lang="en-GB" sz="2000" dirty="0"/>
              <a:t>What are the key outputs of your P2P? </a:t>
            </a:r>
          </a:p>
          <a:p>
            <a:pPr lvl="0"/>
            <a:r>
              <a:rPr lang="en-GB" sz="2000" dirty="0"/>
              <a:t>What are the key outcomes of your P2P?</a:t>
            </a:r>
          </a:p>
          <a:p>
            <a:pPr lvl="0"/>
            <a:r>
              <a:rPr lang="en-GB" sz="2000" dirty="0"/>
              <a:t>What are the key impacts? (please consider short-, medium- and long-term impacts)</a:t>
            </a:r>
          </a:p>
          <a:p>
            <a:pPr lvl="0"/>
            <a:r>
              <a:rPr lang="en-GB" sz="2000" dirty="0"/>
              <a:t>What are the main assumptions that govern your impact delivery theory, i.e. why are the specific inputs only required to lead to specific activities? How and why will the specific outputs envisaged, lead to the specific outcomes and impacts? How and why will the specific impacts evolve so as to contribute to achieving the objectives set?</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4251710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Logic model</a:t>
            </a:r>
            <a:r>
              <a:rPr lang="en-GB" dirty="0"/>
              <a:t/>
            </a:r>
            <a:br>
              <a:rPr lang="en-GB" dirty="0"/>
            </a:br>
            <a:endParaRPr lang="en-GB" dirty="0"/>
          </a:p>
        </p:txBody>
      </p:sp>
      <p:sp>
        <p:nvSpPr>
          <p:cNvPr id="3" name="Content Placeholder 2"/>
          <p:cNvSpPr>
            <a:spLocks noGrp="1"/>
          </p:cNvSpPr>
          <p:nvPr>
            <p:ph idx="1"/>
          </p:nvPr>
        </p:nvSpPr>
        <p:spPr/>
        <p:txBody>
          <a:bodyPr/>
          <a:lstStyle/>
          <a:p>
            <a:endParaRPr lang="en-GB"/>
          </a:p>
        </p:txBody>
      </p:sp>
      <p:graphicFrame>
        <p:nvGraphicFramePr>
          <p:cNvPr id="5" name="Diagram 4"/>
          <p:cNvGraphicFramePr/>
          <p:nvPr>
            <p:extLst>
              <p:ext uri="{D42A27DB-BD31-4B8C-83A1-F6EECF244321}">
                <p14:modId xmlns:p14="http://schemas.microsoft.com/office/powerpoint/2010/main" val="1055115688"/>
              </p:ext>
            </p:extLst>
          </p:nvPr>
        </p:nvGraphicFramePr>
        <p:xfrm>
          <a:off x="382137" y="2041525"/>
          <a:ext cx="8512791" cy="4632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1227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smtClean="0"/>
              <a:t>Main assumptions</a:t>
            </a:r>
            <a:endParaRPr lang="en-GB" dirty="0"/>
          </a:p>
        </p:txBody>
      </p:sp>
      <p:sp>
        <p:nvSpPr>
          <p:cNvPr id="3" name="Content Placeholder 2"/>
          <p:cNvSpPr>
            <a:spLocks noGrp="1"/>
          </p:cNvSpPr>
          <p:nvPr>
            <p:ph idx="1"/>
          </p:nvPr>
        </p:nvSpPr>
        <p:spPr/>
        <p:txBody>
          <a:bodyPr/>
          <a:lstStyle/>
          <a:p>
            <a:endParaRPr lang="en-GB"/>
          </a:p>
        </p:txBody>
      </p:sp>
      <p:graphicFrame>
        <p:nvGraphicFramePr>
          <p:cNvPr id="6" name="Diagram 5"/>
          <p:cNvGraphicFramePr/>
          <p:nvPr>
            <p:extLst>
              <p:ext uri="{D42A27DB-BD31-4B8C-83A1-F6EECF244321}">
                <p14:modId xmlns:p14="http://schemas.microsoft.com/office/powerpoint/2010/main" val="2814630233"/>
              </p:ext>
            </p:extLst>
          </p:nvPr>
        </p:nvGraphicFramePr>
        <p:xfrm>
          <a:off x="313899" y="2523115"/>
          <a:ext cx="8412812" cy="38776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45516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4672</TotalTime>
  <Words>505</Words>
  <Application>Microsoft Office PowerPoint</Application>
  <PresentationFormat>On-screen Show (4:3)</PresentationFormat>
  <Paragraphs>65</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Topic B): Crystallising the intervention logic and drafting the logic frame   </vt:lpstr>
      <vt:lpstr>Some guidelines</vt:lpstr>
      <vt:lpstr>Guiding questions</vt:lpstr>
      <vt:lpstr>Logic model </vt:lpstr>
      <vt:lpstr>Main assumptions</vt:lpstr>
    </vt:vector>
  </TitlesOfParts>
  <Company>Boyle Design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Brendan Boyle</dc:creator>
  <cp:lastModifiedBy>staff</cp:lastModifiedBy>
  <cp:revision>189</cp:revision>
  <cp:lastPrinted>2015-06-26T09:20:37Z</cp:lastPrinted>
  <dcterms:created xsi:type="dcterms:W3CDTF">2015-04-07T14:54:40Z</dcterms:created>
  <dcterms:modified xsi:type="dcterms:W3CDTF">2016-05-26T12:49:39Z</dcterms:modified>
</cp:coreProperties>
</file>