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
  </p:notesMasterIdLst>
  <p:handoutMasterIdLst>
    <p:handoutMasterId r:id="rId8"/>
  </p:handoutMasterIdLst>
  <p:sldIdLst>
    <p:sldId id="256" r:id="rId2"/>
    <p:sldId id="299" r:id="rId3"/>
    <p:sldId id="370" r:id="rId4"/>
    <p:sldId id="371" r:id="rId5"/>
    <p:sldId id="374" r:id="rId6"/>
  </p:sldIdLst>
  <p:sldSz cx="9144000" cy="6858000" type="screen4x3"/>
  <p:notesSz cx="6670675" cy="97774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ffie" initials="e" lastIdx="7" clrIdx="0"/>
  <p:cmAuthor id="1" name="Effie Amanatidou" initials="EA"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53991"/>
    <a:srgbClr val="00FFFF"/>
    <a:srgbClr val="CCFF33"/>
    <a:srgbClr val="D1403C"/>
    <a:srgbClr val="139DEC"/>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382" autoAdjust="0"/>
    <p:restoredTop sz="94663" autoAdjust="0"/>
  </p:normalViewPr>
  <p:slideViewPr>
    <p:cSldViewPr snapToGrid="0" snapToObjects="1">
      <p:cViewPr>
        <p:scale>
          <a:sx n="70" d="100"/>
          <a:sy n="70" d="100"/>
        </p:scale>
        <p:origin x="-41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704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4C21D29-238B-4F8A-8A12-A988502F9B2F}" type="doc">
      <dgm:prSet loTypeId="urn:microsoft.com/office/officeart/2005/8/layout/lProcess2" loCatId="relationship" qsTypeId="urn:microsoft.com/office/officeart/2005/8/quickstyle/simple4" qsCatId="simple" csTypeId="urn:microsoft.com/office/officeart/2005/8/colors/colorful4" csCatId="colorful" phldr="1"/>
      <dgm:spPr/>
      <dgm:t>
        <a:bodyPr/>
        <a:lstStyle/>
        <a:p>
          <a:endParaRPr lang="en-GB"/>
        </a:p>
      </dgm:t>
    </dgm:pt>
    <dgm:pt modelId="{4806EB66-EF43-4561-98F5-1BB7D4F41F01}">
      <dgm:prSet phldrT="[Text]"/>
      <dgm:spPr/>
      <dgm:t>
        <a:bodyPr/>
        <a:lstStyle/>
        <a:p>
          <a:r>
            <a:rPr lang="en-GB" dirty="0" smtClean="0"/>
            <a:t>Inputs</a:t>
          </a:r>
          <a:endParaRPr lang="en-GB" dirty="0"/>
        </a:p>
      </dgm:t>
    </dgm:pt>
    <dgm:pt modelId="{7902935F-91B4-4FDD-9B46-4CB3FD822E8D}" type="parTrans" cxnId="{65B197B1-983F-45B9-8087-74E35EE1D58E}">
      <dgm:prSet/>
      <dgm:spPr/>
      <dgm:t>
        <a:bodyPr/>
        <a:lstStyle/>
        <a:p>
          <a:endParaRPr lang="en-GB"/>
        </a:p>
      </dgm:t>
    </dgm:pt>
    <dgm:pt modelId="{2B5DEC5B-4A2D-4A29-8FCA-046ED8EF21A4}" type="sibTrans" cxnId="{65B197B1-983F-45B9-8087-74E35EE1D58E}">
      <dgm:prSet/>
      <dgm:spPr/>
      <dgm:t>
        <a:bodyPr/>
        <a:lstStyle/>
        <a:p>
          <a:endParaRPr lang="en-GB"/>
        </a:p>
      </dgm:t>
    </dgm:pt>
    <dgm:pt modelId="{EBDA26D6-84F0-46EE-957C-8C6BD57E6C1D}">
      <dgm:prSet phldrT="[Text]"/>
      <dgm:spPr/>
      <dgm:t>
        <a:bodyPr/>
        <a:lstStyle/>
        <a:p>
          <a:r>
            <a:rPr lang="en-GB" dirty="0" smtClean="0"/>
            <a:t>Time, human resources</a:t>
          </a:r>
          <a:endParaRPr lang="en-GB" dirty="0"/>
        </a:p>
      </dgm:t>
    </dgm:pt>
    <dgm:pt modelId="{914E8EBC-23E2-4D5A-A077-BB6952C33484}" type="parTrans" cxnId="{1567D7B3-8EC9-4251-B0F0-2EF797610696}">
      <dgm:prSet/>
      <dgm:spPr/>
      <dgm:t>
        <a:bodyPr/>
        <a:lstStyle/>
        <a:p>
          <a:endParaRPr lang="en-GB"/>
        </a:p>
      </dgm:t>
    </dgm:pt>
    <dgm:pt modelId="{018FBC0C-8E03-42F0-A540-302C3B0DCD1C}" type="sibTrans" cxnId="{1567D7B3-8EC9-4251-B0F0-2EF797610696}">
      <dgm:prSet/>
      <dgm:spPr/>
      <dgm:t>
        <a:bodyPr/>
        <a:lstStyle/>
        <a:p>
          <a:endParaRPr lang="en-GB"/>
        </a:p>
      </dgm:t>
    </dgm:pt>
    <dgm:pt modelId="{A4E784F9-C6F6-4A04-AB4F-7628B530AD1A}">
      <dgm:prSet phldrT="[Text]"/>
      <dgm:spPr/>
      <dgm:t>
        <a:bodyPr/>
        <a:lstStyle/>
        <a:p>
          <a:r>
            <a:rPr lang="en-GB" dirty="0" smtClean="0"/>
            <a:t>Money</a:t>
          </a:r>
          <a:endParaRPr lang="en-GB" dirty="0"/>
        </a:p>
      </dgm:t>
    </dgm:pt>
    <dgm:pt modelId="{FDEAB2EF-BD00-4F2B-8A3F-46E44AE6E0FF}" type="parTrans" cxnId="{05F5EF5F-FDB3-4932-AFA7-18B8DFB7B495}">
      <dgm:prSet/>
      <dgm:spPr/>
      <dgm:t>
        <a:bodyPr/>
        <a:lstStyle/>
        <a:p>
          <a:endParaRPr lang="en-GB"/>
        </a:p>
      </dgm:t>
    </dgm:pt>
    <dgm:pt modelId="{EFDEED0E-5806-4B8C-9B50-C463C17D3BD1}" type="sibTrans" cxnId="{05F5EF5F-FDB3-4932-AFA7-18B8DFB7B495}">
      <dgm:prSet/>
      <dgm:spPr/>
      <dgm:t>
        <a:bodyPr/>
        <a:lstStyle/>
        <a:p>
          <a:endParaRPr lang="en-GB"/>
        </a:p>
      </dgm:t>
    </dgm:pt>
    <dgm:pt modelId="{E6C3EED7-6389-4CF9-AE2F-7EF3D3D589E6}">
      <dgm:prSet phldrT="[Text]"/>
      <dgm:spPr/>
      <dgm:t>
        <a:bodyPr/>
        <a:lstStyle/>
        <a:p>
          <a:r>
            <a:rPr lang="en-GB" dirty="0" smtClean="0"/>
            <a:t>Activities</a:t>
          </a:r>
          <a:endParaRPr lang="en-GB" dirty="0"/>
        </a:p>
      </dgm:t>
    </dgm:pt>
    <dgm:pt modelId="{B6EB78AD-D168-4211-ACAF-36F9CBF08F9F}" type="parTrans" cxnId="{D4CD7F25-85D5-45C6-AFB8-AC58ACC6655F}">
      <dgm:prSet/>
      <dgm:spPr/>
      <dgm:t>
        <a:bodyPr/>
        <a:lstStyle/>
        <a:p>
          <a:endParaRPr lang="en-GB"/>
        </a:p>
      </dgm:t>
    </dgm:pt>
    <dgm:pt modelId="{145B08AD-D67F-4621-A918-34202A2D983B}" type="sibTrans" cxnId="{D4CD7F25-85D5-45C6-AFB8-AC58ACC6655F}">
      <dgm:prSet/>
      <dgm:spPr/>
      <dgm:t>
        <a:bodyPr/>
        <a:lstStyle/>
        <a:p>
          <a:endParaRPr lang="en-GB"/>
        </a:p>
      </dgm:t>
    </dgm:pt>
    <dgm:pt modelId="{CE9012B9-C318-447B-A6DE-26B09F520AB1}">
      <dgm:prSet phldrT="[Text]"/>
      <dgm:spPr/>
      <dgm:t>
        <a:bodyPr/>
        <a:lstStyle/>
        <a:p>
          <a:r>
            <a:rPr lang="en-GB" dirty="0" smtClean="0"/>
            <a:t>Interdisciplinary research</a:t>
          </a:r>
          <a:endParaRPr lang="en-GB" dirty="0"/>
        </a:p>
      </dgm:t>
    </dgm:pt>
    <dgm:pt modelId="{415F6428-B907-4AB3-9916-9835E4AA224F}" type="parTrans" cxnId="{1799BBD1-50EB-42E8-B537-CC2B91CF0623}">
      <dgm:prSet/>
      <dgm:spPr/>
      <dgm:t>
        <a:bodyPr/>
        <a:lstStyle/>
        <a:p>
          <a:endParaRPr lang="en-GB"/>
        </a:p>
      </dgm:t>
    </dgm:pt>
    <dgm:pt modelId="{5F46916C-1D6B-4DAC-AF07-FA3AE254C798}" type="sibTrans" cxnId="{1799BBD1-50EB-42E8-B537-CC2B91CF0623}">
      <dgm:prSet/>
      <dgm:spPr/>
      <dgm:t>
        <a:bodyPr/>
        <a:lstStyle/>
        <a:p>
          <a:endParaRPr lang="en-GB"/>
        </a:p>
      </dgm:t>
    </dgm:pt>
    <dgm:pt modelId="{BE57BF79-FA3F-4CEF-BF3B-28D54E31A749}">
      <dgm:prSet phldrT="[Text]"/>
      <dgm:spPr/>
      <dgm:t>
        <a:bodyPr/>
        <a:lstStyle/>
        <a:p>
          <a:r>
            <a:rPr lang="en-GB" dirty="0" smtClean="0"/>
            <a:t>Joint activities to involve cyber </a:t>
          </a:r>
          <a:r>
            <a:rPr lang="en-GB" smtClean="0"/>
            <a:t>security businesses</a:t>
          </a:r>
          <a:endParaRPr lang="en-GB"/>
        </a:p>
      </dgm:t>
    </dgm:pt>
    <dgm:pt modelId="{1116AB05-579D-4799-B5AC-88C7C4618AF6}" type="parTrans" cxnId="{AADB1AA0-1650-45A7-B50A-0DE7CDFDB31F}">
      <dgm:prSet/>
      <dgm:spPr/>
      <dgm:t>
        <a:bodyPr/>
        <a:lstStyle/>
        <a:p>
          <a:endParaRPr lang="en-GB"/>
        </a:p>
      </dgm:t>
    </dgm:pt>
    <dgm:pt modelId="{DDBFDA85-FB64-470D-BB75-54F89F5895A2}" type="sibTrans" cxnId="{AADB1AA0-1650-45A7-B50A-0DE7CDFDB31F}">
      <dgm:prSet/>
      <dgm:spPr/>
      <dgm:t>
        <a:bodyPr/>
        <a:lstStyle/>
        <a:p>
          <a:endParaRPr lang="en-GB"/>
        </a:p>
      </dgm:t>
    </dgm:pt>
    <dgm:pt modelId="{674DC205-85FE-4EEE-B5ED-06F02D3608B0}">
      <dgm:prSet phldrT="[Text]"/>
      <dgm:spPr/>
      <dgm:t>
        <a:bodyPr/>
        <a:lstStyle/>
        <a:p>
          <a:r>
            <a:rPr lang="en-GB" dirty="0" smtClean="0"/>
            <a:t>Outputs</a:t>
          </a:r>
          <a:endParaRPr lang="en-GB" dirty="0"/>
        </a:p>
      </dgm:t>
    </dgm:pt>
    <dgm:pt modelId="{6011446F-7B03-4471-A27B-8F276D2B306C}" type="parTrans" cxnId="{20E40750-A567-46E2-A69A-AFBE8C809BBA}">
      <dgm:prSet/>
      <dgm:spPr/>
      <dgm:t>
        <a:bodyPr/>
        <a:lstStyle/>
        <a:p>
          <a:endParaRPr lang="en-GB"/>
        </a:p>
      </dgm:t>
    </dgm:pt>
    <dgm:pt modelId="{0D66AEBD-9D36-45A5-8A02-61A7766F0962}" type="sibTrans" cxnId="{20E40750-A567-46E2-A69A-AFBE8C809BBA}">
      <dgm:prSet/>
      <dgm:spPr/>
      <dgm:t>
        <a:bodyPr/>
        <a:lstStyle/>
        <a:p>
          <a:endParaRPr lang="en-GB"/>
        </a:p>
      </dgm:t>
    </dgm:pt>
    <dgm:pt modelId="{CF7C0F44-B6BF-4EAC-BA39-62E3F966E507}">
      <dgm:prSet phldrT="[Text]"/>
      <dgm:spPr/>
      <dgm:t>
        <a:bodyPr/>
        <a:lstStyle/>
        <a:p>
          <a:r>
            <a:rPr lang="en-GB" dirty="0" smtClean="0"/>
            <a:t>Protocols , new technologies</a:t>
          </a:r>
          <a:endParaRPr lang="en-GB" dirty="0"/>
        </a:p>
      </dgm:t>
    </dgm:pt>
    <dgm:pt modelId="{B37C0D1C-CAD0-4516-98D1-E37D552E5AD1}" type="parTrans" cxnId="{D648CD28-2380-42BD-BDDC-1945C50A5C3B}">
      <dgm:prSet/>
      <dgm:spPr/>
      <dgm:t>
        <a:bodyPr/>
        <a:lstStyle/>
        <a:p>
          <a:endParaRPr lang="en-GB"/>
        </a:p>
      </dgm:t>
    </dgm:pt>
    <dgm:pt modelId="{B5899D0E-CB7B-47F3-A8A0-63EF98027C56}" type="sibTrans" cxnId="{D648CD28-2380-42BD-BDDC-1945C50A5C3B}">
      <dgm:prSet/>
      <dgm:spPr/>
      <dgm:t>
        <a:bodyPr/>
        <a:lstStyle/>
        <a:p>
          <a:endParaRPr lang="en-GB"/>
        </a:p>
      </dgm:t>
    </dgm:pt>
    <dgm:pt modelId="{6A597032-BEDA-4667-A1F3-328C7B8E35EE}">
      <dgm:prSet phldrT="[Text]"/>
      <dgm:spPr/>
      <dgm:t>
        <a:bodyPr/>
        <a:lstStyle/>
        <a:p>
          <a:r>
            <a:rPr lang="en-GB" dirty="0" smtClean="0"/>
            <a:t>Trained personnel</a:t>
          </a:r>
          <a:endParaRPr lang="en-GB" dirty="0"/>
        </a:p>
      </dgm:t>
    </dgm:pt>
    <dgm:pt modelId="{47A8A31A-BA0F-4150-A95C-2E114D308196}" type="parTrans" cxnId="{AD1F1355-614F-4F9D-93EA-A2EC08FA3005}">
      <dgm:prSet/>
      <dgm:spPr/>
      <dgm:t>
        <a:bodyPr/>
        <a:lstStyle/>
        <a:p>
          <a:endParaRPr lang="en-GB"/>
        </a:p>
      </dgm:t>
    </dgm:pt>
    <dgm:pt modelId="{B8546E45-3D2A-45EF-AD48-72676E9258E7}" type="sibTrans" cxnId="{AD1F1355-614F-4F9D-93EA-A2EC08FA3005}">
      <dgm:prSet/>
      <dgm:spPr/>
      <dgm:t>
        <a:bodyPr/>
        <a:lstStyle/>
        <a:p>
          <a:endParaRPr lang="en-GB"/>
        </a:p>
      </dgm:t>
    </dgm:pt>
    <dgm:pt modelId="{E6BF85C1-E198-4082-B48C-FF897014A21C}">
      <dgm:prSet phldrT="[Text]"/>
      <dgm:spPr/>
      <dgm:t>
        <a:bodyPr/>
        <a:lstStyle/>
        <a:p>
          <a:r>
            <a:rPr lang="en-GB" dirty="0" smtClean="0"/>
            <a:t>Outcomes</a:t>
          </a:r>
          <a:endParaRPr lang="en-GB" dirty="0"/>
        </a:p>
      </dgm:t>
    </dgm:pt>
    <dgm:pt modelId="{AD992AB6-4DA0-45BA-BF49-0B92B2D2E2FC}" type="parTrans" cxnId="{B8FCE406-8871-4A03-8E27-75D417AA56C8}">
      <dgm:prSet/>
      <dgm:spPr/>
      <dgm:t>
        <a:bodyPr/>
        <a:lstStyle/>
        <a:p>
          <a:endParaRPr lang="en-GB"/>
        </a:p>
      </dgm:t>
    </dgm:pt>
    <dgm:pt modelId="{B95285AE-17B1-4B66-B283-832C46523D74}" type="sibTrans" cxnId="{B8FCE406-8871-4A03-8E27-75D417AA56C8}">
      <dgm:prSet/>
      <dgm:spPr/>
      <dgm:t>
        <a:bodyPr/>
        <a:lstStyle/>
        <a:p>
          <a:endParaRPr lang="en-GB"/>
        </a:p>
      </dgm:t>
    </dgm:pt>
    <dgm:pt modelId="{7A10E9D2-9F4C-499F-A73B-DDB201A981C1}">
      <dgm:prSet phldrT="[Text]"/>
      <dgm:spPr/>
      <dgm:t>
        <a:bodyPr/>
        <a:lstStyle/>
        <a:p>
          <a:r>
            <a:rPr lang="en-GB" dirty="0" smtClean="0"/>
            <a:t>Better regulation, standards, protocols (European, global)</a:t>
          </a:r>
          <a:endParaRPr lang="en-GB" dirty="0"/>
        </a:p>
      </dgm:t>
    </dgm:pt>
    <dgm:pt modelId="{B79394CC-4017-484E-8C98-AA4137F6A434}" type="parTrans" cxnId="{D8B46F42-86EA-4A90-B8EA-FCFB657C5306}">
      <dgm:prSet/>
      <dgm:spPr/>
      <dgm:t>
        <a:bodyPr/>
        <a:lstStyle/>
        <a:p>
          <a:endParaRPr lang="en-GB"/>
        </a:p>
      </dgm:t>
    </dgm:pt>
    <dgm:pt modelId="{4BDFF2B3-C4DF-4F83-8C4C-1457164C7AFA}" type="sibTrans" cxnId="{D8B46F42-86EA-4A90-B8EA-FCFB657C5306}">
      <dgm:prSet/>
      <dgm:spPr/>
      <dgm:t>
        <a:bodyPr/>
        <a:lstStyle/>
        <a:p>
          <a:endParaRPr lang="en-GB"/>
        </a:p>
      </dgm:t>
    </dgm:pt>
    <dgm:pt modelId="{549C763D-53E1-4232-8E8B-1C0C2AE3CF46}">
      <dgm:prSet phldrT="[Text]"/>
      <dgm:spPr/>
      <dgm:t>
        <a:bodyPr/>
        <a:lstStyle/>
        <a:p>
          <a:r>
            <a:rPr lang="en-GB" dirty="0" smtClean="0"/>
            <a:t>Improved general awareness</a:t>
          </a:r>
          <a:endParaRPr lang="en-GB" dirty="0"/>
        </a:p>
      </dgm:t>
    </dgm:pt>
    <dgm:pt modelId="{5A604347-A224-4B93-A3E5-1707DAC42099}" type="parTrans" cxnId="{6145EB94-6A67-4E42-9BEE-D5442AAE5E34}">
      <dgm:prSet/>
      <dgm:spPr/>
      <dgm:t>
        <a:bodyPr/>
        <a:lstStyle/>
        <a:p>
          <a:endParaRPr lang="en-GB"/>
        </a:p>
      </dgm:t>
    </dgm:pt>
    <dgm:pt modelId="{609962CC-725B-4D37-9188-AB35D750B997}" type="sibTrans" cxnId="{6145EB94-6A67-4E42-9BEE-D5442AAE5E34}">
      <dgm:prSet/>
      <dgm:spPr/>
      <dgm:t>
        <a:bodyPr/>
        <a:lstStyle/>
        <a:p>
          <a:endParaRPr lang="en-GB"/>
        </a:p>
      </dgm:t>
    </dgm:pt>
    <dgm:pt modelId="{08C81633-59C4-485B-ACA2-FEC023BEE85E}">
      <dgm:prSet phldrT="[Text]"/>
      <dgm:spPr/>
      <dgm:t>
        <a:bodyPr/>
        <a:lstStyle/>
        <a:p>
          <a:r>
            <a:rPr lang="en-GB" dirty="0" smtClean="0"/>
            <a:t>Impacts</a:t>
          </a:r>
          <a:endParaRPr lang="en-GB" dirty="0"/>
        </a:p>
      </dgm:t>
    </dgm:pt>
    <dgm:pt modelId="{5A0AE0D8-FBE9-452F-AD0D-EF980D8922AF}" type="parTrans" cxnId="{E70C149F-8312-4D53-8DD0-A2F46DCC94A7}">
      <dgm:prSet/>
      <dgm:spPr/>
      <dgm:t>
        <a:bodyPr/>
        <a:lstStyle/>
        <a:p>
          <a:endParaRPr lang="en-GB"/>
        </a:p>
      </dgm:t>
    </dgm:pt>
    <dgm:pt modelId="{9BC76527-52BB-4794-9B3C-4EAEB80BE63C}" type="sibTrans" cxnId="{E70C149F-8312-4D53-8DD0-A2F46DCC94A7}">
      <dgm:prSet/>
      <dgm:spPr/>
      <dgm:t>
        <a:bodyPr/>
        <a:lstStyle/>
        <a:p>
          <a:endParaRPr lang="en-GB"/>
        </a:p>
      </dgm:t>
    </dgm:pt>
    <dgm:pt modelId="{EE264C9D-4B8B-47D7-B276-BA8231D35FE4}">
      <dgm:prSet phldrT="[Text]"/>
      <dgm:spPr/>
      <dgm:t>
        <a:bodyPr/>
        <a:lstStyle/>
        <a:p>
          <a:r>
            <a:rPr lang="en-GB" dirty="0" smtClean="0"/>
            <a:t>Higher level of cross—border sharing of data and intelligence </a:t>
          </a:r>
          <a:endParaRPr lang="en-GB" dirty="0"/>
        </a:p>
      </dgm:t>
    </dgm:pt>
    <dgm:pt modelId="{E8BD27C2-668B-4C71-BC4A-D10A2B8A5CEA}" type="parTrans" cxnId="{29012A75-00D2-4566-871B-10DC2A5CF56D}">
      <dgm:prSet/>
      <dgm:spPr/>
      <dgm:t>
        <a:bodyPr/>
        <a:lstStyle/>
        <a:p>
          <a:endParaRPr lang="en-GB"/>
        </a:p>
      </dgm:t>
    </dgm:pt>
    <dgm:pt modelId="{F56F6667-28B6-4C32-906E-5F386877E688}" type="sibTrans" cxnId="{29012A75-00D2-4566-871B-10DC2A5CF56D}">
      <dgm:prSet/>
      <dgm:spPr/>
      <dgm:t>
        <a:bodyPr/>
        <a:lstStyle/>
        <a:p>
          <a:endParaRPr lang="en-GB"/>
        </a:p>
      </dgm:t>
    </dgm:pt>
    <dgm:pt modelId="{1DE4EF80-9561-49E2-8D43-0A6F7F2114F8}">
      <dgm:prSet phldrT="[Text]"/>
      <dgm:spPr/>
      <dgm:t>
        <a:bodyPr/>
        <a:lstStyle/>
        <a:p>
          <a:r>
            <a:rPr lang="en-GB" dirty="0" smtClean="0"/>
            <a:t>Improved ability to avoid cyber risk</a:t>
          </a:r>
          <a:endParaRPr lang="en-GB" dirty="0"/>
        </a:p>
      </dgm:t>
    </dgm:pt>
    <dgm:pt modelId="{06F78F0F-0728-4C57-8AB2-B5E1E537C620}" type="parTrans" cxnId="{E337C187-F978-4BEA-B0E7-0BF8EDC55DDD}">
      <dgm:prSet/>
      <dgm:spPr/>
      <dgm:t>
        <a:bodyPr/>
        <a:lstStyle/>
        <a:p>
          <a:endParaRPr lang="en-GB"/>
        </a:p>
      </dgm:t>
    </dgm:pt>
    <dgm:pt modelId="{A966A536-E52B-4BB3-8673-A79FE32382EB}" type="sibTrans" cxnId="{E337C187-F978-4BEA-B0E7-0BF8EDC55DDD}">
      <dgm:prSet/>
      <dgm:spPr/>
      <dgm:t>
        <a:bodyPr/>
        <a:lstStyle/>
        <a:p>
          <a:endParaRPr lang="en-GB"/>
        </a:p>
      </dgm:t>
    </dgm:pt>
    <dgm:pt modelId="{4D6F56DE-04B2-4388-AB0D-F0D92EBFE65E}" type="pres">
      <dgm:prSet presAssocID="{64C21D29-238B-4F8A-8A12-A988502F9B2F}" presName="theList" presStyleCnt="0">
        <dgm:presLayoutVars>
          <dgm:dir/>
          <dgm:animLvl val="lvl"/>
          <dgm:resizeHandles val="exact"/>
        </dgm:presLayoutVars>
      </dgm:prSet>
      <dgm:spPr/>
      <dgm:t>
        <a:bodyPr/>
        <a:lstStyle/>
        <a:p>
          <a:endParaRPr lang="en-GB"/>
        </a:p>
      </dgm:t>
    </dgm:pt>
    <dgm:pt modelId="{BCDAC51E-18BC-471F-91F8-05C6999FD22D}" type="pres">
      <dgm:prSet presAssocID="{4806EB66-EF43-4561-98F5-1BB7D4F41F01}" presName="compNode" presStyleCnt="0"/>
      <dgm:spPr/>
    </dgm:pt>
    <dgm:pt modelId="{7F605E1C-092C-4D34-9087-5F29CCB78865}" type="pres">
      <dgm:prSet presAssocID="{4806EB66-EF43-4561-98F5-1BB7D4F41F01}" presName="aNode" presStyleLbl="bgShp" presStyleIdx="0" presStyleCnt="5" custLinFactNeighborX="-285"/>
      <dgm:spPr/>
      <dgm:t>
        <a:bodyPr/>
        <a:lstStyle/>
        <a:p>
          <a:endParaRPr lang="en-GB"/>
        </a:p>
      </dgm:t>
    </dgm:pt>
    <dgm:pt modelId="{FF67F6E8-2836-4B34-8451-45BA86833388}" type="pres">
      <dgm:prSet presAssocID="{4806EB66-EF43-4561-98F5-1BB7D4F41F01}" presName="textNode" presStyleLbl="bgShp" presStyleIdx="0" presStyleCnt="5"/>
      <dgm:spPr/>
      <dgm:t>
        <a:bodyPr/>
        <a:lstStyle/>
        <a:p>
          <a:endParaRPr lang="en-GB"/>
        </a:p>
      </dgm:t>
    </dgm:pt>
    <dgm:pt modelId="{6BA906D3-C0E6-4706-8C27-16A1E9CF30DB}" type="pres">
      <dgm:prSet presAssocID="{4806EB66-EF43-4561-98F5-1BB7D4F41F01}" presName="compChildNode" presStyleCnt="0"/>
      <dgm:spPr/>
    </dgm:pt>
    <dgm:pt modelId="{32BED223-D713-44AE-A14F-09E9F798FEE8}" type="pres">
      <dgm:prSet presAssocID="{4806EB66-EF43-4561-98F5-1BB7D4F41F01}" presName="theInnerList" presStyleCnt="0"/>
      <dgm:spPr/>
    </dgm:pt>
    <dgm:pt modelId="{1A28546B-1A3F-42C6-A6ED-75FEB30F9D36}" type="pres">
      <dgm:prSet presAssocID="{EBDA26D6-84F0-46EE-957C-8C6BD57E6C1D}" presName="childNode" presStyleLbl="node1" presStyleIdx="0" presStyleCnt="10">
        <dgm:presLayoutVars>
          <dgm:bulletEnabled val="1"/>
        </dgm:presLayoutVars>
      </dgm:prSet>
      <dgm:spPr/>
      <dgm:t>
        <a:bodyPr/>
        <a:lstStyle/>
        <a:p>
          <a:endParaRPr lang="en-GB"/>
        </a:p>
      </dgm:t>
    </dgm:pt>
    <dgm:pt modelId="{E54E07C5-CA8B-4678-94E2-3D033CC2973F}" type="pres">
      <dgm:prSet presAssocID="{EBDA26D6-84F0-46EE-957C-8C6BD57E6C1D}" presName="aSpace2" presStyleCnt="0"/>
      <dgm:spPr/>
    </dgm:pt>
    <dgm:pt modelId="{B55A2064-BA85-44B6-BB08-7B119247E881}" type="pres">
      <dgm:prSet presAssocID="{A4E784F9-C6F6-4A04-AB4F-7628B530AD1A}" presName="childNode" presStyleLbl="node1" presStyleIdx="1" presStyleCnt="10">
        <dgm:presLayoutVars>
          <dgm:bulletEnabled val="1"/>
        </dgm:presLayoutVars>
      </dgm:prSet>
      <dgm:spPr/>
      <dgm:t>
        <a:bodyPr/>
        <a:lstStyle/>
        <a:p>
          <a:endParaRPr lang="en-GB"/>
        </a:p>
      </dgm:t>
    </dgm:pt>
    <dgm:pt modelId="{A43FAAA9-9E86-4FC9-B52D-020EC7483F13}" type="pres">
      <dgm:prSet presAssocID="{4806EB66-EF43-4561-98F5-1BB7D4F41F01}" presName="aSpace" presStyleCnt="0"/>
      <dgm:spPr/>
    </dgm:pt>
    <dgm:pt modelId="{B9D0DB44-2447-42B9-B476-1F2F888C11D1}" type="pres">
      <dgm:prSet presAssocID="{E6C3EED7-6389-4CF9-AE2F-7EF3D3D589E6}" presName="compNode" presStyleCnt="0"/>
      <dgm:spPr/>
    </dgm:pt>
    <dgm:pt modelId="{4167BD02-C9CB-4B35-AAF7-647D14CBFA8E}" type="pres">
      <dgm:prSet presAssocID="{E6C3EED7-6389-4CF9-AE2F-7EF3D3D589E6}" presName="aNode" presStyleLbl="bgShp" presStyleIdx="1" presStyleCnt="5"/>
      <dgm:spPr/>
      <dgm:t>
        <a:bodyPr/>
        <a:lstStyle/>
        <a:p>
          <a:endParaRPr lang="en-GB"/>
        </a:p>
      </dgm:t>
    </dgm:pt>
    <dgm:pt modelId="{25A332DD-6ABF-46E3-B347-306F3B037CD2}" type="pres">
      <dgm:prSet presAssocID="{E6C3EED7-6389-4CF9-AE2F-7EF3D3D589E6}" presName="textNode" presStyleLbl="bgShp" presStyleIdx="1" presStyleCnt="5"/>
      <dgm:spPr/>
      <dgm:t>
        <a:bodyPr/>
        <a:lstStyle/>
        <a:p>
          <a:endParaRPr lang="en-GB"/>
        </a:p>
      </dgm:t>
    </dgm:pt>
    <dgm:pt modelId="{E2D55300-D2D4-4CA6-8B92-A688B58314F0}" type="pres">
      <dgm:prSet presAssocID="{E6C3EED7-6389-4CF9-AE2F-7EF3D3D589E6}" presName="compChildNode" presStyleCnt="0"/>
      <dgm:spPr/>
    </dgm:pt>
    <dgm:pt modelId="{1F4EF450-34D2-4675-B660-5E89F50BBCFE}" type="pres">
      <dgm:prSet presAssocID="{E6C3EED7-6389-4CF9-AE2F-7EF3D3D589E6}" presName="theInnerList" presStyleCnt="0"/>
      <dgm:spPr/>
    </dgm:pt>
    <dgm:pt modelId="{4FFFB2B3-AF64-494F-9007-067F8FE70DCC}" type="pres">
      <dgm:prSet presAssocID="{CE9012B9-C318-447B-A6DE-26B09F520AB1}" presName="childNode" presStyleLbl="node1" presStyleIdx="2" presStyleCnt="10">
        <dgm:presLayoutVars>
          <dgm:bulletEnabled val="1"/>
        </dgm:presLayoutVars>
      </dgm:prSet>
      <dgm:spPr/>
      <dgm:t>
        <a:bodyPr/>
        <a:lstStyle/>
        <a:p>
          <a:endParaRPr lang="en-GB"/>
        </a:p>
      </dgm:t>
    </dgm:pt>
    <dgm:pt modelId="{4D9B3CF5-D803-4DF1-A8F5-6E29D2345CCE}" type="pres">
      <dgm:prSet presAssocID="{CE9012B9-C318-447B-A6DE-26B09F520AB1}" presName="aSpace2" presStyleCnt="0"/>
      <dgm:spPr/>
    </dgm:pt>
    <dgm:pt modelId="{7E18703A-5038-4FBF-9921-027AE6D44C72}" type="pres">
      <dgm:prSet presAssocID="{BE57BF79-FA3F-4CEF-BF3B-28D54E31A749}" presName="childNode" presStyleLbl="node1" presStyleIdx="3" presStyleCnt="10">
        <dgm:presLayoutVars>
          <dgm:bulletEnabled val="1"/>
        </dgm:presLayoutVars>
      </dgm:prSet>
      <dgm:spPr/>
      <dgm:t>
        <a:bodyPr/>
        <a:lstStyle/>
        <a:p>
          <a:endParaRPr lang="en-GB"/>
        </a:p>
      </dgm:t>
    </dgm:pt>
    <dgm:pt modelId="{DDABFEE5-9AA5-44DE-8828-E9275BCD8982}" type="pres">
      <dgm:prSet presAssocID="{E6C3EED7-6389-4CF9-AE2F-7EF3D3D589E6}" presName="aSpace" presStyleCnt="0"/>
      <dgm:spPr/>
    </dgm:pt>
    <dgm:pt modelId="{5D6EAF25-CD4D-4A59-8348-C32DBE20A7B2}" type="pres">
      <dgm:prSet presAssocID="{674DC205-85FE-4EEE-B5ED-06F02D3608B0}" presName="compNode" presStyleCnt="0"/>
      <dgm:spPr/>
    </dgm:pt>
    <dgm:pt modelId="{D8C7719F-2969-443C-A0F4-9C18EBF349C2}" type="pres">
      <dgm:prSet presAssocID="{674DC205-85FE-4EEE-B5ED-06F02D3608B0}" presName="aNode" presStyleLbl="bgShp" presStyleIdx="2" presStyleCnt="5"/>
      <dgm:spPr/>
      <dgm:t>
        <a:bodyPr/>
        <a:lstStyle/>
        <a:p>
          <a:endParaRPr lang="en-GB"/>
        </a:p>
      </dgm:t>
    </dgm:pt>
    <dgm:pt modelId="{81F7993D-4EF5-4394-A323-599BC04C4411}" type="pres">
      <dgm:prSet presAssocID="{674DC205-85FE-4EEE-B5ED-06F02D3608B0}" presName="textNode" presStyleLbl="bgShp" presStyleIdx="2" presStyleCnt="5"/>
      <dgm:spPr/>
      <dgm:t>
        <a:bodyPr/>
        <a:lstStyle/>
        <a:p>
          <a:endParaRPr lang="en-GB"/>
        </a:p>
      </dgm:t>
    </dgm:pt>
    <dgm:pt modelId="{E1FB7F90-9572-4AD8-A6C1-21C4BFF6E8EC}" type="pres">
      <dgm:prSet presAssocID="{674DC205-85FE-4EEE-B5ED-06F02D3608B0}" presName="compChildNode" presStyleCnt="0"/>
      <dgm:spPr/>
    </dgm:pt>
    <dgm:pt modelId="{732F31F4-B5F4-49F3-8AB7-1B33745D07EC}" type="pres">
      <dgm:prSet presAssocID="{674DC205-85FE-4EEE-B5ED-06F02D3608B0}" presName="theInnerList" presStyleCnt="0"/>
      <dgm:spPr/>
    </dgm:pt>
    <dgm:pt modelId="{20D0FEBB-0FF3-4849-9211-BA23A84997A7}" type="pres">
      <dgm:prSet presAssocID="{CF7C0F44-B6BF-4EAC-BA39-62E3F966E507}" presName="childNode" presStyleLbl="node1" presStyleIdx="4" presStyleCnt="10">
        <dgm:presLayoutVars>
          <dgm:bulletEnabled val="1"/>
        </dgm:presLayoutVars>
      </dgm:prSet>
      <dgm:spPr/>
      <dgm:t>
        <a:bodyPr/>
        <a:lstStyle/>
        <a:p>
          <a:endParaRPr lang="en-GB"/>
        </a:p>
      </dgm:t>
    </dgm:pt>
    <dgm:pt modelId="{9E2FACE9-EDB0-47F3-A361-26386E32AEFE}" type="pres">
      <dgm:prSet presAssocID="{CF7C0F44-B6BF-4EAC-BA39-62E3F966E507}" presName="aSpace2" presStyleCnt="0"/>
      <dgm:spPr/>
    </dgm:pt>
    <dgm:pt modelId="{B827D282-FD25-45A1-8A1A-9BC72390A271}" type="pres">
      <dgm:prSet presAssocID="{6A597032-BEDA-4667-A1F3-328C7B8E35EE}" presName="childNode" presStyleLbl="node1" presStyleIdx="5" presStyleCnt="10">
        <dgm:presLayoutVars>
          <dgm:bulletEnabled val="1"/>
        </dgm:presLayoutVars>
      </dgm:prSet>
      <dgm:spPr/>
      <dgm:t>
        <a:bodyPr/>
        <a:lstStyle/>
        <a:p>
          <a:endParaRPr lang="en-GB"/>
        </a:p>
      </dgm:t>
    </dgm:pt>
    <dgm:pt modelId="{C7050EE4-B0A7-40A4-ACC1-7CE829D5DA7C}" type="pres">
      <dgm:prSet presAssocID="{674DC205-85FE-4EEE-B5ED-06F02D3608B0}" presName="aSpace" presStyleCnt="0"/>
      <dgm:spPr/>
    </dgm:pt>
    <dgm:pt modelId="{33E43F88-E7C2-42FE-880A-DB61F2EC055D}" type="pres">
      <dgm:prSet presAssocID="{E6BF85C1-E198-4082-B48C-FF897014A21C}" presName="compNode" presStyleCnt="0"/>
      <dgm:spPr/>
    </dgm:pt>
    <dgm:pt modelId="{F9EFC1A6-1BD2-4087-A15C-72CDB347DF94}" type="pres">
      <dgm:prSet presAssocID="{E6BF85C1-E198-4082-B48C-FF897014A21C}" presName="aNode" presStyleLbl="bgShp" presStyleIdx="3" presStyleCnt="5"/>
      <dgm:spPr/>
      <dgm:t>
        <a:bodyPr/>
        <a:lstStyle/>
        <a:p>
          <a:endParaRPr lang="en-GB"/>
        </a:p>
      </dgm:t>
    </dgm:pt>
    <dgm:pt modelId="{63B7A743-2D85-4CFB-9612-CBBFA760D50D}" type="pres">
      <dgm:prSet presAssocID="{E6BF85C1-E198-4082-B48C-FF897014A21C}" presName="textNode" presStyleLbl="bgShp" presStyleIdx="3" presStyleCnt="5"/>
      <dgm:spPr/>
      <dgm:t>
        <a:bodyPr/>
        <a:lstStyle/>
        <a:p>
          <a:endParaRPr lang="en-GB"/>
        </a:p>
      </dgm:t>
    </dgm:pt>
    <dgm:pt modelId="{0BDCF331-BBE2-4F75-8E02-0EBA8FB7FA56}" type="pres">
      <dgm:prSet presAssocID="{E6BF85C1-E198-4082-B48C-FF897014A21C}" presName="compChildNode" presStyleCnt="0"/>
      <dgm:spPr/>
    </dgm:pt>
    <dgm:pt modelId="{CC52F634-5075-48BE-84BF-28BEB855B71F}" type="pres">
      <dgm:prSet presAssocID="{E6BF85C1-E198-4082-B48C-FF897014A21C}" presName="theInnerList" presStyleCnt="0"/>
      <dgm:spPr/>
    </dgm:pt>
    <dgm:pt modelId="{723302AA-DC18-4754-8C58-E4C6860B9A09}" type="pres">
      <dgm:prSet presAssocID="{7A10E9D2-9F4C-499F-A73B-DDB201A981C1}" presName="childNode" presStyleLbl="node1" presStyleIdx="6" presStyleCnt="10">
        <dgm:presLayoutVars>
          <dgm:bulletEnabled val="1"/>
        </dgm:presLayoutVars>
      </dgm:prSet>
      <dgm:spPr/>
      <dgm:t>
        <a:bodyPr/>
        <a:lstStyle/>
        <a:p>
          <a:endParaRPr lang="en-GB"/>
        </a:p>
      </dgm:t>
    </dgm:pt>
    <dgm:pt modelId="{1E3EE4D1-685C-451A-AF99-501B15165E7D}" type="pres">
      <dgm:prSet presAssocID="{7A10E9D2-9F4C-499F-A73B-DDB201A981C1}" presName="aSpace2" presStyleCnt="0"/>
      <dgm:spPr/>
    </dgm:pt>
    <dgm:pt modelId="{63900BE5-BC90-4D30-8204-33A26417747D}" type="pres">
      <dgm:prSet presAssocID="{549C763D-53E1-4232-8E8B-1C0C2AE3CF46}" presName="childNode" presStyleLbl="node1" presStyleIdx="7" presStyleCnt="10">
        <dgm:presLayoutVars>
          <dgm:bulletEnabled val="1"/>
        </dgm:presLayoutVars>
      </dgm:prSet>
      <dgm:spPr/>
      <dgm:t>
        <a:bodyPr/>
        <a:lstStyle/>
        <a:p>
          <a:endParaRPr lang="en-GB"/>
        </a:p>
      </dgm:t>
    </dgm:pt>
    <dgm:pt modelId="{62A0DA86-0449-4CF3-AAE4-FA433743D272}" type="pres">
      <dgm:prSet presAssocID="{E6BF85C1-E198-4082-B48C-FF897014A21C}" presName="aSpace" presStyleCnt="0"/>
      <dgm:spPr/>
    </dgm:pt>
    <dgm:pt modelId="{F112FF84-BE65-49C8-99D6-CD4F6646C311}" type="pres">
      <dgm:prSet presAssocID="{08C81633-59C4-485B-ACA2-FEC023BEE85E}" presName="compNode" presStyleCnt="0"/>
      <dgm:spPr/>
    </dgm:pt>
    <dgm:pt modelId="{2386DEFE-EB02-420A-807F-DD4B8B437408}" type="pres">
      <dgm:prSet presAssocID="{08C81633-59C4-485B-ACA2-FEC023BEE85E}" presName="aNode" presStyleLbl="bgShp" presStyleIdx="4" presStyleCnt="5"/>
      <dgm:spPr/>
      <dgm:t>
        <a:bodyPr/>
        <a:lstStyle/>
        <a:p>
          <a:endParaRPr lang="en-GB"/>
        </a:p>
      </dgm:t>
    </dgm:pt>
    <dgm:pt modelId="{7F28F9E8-D995-4C2E-A773-F420F7FB1ACB}" type="pres">
      <dgm:prSet presAssocID="{08C81633-59C4-485B-ACA2-FEC023BEE85E}" presName="textNode" presStyleLbl="bgShp" presStyleIdx="4" presStyleCnt="5"/>
      <dgm:spPr/>
      <dgm:t>
        <a:bodyPr/>
        <a:lstStyle/>
        <a:p>
          <a:endParaRPr lang="en-GB"/>
        </a:p>
      </dgm:t>
    </dgm:pt>
    <dgm:pt modelId="{C953CD75-8075-40E1-B4F3-6936AD34EDC9}" type="pres">
      <dgm:prSet presAssocID="{08C81633-59C4-485B-ACA2-FEC023BEE85E}" presName="compChildNode" presStyleCnt="0"/>
      <dgm:spPr/>
    </dgm:pt>
    <dgm:pt modelId="{4C0AC736-4E46-4105-8A13-FB05ABD6B78E}" type="pres">
      <dgm:prSet presAssocID="{08C81633-59C4-485B-ACA2-FEC023BEE85E}" presName="theInnerList" presStyleCnt="0"/>
      <dgm:spPr/>
    </dgm:pt>
    <dgm:pt modelId="{55BB2901-1100-4BBF-AF3D-3900578754A6}" type="pres">
      <dgm:prSet presAssocID="{EE264C9D-4B8B-47D7-B276-BA8231D35FE4}" presName="childNode" presStyleLbl="node1" presStyleIdx="8" presStyleCnt="10">
        <dgm:presLayoutVars>
          <dgm:bulletEnabled val="1"/>
        </dgm:presLayoutVars>
      </dgm:prSet>
      <dgm:spPr/>
      <dgm:t>
        <a:bodyPr/>
        <a:lstStyle/>
        <a:p>
          <a:endParaRPr lang="en-GB"/>
        </a:p>
      </dgm:t>
    </dgm:pt>
    <dgm:pt modelId="{478BDC3A-5BAE-4511-9439-7FDDB3FF45AC}" type="pres">
      <dgm:prSet presAssocID="{EE264C9D-4B8B-47D7-B276-BA8231D35FE4}" presName="aSpace2" presStyleCnt="0"/>
      <dgm:spPr/>
    </dgm:pt>
    <dgm:pt modelId="{3EF40D77-77CE-4956-B87F-9528A9B0B69C}" type="pres">
      <dgm:prSet presAssocID="{1DE4EF80-9561-49E2-8D43-0A6F7F2114F8}" presName="childNode" presStyleLbl="node1" presStyleIdx="9" presStyleCnt="10">
        <dgm:presLayoutVars>
          <dgm:bulletEnabled val="1"/>
        </dgm:presLayoutVars>
      </dgm:prSet>
      <dgm:spPr/>
      <dgm:t>
        <a:bodyPr/>
        <a:lstStyle/>
        <a:p>
          <a:endParaRPr lang="en-GB"/>
        </a:p>
      </dgm:t>
    </dgm:pt>
  </dgm:ptLst>
  <dgm:cxnLst>
    <dgm:cxn modelId="{D4CD7F25-85D5-45C6-AFB8-AC58ACC6655F}" srcId="{64C21D29-238B-4F8A-8A12-A988502F9B2F}" destId="{E6C3EED7-6389-4CF9-AE2F-7EF3D3D589E6}" srcOrd="1" destOrd="0" parTransId="{B6EB78AD-D168-4211-ACAF-36F9CBF08F9F}" sibTransId="{145B08AD-D67F-4621-A918-34202A2D983B}"/>
    <dgm:cxn modelId="{AADB1AA0-1650-45A7-B50A-0DE7CDFDB31F}" srcId="{E6C3EED7-6389-4CF9-AE2F-7EF3D3D589E6}" destId="{BE57BF79-FA3F-4CEF-BF3B-28D54E31A749}" srcOrd="1" destOrd="0" parTransId="{1116AB05-579D-4799-B5AC-88C7C4618AF6}" sibTransId="{DDBFDA85-FB64-470D-BB75-54F89F5895A2}"/>
    <dgm:cxn modelId="{04A2B618-2A59-4644-8894-89982C28E31F}" type="presOf" srcId="{64C21D29-238B-4F8A-8A12-A988502F9B2F}" destId="{4D6F56DE-04B2-4388-AB0D-F0D92EBFE65E}" srcOrd="0" destOrd="0" presId="urn:microsoft.com/office/officeart/2005/8/layout/lProcess2"/>
    <dgm:cxn modelId="{6145EB94-6A67-4E42-9BEE-D5442AAE5E34}" srcId="{E6BF85C1-E198-4082-B48C-FF897014A21C}" destId="{549C763D-53E1-4232-8E8B-1C0C2AE3CF46}" srcOrd="1" destOrd="0" parTransId="{5A604347-A224-4B93-A3E5-1707DAC42099}" sibTransId="{609962CC-725B-4D37-9188-AB35D750B997}"/>
    <dgm:cxn modelId="{E337C187-F978-4BEA-B0E7-0BF8EDC55DDD}" srcId="{08C81633-59C4-485B-ACA2-FEC023BEE85E}" destId="{1DE4EF80-9561-49E2-8D43-0A6F7F2114F8}" srcOrd="1" destOrd="0" parTransId="{06F78F0F-0728-4C57-8AB2-B5E1E537C620}" sibTransId="{A966A536-E52B-4BB3-8673-A79FE32382EB}"/>
    <dgm:cxn modelId="{E70C149F-8312-4D53-8DD0-A2F46DCC94A7}" srcId="{64C21D29-238B-4F8A-8A12-A988502F9B2F}" destId="{08C81633-59C4-485B-ACA2-FEC023BEE85E}" srcOrd="4" destOrd="0" parTransId="{5A0AE0D8-FBE9-452F-AD0D-EF980D8922AF}" sibTransId="{9BC76527-52BB-4794-9B3C-4EAEB80BE63C}"/>
    <dgm:cxn modelId="{1799BBD1-50EB-42E8-B537-CC2B91CF0623}" srcId="{E6C3EED7-6389-4CF9-AE2F-7EF3D3D589E6}" destId="{CE9012B9-C318-447B-A6DE-26B09F520AB1}" srcOrd="0" destOrd="0" parTransId="{415F6428-B907-4AB3-9916-9835E4AA224F}" sibTransId="{5F46916C-1D6B-4DAC-AF07-FA3AE254C798}"/>
    <dgm:cxn modelId="{2ED747D0-B57B-42A8-A16A-6E21C261D98D}" type="presOf" srcId="{E6C3EED7-6389-4CF9-AE2F-7EF3D3D589E6}" destId="{4167BD02-C9CB-4B35-AAF7-647D14CBFA8E}" srcOrd="0" destOrd="0" presId="urn:microsoft.com/office/officeart/2005/8/layout/lProcess2"/>
    <dgm:cxn modelId="{A9E8960E-8C1B-404B-A74F-D4EEBBB6F89C}" type="presOf" srcId="{A4E784F9-C6F6-4A04-AB4F-7628B530AD1A}" destId="{B55A2064-BA85-44B6-BB08-7B119247E881}" srcOrd="0" destOrd="0" presId="urn:microsoft.com/office/officeart/2005/8/layout/lProcess2"/>
    <dgm:cxn modelId="{24511707-BB95-4E68-8E01-698C44514661}" type="presOf" srcId="{4806EB66-EF43-4561-98F5-1BB7D4F41F01}" destId="{FF67F6E8-2836-4B34-8451-45BA86833388}" srcOrd="1" destOrd="0" presId="urn:microsoft.com/office/officeart/2005/8/layout/lProcess2"/>
    <dgm:cxn modelId="{8C4E72DB-7DC5-4223-9CC8-69E9B1BF3989}" type="presOf" srcId="{6A597032-BEDA-4667-A1F3-328C7B8E35EE}" destId="{B827D282-FD25-45A1-8A1A-9BC72390A271}" srcOrd="0" destOrd="0" presId="urn:microsoft.com/office/officeart/2005/8/layout/lProcess2"/>
    <dgm:cxn modelId="{C612EEB9-9780-4297-9F87-F1B8B1EE996D}" type="presOf" srcId="{CE9012B9-C318-447B-A6DE-26B09F520AB1}" destId="{4FFFB2B3-AF64-494F-9007-067F8FE70DCC}" srcOrd="0" destOrd="0" presId="urn:microsoft.com/office/officeart/2005/8/layout/lProcess2"/>
    <dgm:cxn modelId="{95BBF2E9-C1A2-4EA9-8267-EDE48691C44D}" type="presOf" srcId="{674DC205-85FE-4EEE-B5ED-06F02D3608B0}" destId="{81F7993D-4EF5-4394-A323-599BC04C4411}" srcOrd="1" destOrd="0" presId="urn:microsoft.com/office/officeart/2005/8/layout/lProcess2"/>
    <dgm:cxn modelId="{88EAA8BA-E0C9-4012-A545-1604DEBEBBBC}" type="presOf" srcId="{E6C3EED7-6389-4CF9-AE2F-7EF3D3D589E6}" destId="{25A332DD-6ABF-46E3-B347-306F3B037CD2}" srcOrd="1" destOrd="0" presId="urn:microsoft.com/office/officeart/2005/8/layout/lProcess2"/>
    <dgm:cxn modelId="{E3398433-BD53-4E4F-8389-537D151CF119}" type="presOf" srcId="{EE264C9D-4B8B-47D7-B276-BA8231D35FE4}" destId="{55BB2901-1100-4BBF-AF3D-3900578754A6}" srcOrd="0" destOrd="0" presId="urn:microsoft.com/office/officeart/2005/8/layout/lProcess2"/>
    <dgm:cxn modelId="{654E46A1-6EFF-48CB-8912-AC8F93554E5B}" type="presOf" srcId="{4806EB66-EF43-4561-98F5-1BB7D4F41F01}" destId="{7F605E1C-092C-4D34-9087-5F29CCB78865}" srcOrd="0" destOrd="0" presId="urn:microsoft.com/office/officeart/2005/8/layout/lProcess2"/>
    <dgm:cxn modelId="{030196C4-CA99-47A1-A507-28C8E91343C1}" type="presOf" srcId="{CF7C0F44-B6BF-4EAC-BA39-62E3F966E507}" destId="{20D0FEBB-0FF3-4849-9211-BA23A84997A7}" srcOrd="0" destOrd="0" presId="urn:microsoft.com/office/officeart/2005/8/layout/lProcess2"/>
    <dgm:cxn modelId="{20E40750-A567-46E2-A69A-AFBE8C809BBA}" srcId="{64C21D29-238B-4F8A-8A12-A988502F9B2F}" destId="{674DC205-85FE-4EEE-B5ED-06F02D3608B0}" srcOrd="2" destOrd="0" parTransId="{6011446F-7B03-4471-A27B-8F276D2B306C}" sibTransId="{0D66AEBD-9D36-45A5-8A02-61A7766F0962}"/>
    <dgm:cxn modelId="{AD1F1355-614F-4F9D-93EA-A2EC08FA3005}" srcId="{674DC205-85FE-4EEE-B5ED-06F02D3608B0}" destId="{6A597032-BEDA-4667-A1F3-328C7B8E35EE}" srcOrd="1" destOrd="0" parTransId="{47A8A31A-BA0F-4150-A95C-2E114D308196}" sibTransId="{B8546E45-3D2A-45EF-AD48-72676E9258E7}"/>
    <dgm:cxn modelId="{65B197B1-983F-45B9-8087-74E35EE1D58E}" srcId="{64C21D29-238B-4F8A-8A12-A988502F9B2F}" destId="{4806EB66-EF43-4561-98F5-1BB7D4F41F01}" srcOrd="0" destOrd="0" parTransId="{7902935F-91B4-4FDD-9B46-4CB3FD822E8D}" sibTransId="{2B5DEC5B-4A2D-4A29-8FCA-046ED8EF21A4}"/>
    <dgm:cxn modelId="{D8B46F42-86EA-4A90-B8EA-FCFB657C5306}" srcId="{E6BF85C1-E198-4082-B48C-FF897014A21C}" destId="{7A10E9D2-9F4C-499F-A73B-DDB201A981C1}" srcOrd="0" destOrd="0" parTransId="{B79394CC-4017-484E-8C98-AA4137F6A434}" sibTransId="{4BDFF2B3-C4DF-4F83-8C4C-1457164C7AFA}"/>
    <dgm:cxn modelId="{2A258CF5-255F-4E84-BF31-A5B979503B8D}" type="presOf" srcId="{7A10E9D2-9F4C-499F-A73B-DDB201A981C1}" destId="{723302AA-DC18-4754-8C58-E4C6860B9A09}" srcOrd="0" destOrd="0" presId="urn:microsoft.com/office/officeart/2005/8/layout/lProcess2"/>
    <dgm:cxn modelId="{5FE3DA3B-2CF9-4AED-9ACF-DD044A93505E}" type="presOf" srcId="{549C763D-53E1-4232-8E8B-1C0C2AE3CF46}" destId="{63900BE5-BC90-4D30-8204-33A26417747D}" srcOrd="0" destOrd="0" presId="urn:microsoft.com/office/officeart/2005/8/layout/lProcess2"/>
    <dgm:cxn modelId="{E91E2757-2A08-44F1-9CFB-452F4648C048}" type="presOf" srcId="{EBDA26D6-84F0-46EE-957C-8C6BD57E6C1D}" destId="{1A28546B-1A3F-42C6-A6ED-75FEB30F9D36}" srcOrd="0" destOrd="0" presId="urn:microsoft.com/office/officeart/2005/8/layout/lProcess2"/>
    <dgm:cxn modelId="{EF22CB75-CE05-477E-8E98-4432C00AF40C}" type="presOf" srcId="{E6BF85C1-E198-4082-B48C-FF897014A21C}" destId="{F9EFC1A6-1BD2-4087-A15C-72CDB347DF94}" srcOrd="0" destOrd="0" presId="urn:microsoft.com/office/officeart/2005/8/layout/lProcess2"/>
    <dgm:cxn modelId="{B8FCE406-8871-4A03-8E27-75D417AA56C8}" srcId="{64C21D29-238B-4F8A-8A12-A988502F9B2F}" destId="{E6BF85C1-E198-4082-B48C-FF897014A21C}" srcOrd="3" destOrd="0" parTransId="{AD992AB6-4DA0-45BA-BF49-0B92B2D2E2FC}" sibTransId="{B95285AE-17B1-4B66-B283-832C46523D74}"/>
    <dgm:cxn modelId="{1567D7B3-8EC9-4251-B0F0-2EF797610696}" srcId="{4806EB66-EF43-4561-98F5-1BB7D4F41F01}" destId="{EBDA26D6-84F0-46EE-957C-8C6BD57E6C1D}" srcOrd="0" destOrd="0" parTransId="{914E8EBC-23E2-4D5A-A077-BB6952C33484}" sibTransId="{018FBC0C-8E03-42F0-A540-302C3B0DCD1C}"/>
    <dgm:cxn modelId="{AED9ACEF-F703-4FBC-812A-6830E75184B8}" type="presOf" srcId="{08C81633-59C4-485B-ACA2-FEC023BEE85E}" destId="{2386DEFE-EB02-420A-807F-DD4B8B437408}" srcOrd="0" destOrd="0" presId="urn:microsoft.com/office/officeart/2005/8/layout/lProcess2"/>
    <dgm:cxn modelId="{05F5EF5F-FDB3-4932-AFA7-18B8DFB7B495}" srcId="{4806EB66-EF43-4561-98F5-1BB7D4F41F01}" destId="{A4E784F9-C6F6-4A04-AB4F-7628B530AD1A}" srcOrd="1" destOrd="0" parTransId="{FDEAB2EF-BD00-4F2B-8A3F-46E44AE6E0FF}" sibTransId="{EFDEED0E-5806-4B8C-9B50-C463C17D3BD1}"/>
    <dgm:cxn modelId="{D648CD28-2380-42BD-BDDC-1945C50A5C3B}" srcId="{674DC205-85FE-4EEE-B5ED-06F02D3608B0}" destId="{CF7C0F44-B6BF-4EAC-BA39-62E3F966E507}" srcOrd="0" destOrd="0" parTransId="{B37C0D1C-CAD0-4516-98D1-E37D552E5AD1}" sibTransId="{B5899D0E-CB7B-47F3-A8A0-63EF98027C56}"/>
    <dgm:cxn modelId="{DE921A2A-B624-49AC-B2DC-45D31CB844CE}" type="presOf" srcId="{E6BF85C1-E198-4082-B48C-FF897014A21C}" destId="{63B7A743-2D85-4CFB-9612-CBBFA760D50D}" srcOrd="1" destOrd="0" presId="urn:microsoft.com/office/officeart/2005/8/layout/lProcess2"/>
    <dgm:cxn modelId="{038EF31C-C01D-4870-92E5-D8D98EEB6033}" type="presOf" srcId="{674DC205-85FE-4EEE-B5ED-06F02D3608B0}" destId="{D8C7719F-2969-443C-A0F4-9C18EBF349C2}" srcOrd="0" destOrd="0" presId="urn:microsoft.com/office/officeart/2005/8/layout/lProcess2"/>
    <dgm:cxn modelId="{13CDD26D-518B-4AAB-94D8-46A789B6AF28}" type="presOf" srcId="{08C81633-59C4-485B-ACA2-FEC023BEE85E}" destId="{7F28F9E8-D995-4C2E-A773-F420F7FB1ACB}" srcOrd="1" destOrd="0" presId="urn:microsoft.com/office/officeart/2005/8/layout/lProcess2"/>
    <dgm:cxn modelId="{8767FF86-3FD2-42AD-88A1-8631851330E7}" type="presOf" srcId="{BE57BF79-FA3F-4CEF-BF3B-28D54E31A749}" destId="{7E18703A-5038-4FBF-9921-027AE6D44C72}" srcOrd="0" destOrd="0" presId="urn:microsoft.com/office/officeart/2005/8/layout/lProcess2"/>
    <dgm:cxn modelId="{29012A75-00D2-4566-871B-10DC2A5CF56D}" srcId="{08C81633-59C4-485B-ACA2-FEC023BEE85E}" destId="{EE264C9D-4B8B-47D7-B276-BA8231D35FE4}" srcOrd="0" destOrd="0" parTransId="{E8BD27C2-668B-4C71-BC4A-D10A2B8A5CEA}" sibTransId="{F56F6667-28B6-4C32-906E-5F386877E688}"/>
    <dgm:cxn modelId="{72C1B371-C655-4EDC-88C6-B1464EE5874A}" type="presOf" srcId="{1DE4EF80-9561-49E2-8D43-0A6F7F2114F8}" destId="{3EF40D77-77CE-4956-B87F-9528A9B0B69C}" srcOrd="0" destOrd="0" presId="urn:microsoft.com/office/officeart/2005/8/layout/lProcess2"/>
    <dgm:cxn modelId="{0D2EB13B-2715-4ADE-B35E-94BD6377B736}" type="presParOf" srcId="{4D6F56DE-04B2-4388-AB0D-F0D92EBFE65E}" destId="{BCDAC51E-18BC-471F-91F8-05C6999FD22D}" srcOrd="0" destOrd="0" presId="urn:microsoft.com/office/officeart/2005/8/layout/lProcess2"/>
    <dgm:cxn modelId="{65383918-A21E-4055-B16A-98B8BF5B966F}" type="presParOf" srcId="{BCDAC51E-18BC-471F-91F8-05C6999FD22D}" destId="{7F605E1C-092C-4D34-9087-5F29CCB78865}" srcOrd="0" destOrd="0" presId="urn:microsoft.com/office/officeart/2005/8/layout/lProcess2"/>
    <dgm:cxn modelId="{DDA4670B-55E3-4177-9AAB-760634D00840}" type="presParOf" srcId="{BCDAC51E-18BC-471F-91F8-05C6999FD22D}" destId="{FF67F6E8-2836-4B34-8451-45BA86833388}" srcOrd="1" destOrd="0" presId="urn:microsoft.com/office/officeart/2005/8/layout/lProcess2"/>
    <dgm:cxn modelId="{FC39401D-60F3-4730-B194-60202056DA34}" type="presParOf" srcId="{BCDAC51E-18BC-471F-91F8-05C6999FD22D}" destId="{6BA906D3-C0E6-4706-8C27-16A1E9CF30DB}" srcOrd="2" destOrd="0" presId="urn:microsoft.com/office/officeart/2005/8/layout/lProcess2"/>
    <dgm:cxn modelId="{E45D1B4F-838C-468D-98F8-13B9AF5C5D66}" type="presParOf" srcId="{6BA906D3-C0E6-4706-8C27-16A1E9CF30DB}" destId="{32BED223-D713-44AE-A14F-09E9F798FEE8}" srcOrd="0" destOrd="0" presId="urn:microsoft.com/office/officeart/2005/8/layout/lProcess2"/>
    <dgm:cxn modelId="{B2A2320B-C751-41AE-9727-0F47B58C1940}" type="presParOf" srcId="{32BED223-D713-44AE-A14F-09E9F798FEE8}" destId="{1A28546B-1A3F-42C6-A6ED-75FEB30F9D36}" srcOrd="0" destOrd="0" presId="urn:microsoft.com/office/officeart/2005/8/layout/lProcess2"/>
    <dgm:cxn modelId="{AD92CFB2-C5DC-4800-AFC5-DDD8987E23A9}" type="presParOf" srcId="{32BED223-D713-44AE-A14F-09E9F798FEE8}" destId="{E54E07C5-CA8B-4678-94E2-3D033CC2973F}" srcOrd="1" destOrd="0" presId="urn:microsoft.com/office/officeart/2005/8/layout/lProcess2"/>
    <dgm:cxn modelId="{6E73E960-E373-4F69-AE16-DAAA11C1C09C}" type="presParOf" srcId="{32BED223-D713-44AE-A14F-09E9F798FEE8}" destId="{B55A2064-BA85-44B6-BB08-7B119247E881}" srcOrd="2" destOrd="0" presId="urn:microsoft.com/office/officeart/2005/8/layout/lProcess2"/>
    <dgm:cxn modelId="{1B6BBEF0-15E1-47BB-87B3-28624B94183D}" type="presParOf" srcId="{4D6F56DE-04B2-4388-AB0D-F0D92EBFE65E}" destId="{A43FAAA9-9E86-4FC9-B52D-020EC7483F13}" srcOrd="1" destOrd="0" presId="urn:microsoft.com/office/officeart/2005/8/layout/lProcess2"/>
    <dgm:cxn modelId="{8536FF46-5ADE-4BA9-99D0-DB33921E53AF}" type="presParOf" srcId="{4D6F56DE-04B2-4388-AB0D-F0D92EBFE65E}" destId="{B9D0DB44-2447-42B9-B476-1F2F888C11D1}" srcOrd="2" destOrd="0" presId="urn:microsoft.com/office/officeart/2005/8/layout/lProcess2"/>
    <dgm:cxn modelId="{02D91A9E-33A7-42D8-A7A5-557F81EE5428}" type="presParOf" srcId="{B9D0DB44-2447-42B9-B476-1F2F888C11D1}" destId="{4167BD02-C9CB-4B35-AAF7-647D14CBFA8E}" srcOrd="0" destOrd="0" presId="urn:microsoft.com/office/officeart/2005/8/layout/lProcess2"/>
    <dgm:cxn modelId="{0F5837FF-59A7-4681-8115-2494B8F37FCD}" type="presParOf" srcId="{B9D0DB44-2447-42B9-B476-1F2F888C11D1}" destId="{25A332DD-6ABF-46E3-B347-306F3B037CD2}" srcOrd="1" destOrd="0" presId="urn:microsoft.com/office/officeart/2005/8/layout/lProcess2"/>
    <dgm:cxn modelId="{96AF62CF-8EDA-4E67-9C83-FF8BFCCD0B76}" type="presParOf" srcId="{B9D0DB44-2447-42B9-B476-1F2F888C11D1}" destId="{E2D55300-D2D4-4CA6-8B92-A688B58314F0}" srcOrd="2" destOrd="0" presId="urn:microsoft.com/office/officeart/2005/8/layout/lProcess2"/>
    <dgm:cxn modelId="{82E67DAE-2428-40A9-9C59-E4C9AA8FA92D}" type="presParOf" srcId="{E2D55300-D2D4-4CA6-8B92-A688B58314F0}" destId="{1F4EF450-34D2-4675-B660-5E89F50BBCFE}" srcOrd="0" destOrd="0" presId="urn:microsoft.com/office/officeart/2005/8/layout/lProcess2"/>
    <dgm:cxn modelId="{5587FE50-052D-479B-B924-581FD4D6FC59}" type="presParOf" srcId="{1F4EF450-34D2-4675-B660-5E89F50BBCFE}" destId="{4FFFB2B3-AF64-494F-9007-067F8FE70DCC}" srcOrd="0" destOrd="0" presId="urn:microsoft.com/office/officeart/2005/8/layout/lProcess2"/>
    <dgm:cxn modelId="{5D880415-67A4-423B-B3DF-3C5317299CA4}" type="presParOf" srcId="{1F4EF450-34D2-4675-B660-5E89F50BBCFE}" destId="{4D9B3CF5-D803-4DF1-A8F5-6E29D2345CCE}" srcOrd="1" destOrd="0" presId="urn:microsoft.com/office/officeart/2005/8/layout/lProcess2"/>
    <dgm:cxn modelId="{AB06ED79-711B-48FC-BD63-908DAFE16F09}" type="presParOf" srcId="{1F4EF450-34D2-4675-B660-5E89F50BBCFE}" destId="{7E18703A-5038-4FBF-9921-027AE6D44C72}" srcOrd="2" destOrd="0" presId="urn:microsoft.com/office/officeart/2005/8/layout/lProcess2"/>
    <dgm:cxn modelId="{6A16CF07-3938-407B-ABCB-740B5C06588F}" type="presParOf" srcId="{4D6F56DE-04B2-4388-AB0D-F0D92EBFE65E}" destId="{DDABFEE5-9AA5-44DE-8828-E9275BCD8982}" srcOrd="3" destOrd="0" presId="urn:microsoft.com/office/officeart/2005/8/layout/lProcess2"/>
    <dgm:cxn modelId="{BC3000E1-2804-4704-A509-C49DAFD0EE76}" type="presParOf" srcId="{4D6F56DE-04B2-4388-AB0D-F0D92EBFE65E}" destId="{5D6EAF25-CD4D-4A59-8348-C32DBE20A7B2}" srcOrd="4" destOrd="0" presId="urn:microsoft.com/office/officeart/2005/8/layout/lProcess2"/>
    <dgm:cxn modelId="{92B46EE6-348D-4B51-A25A-20AF3041119B}" type="presParOf" srcId="{5D6EAF25-CD4D-4A59-8348-C32DBE20A7B2}" destId="{D8C7719F-2969-443C-A0F4-9C18EBF349C2}" srcOrd="0" destOrd="0" presId="urn:microsoft.com/office/officeart/2005/8/layout/lProcess2"/>
    <dgm:cxn modelId="{3E204FA6-522A-4950-978A-2845FEF4C1E0}" type="presParOf" srcId="{5D6EAF25-CD4D-4A59-8348-C32DBE20A7B2}" destId="{81F7993D-4EF5-4394-A323-599BC04C4411}" srcOrd="1" destOrd="0" presId="urn:microsoft.com/office/officeart/2005/8/layout/lProcess2"/>
    <dgm:cxn modelId="{D9CC1BA5-E8C0-4ACB-A4B6-26D5743EA3EE}" type="presParOf" srcId="{5D6EAF25-CD4D-4A59-8348-C32DBE20A7B2}" destId="{E1FB7F90-9572-4AD8-A6C1-21C4BFF6E8EC}" srcOrd="2" destOrd="0" presId="urn:microsoft.com/office/officeart/2005/8/layout/lProcess2"/>
    <dgm:cxn modelId="{0D798CC5-23A7-4108-A1E3-C03F3513D460}" type="presParOf" srcId="{E1FB7F90-9572-4AD8-A6C1-21C4BFF6E8EC}" destId="{732F31F4-B5F4-49F3-8AB7-1B33745D07EC}" srcOrd="0" destOrd="0" presId="urn:microsoft.com/office/officeart/2005/8/layout/lProcess2"/>
    <dgm:cxn modelId="{D82A9005-EF09-4783-BAFF-BF915CC580B2}" type="presParOf" srcId="{732F31F4-B5F4-49F3-8AB7-1B33745D07EC}" destId="{20D0FEBB-0FF3-4849-9211-BA23A84997A7}" srcOrd="0" destOrd="0" presId="urn:microsoft.com/office/officeart/2005/8/layout/lProcess2"/>
    <dgm:cxn modelId="{D9AB8AEF-F6E4-4842-B47B-EFA9016CC551}" type="presParOf" srcId="{732F31F4-B5F4-49F3-8AB7-1B33745D07EC}" destId="{9E2FACE9-EDB0-47F3-A361-26386E32AEFE}" srcOrd="1" destOrd="0" presId="urn:microsoft.com/office/officeart/2005/8/layout/lProcess2"/>
    <dgm:cxn modelId="{6390B2DC-4EC5-4838-80C8-00DB157A3713}" type="presParOf" srcId="{732F31F4-B5F4-49F3-8AB7-1B33745D07EC}" destId="{B827D282-FD25-45A1-8A1A-9BC72390A271}" srcOrd="2" destOrd="0" presId="urn:microsoft.com/office/officeart/2005/8/layout/lProcess2"/>
    <dgm:cxn modelId="{9BFEF9DC-D4F2-47B6-89EB-1DF0114987FA}" type="presParOf" srcId="{4D6F56DE-04B2-4388-AB0D-F0D92EBFE65E}" destId="{C7050EE4-B0A7-40A4-ACC1-7CE829D5DA7C}" srcOrd="5" destOrd="0" presId="urn:microsoft.com/office/officeart/2005/8/layout/lProcess2"/>
    <dgm:cxn modelId="{193D47A7-9E0C-414C-8C3A-644A9B535678}" type="presParOf" srcId="{4D6F56DE-04B2-4388-AB0D-F0D92EBFE65E}" destId="{33E43F88-E7C2-42FE-880A-DB61F2EC055D}" srcOrd="6" destOrd="0" presId="urn:microsoft.com/office/officeart/2005/8/layout/lProcess2"/>
    <dgm:cxn modelId="{65EC21AB-B480-45AB-8735-DD5FF1A37B40}" type="presParOf" srcId="{33E43F88-E7C2-42FE-880A-DB61F2EC055D}" destId="{F9EFC1A6-1BD2-4087-A15C-72CDB347DF94}" srcOrd="0" destOrd="0" presId="urn:microsoft.com/office/officeart/2005/8/layout/lProcess2"/>
    <dgm:cxn modelId="{64C8B8C3-4FE9-4A89-BCBF-2E00277AB5E3}" type="presParOf" srcId="{33E43F88-E7C2-42FE-880A-DB61F2EC055D}" destId="{63B7A743-2D85-4CFB-9612-CBBFA760D50D}" srcOrd="1" destOrd="0" presId="urn:microsoft.com/office/officeart/2005/8/layout/lProcess2"/>
    <dgm:cxn modelId="{BED395CA-6C0F-4FF3-9AC5-1728D995A5CB}" type="presParOf" srcId="{33E43F88-E7C2-42FE-880A-DB61F2EC055D}" destId="{0BDCF331-BBE2-4F75-8E02-0EBA8FB7FA56}" srcOrd="2" destOrd="0" presId="urn:microsoft.com/office/officeart/2005/8/layout/lProcess2"/>
    <dgm:cxn modelId="{67C93F27-0002-41BE-AF00-047F66022CD4}" type="presParOf" srcId="{0BDCF331-BBE2-4F75-8E02-0EBA8FB7FA56}" destId="{CC52F634-5075-48BE-84BF-28BEB855B71F}" srcOrd="0" destOrd="0" presId="urn:microsoft.com/office/officeart/2005/8/layout/lProcess2"/>
    <dgm:cxn modelId="{01316767-4096-428B-AF6D-7BA9D453FAF1}" type="presParOf" srcId="{CC52F634-5075-48BE-84BF-28BEB855B71F}" destId="{723302AA-DC18-4754-8C58-E4C6860B9A09}" srcOrd="0" destOrd="0" presId="urn:microsoft.com/office/officeart/2005/8/layout/lProcess2"/>
    <dgm:cxn modelId="{754D44F4-17C1-49DC-82D1-6D5B6E8CE87C}" type="presParOf" srcId="{CC52F634-5075-48BE-84BF-28BEB855B71F}" destId="{1E3EE4D1-685C-451A-AF99-501B15165E7D}" srcOrd="1" destOrd="0" presId="urn:microsoft.com/office/officeart/2005/8/layout/lProcess2"/>
    <dgm:cxn modelId="{DC50C61A-3985-43E0-9DEE-14E3C0A275C8}" type="presParOf" srcId="{CC52F634-5075-48BE-84BF-28BEB855B71F}" destId="{63900BE5-BC90-4D30-8204-33A26417747D}" srcOrd="2" destOrd="0" presId="urn:microsoft.com/office/officeart/2005/8/layout/lProcess2"/>
    <dgm:cxn modelId="{AF6A4C98-ECF7-4CA5-9CA1-59D977636CF1}" type="presParOf" srcId="{4D6F56DE-04B2-4388-AB0D-F0D92EBFE65E}" destId="{62A0DA86-0449-4CF3-AAE4-FA433743D272}" srcOrd="7" destOrd="0" presId="urn:microsoft.com/office/officeart/2005/8/layout/lProcess2"/>
    <dgm:cxn modelId="{D993B15B-D00D-4F55-9BD4-38AD0751C0EA}" type="presParOf" srcId="{4D6F56DE-04B2-4388-AB0D-F0D92EBFE65E}" destId="{F112FF84-BE65-49C8-99D6-CD4F6646C311}" srcOrd="8" destOrd="0" presId="urn:microsoft.com/office/officeart/2005/8/layout/lProcess2"/>
    <dgm:cxn modelId="{85BEB1A4-9796-4697-BEE3-93EAC9FECB47}" type="presParOf" srcId="{F112FF84-BE65-49C8-99D6-CD4F6646C311}" destId="{2386DEFE-EB02-420A-807F-DD4B8B437408}" srcOrd="0" destOrd="0" presId="urn:microsoft.com/office/officeart/2005/8/layout/lProcess2"/>
    <dgm:cxn modelId="{8EAA5D2E-DA9F-45F5-8BE0-C13A11979B8E}" type="presParOf" srcId="{F112FF84-BE65-49C8-99D6-CD4F6646C311}" destId="{7F28F9E8-D995-4C2E-A773-F420F7FB1ACB}" srcOrd="1" destOrd="0" presId="urn:microsoft.com/office/officeart/2005/8/layout/lProcess2"/>
    <dgm:cxn modelId="{E2B4D6B3-2AA0-4B8F-A2A7-4895E0F5D033}" type="presParOf" srcId="{F112FF84-BE65-49C8-99D6-CD4F6646C311}" destId="{C953CD75-8075-40E1-B4F3-6936AD34EDC9}" srcOrd="2" destOrd="0" presId="urn:microsoft.com/office/officeart/2005/8/layout/lProcess2"/>
    <dgm:cxn modelId="{F0B5BCCA-A558-4F3E-A90B-FAEA843C535E}" type="presParOf" srcId="{C953CD75-8075-40E1-B4F3-6936AD34EDC9}" destId="{4C0AC736-4E46-4105-8A13-FB05ABD6B78E}" srcOrd="0" destOrd="0" presId="urn:microsoft.com/office/officeart/2005/8/layout/lProcess2"/>
    <dgm:cxn modelId="{45EB46DF-0427-4ACE-9258-95249769ED30}" type="presParOf" srcId="{4C0AC736-4E46-4105-8A13-FB05ABD6B78E}" destId="{55BB2901-1100-4BBF-AF3D-3900578754A6}" srcOrd="0" destOrd="0" presId="urn:microsoft.com/office/officeart/2005/8/layout/lProcess2"/>
    <dgm:cxn modelId="{4B05440F-8ADC-406F-82B4-763DF76975DA}" type="presParOf" srcId="{4C0AC736-4E46-4105-8A13-FB05ABD6B78E}" destId="{478BDC3A-5BAE-4511-9439-7FDDB3FF45AC}" srcOrd="1" destOrd="0" presId="urn:microsoft.com/office/officeart/2005/8/layout/lProcess2"/>
    <dgm:cxn modelId="{5C90992D-D8D4-4C20-A9A7-142650E156D6}" type="presParOf" srcId="{4C0AC736-4E46-4105-8A13-FB05ABD6B78E}" destId="{3EF40D77-77CE-4956-B87F-9528A9B0B69C}" srcOrd="2"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920FC9A-525B-44EA-992C-03789B6830B9}" type="doc">
      <dgm:prSet loTypeId="urn:microsoft.com/office/officeart/2005/8/layout/hList6" loCatId="list" qsTypeId="urn:microsoft.com/office/officeart/2005/8/quickstyle/simple4" qsCatId="simple" csTypeId="urn:microsoft.com/office/officeart/2005/8/colors/accent1_2" csCatId="accent1" phldr="1"/>
      <dgm:spPr/>
      <dgm:t>
        <a:bodyPr/>
        <a:lstStyle/>
        <a:p>
          <a:endParaRPr lang="en-GB"/>
        </a:p>
      </dgm:t>
    </dgm:pt>
    <dgm:pt modelId="{431B156D-6B3C-451E-AFB1-931EB498A0CF}">
      <dgm:prSet phldrT="[Text]" custT="1"/>
      <dgm:spPr/>
      <dgm:t>
        <a:bodyPr/>
        <a:lstStyle/>
        <a:p>
          <a:r>
            <a:rPr lang="en-GB" sz="1800" dirty="0" smtClean="0"/>
            <a:t>e.g. in relation to inputs</a:t>
          </a:r>
          <a:endParaRPr lang="en-GB" sz="1800" dirty="0"/>
        </a:p>
      </dgm:t>
    </dgm:pt>
    <dgm:pt modelId="{4E3EBFC5-A34B-46E1-A56C-EFC70F717608}" type="parTrans" cxnId="{976F2EB3-4800-49BC-B791-C0B5A3EB3920}">
      <dgm:prSet/>
      <dgm:spPr/>
      <dgm:t>
        <a:bodyPr/>
        <a:lstStyle/>
        <a:p>
          <a:endParaRPr lang="en-GB" sz="1800"/>
        </a:p>
      </dgm:t>
    </dgm:pt>
    <dgm:pt modelId="{5362ECE0-60D2-4332-A56E-C182AF4A75A4}" type="sibTrans" cxnId="{976F2EB3-4800-49BC-B791-C0B5A3EB3920}">
      <dgm:prSet/>
      <dgm:spPr/>
      <dgm:t>
        <a:bodyPr/>
        <a:lstStyle/>
        <a:p>
          <a:endParaRPr lang="en-GB" sz="1800"/>
        </a:p>
      </dgm:t>
    </dgm:pt>
    <dgm:pt modelId="{D937AD04-B355-4751-A44B-66816576DEEA}">
      <dgm:prSet phldrT="[Text]" custT="1"/>
      <dgm:spPr/>
      <dgm:t>
        <a:bodyPr/>
        <a:lstStyle/>
        <a:p>
          <a:r>
            <a:rPr lang="en-GB" sz="1800" dirty="0" smtClean="0"/>
            <a:t>Sufficient national research capacity</a:t>
          </a:r>
          <a:endParaRPr lang="en-GB" sz="1800" dirty="0"/>
        </a:p>
      </dgm:t>
    </dgm:pt>
    <dgm:pt modelId="{94E95D97-F759-4EF7-BA38-0FC969CD0175}" type="parTrans" cxnId="{B67A0886-1F61-4B69-9AAD-A8860552EC09}">
      <dgm:prSet/>
      <dgm:spPr/>
      <dgm:t>
        <a:bodyPr/>
        <a:lstStyle/>
        <a:p>
          <a:endParaRPr lang="en-GB" sz="1800"/>
        </a:p>
      </dgm:t>
    </dgm:pt>
    <dgm:pt modelId="{F1153A61-9F42-49F0-B8E9-8B2C272DD64D}" type="sibTrans" cxnId="{B67A0886-1F61-4B69-9AAD-A8860552EC09}">
      <dgm:prSet/>
      <dgm:spPr/>
      <dgm:t>
        <a:bodyPr/>
        <a:lstStyle/>
        <a:p>
          <a:endParaRPr lang="en-GB" sz="1800"/>
        </a:p>
      </dgm:t>
    </dgm:pt>
    <dgm:pt modelId="{936E7BA8-3CEC-4AB9-830E-CE8B4026C0B3}">
      <dgm:prSet phldrT="[Text]" custT="1"/>
      <dgm:spPr/>
      <dgm:t>
        <a:bodyPr/>
        <a:lstStyle/>
        <a:p>
          <a:r>
            <a:rPr lang="en-GB" sz="1800" dirty="0" smtClean="0"/>
            <a:t>High political will to co-invest</a:t>
          </a:r>
          <a:endParaRPr lang="en-GB" sz="1800" dirty="0"/>
        </a:p>
      </dgm:t>
    </dgm:pt>
    <dgm:pt modelId="{F6697E29-B5A6-4A16-A465-C808B2EF8F48}" type="parTrans" cxnId="{9D23AA25-9204-444D-975D-9526EC96725D}">
      <dgm:prSet/>
      <dgm:spPr/>
      <dgm:t>
        <a:bodyPr/>
        <a:lstStyle/>
        <a:p>
          <a:endParaRPr lang="en-GB" sz="1800"/>
        </a:p>
      </dgm:t>
    </dgm:pt>
    <dgm:pt modelId="{650DFEE0-2790-49FC-AC38-5D22278E439E}" type="sibTrans" cxnId="{9D23AA25-9204-444D-975D-9526EC96725D}">
      <dgm:prSet/>
      <dgm:spPr/>
      <dgm:t>
        <a:bodyPr/>
        <a:lstStyle/>
        <a:p>
          <a:endParaRPr lang="en-GB" sz="1800"/>
        </a:p>
      </dgm:t>
    </dgm:pt>
    <dgm:pt modelId="{5D27A53C-DE1A-4FCB-8CEB-3593421110CE}">
      <dgm:prSet phldrT="[Text]" custT="1"/>
      <dgm:spPr/>
      <dgm:t>
        <a:bodyPr/>
        <a:lstStyle/>
        <a:p>
          <a:r>
            <a:rPr lang="en-GB" sz="1800" dirty="0" smtClean="0"/>
            <a:t>e.g. referring to objectives and activities</a:t>
          </a:r>
          <a:endParaRPr lang="en-GB" sz="1800" dirty="0"/>
        </a:p>
      </dgm:t>
    </dgm:pt>
    <dgm:pt modelId="{2CEA606D-FCC7-4EAE-8E23-7672CE5D70A7}" type="parTrans" cxnId="{DB4CF700-82D0-4EEF-8CE3-058080514C68}">
      <dgm:prSet/>
      <dgm:spPr/>
      <dgm:t>
        <a:bodyPr/>
        <a:lstStyle/>
        <a:p>
          <a:endParaRPr lang="en-GB" sz="1800"/>
        </a:p>
      </dgm:t>
    </dgm:pt>
    <dgm:pt modelId="{8898CFCB-ACDD-4021-A404-110A6C529FCB}" type="sibTrans" cxnId="{DB4CF700-82D0-4EEF-8CE3-058080514C68}">
      <dgm:prSet/>
      <dgm:spPr/>
      <dgm:t>
        <a:bodyPr/>
        <a:lstStyle/>
        <a:p>
          <a:endParaRPr lang="en-GB" sz="1800"/>
        </a:p>
      </dgm:t>
    </dgm:pt>
    <dgm:pt modelId="{E9F49B45-F3BF-4B46-BFF4-FCA6C324963E}">
      <dgm:prSet phldrT="[Text]" custT="1"/>
      <dgm:spPr/>
      <dgm:t>
        <a:bodyPr/>
        <a:lstStyle/>
        <a:p>
          <a:r>
            <a:rPr lang="en-GB" sz="1400" dirty="0" smtClean="0"/>
            <a:t>Companies and institutions will see the benefits of sharing and collaboration</a:t>
          </a:r>
          <a:endParaRPr lang="en-GB" sz="1400" dirty="0"/>
        </a:p>
      </dgm:t>
    </dgm:pt>
    <dgm:pt modelId="{6C97B931-ED37-4220-B4AE-E58CB6B607D3}" type="parTrans" cxnId="{83FFE759-7066-468B-AED8-FDBBF97CA17F}">
      <dgm:prSet/>
      <dgm:spPr/>
      <dgm:t>
        <a:bodyPr/>
        <a:lstStyle/>
        <a:p>
          <a:endParaRPr lang="en-GB" sz="1800"/>
        </a:p>
      </dgm:t>
    </dgm:pt>
    <dgm:pt modelId="{DF8E4C02-6AB7-41D5-9DD9-072BFD48486D}" type="sibTrans" cxnId="{83FFE759-7066-468B-AED8-FDBBF97CA17F}">
      <dgm:prSet/>
      <dgm:spPr/>
      <dgm:t>
        <a:bodyPr/>
        <a:lstStyle/>
        <a:p>
          <a:endParaRPr lang="en-GB" sz="1800"/>
        </a:p>
      </dgm:t>
    </dgm:pt>
    <dgm:pt modelId="{37903775-559B-4F13-948D-62556D47B123}">
      <dgm:prSet phldrT="[Text]" custT="1"/>
      <dgm:spPr/>
      <dgm:t>
        <a:bodyPr/>
        <a:lstStyle/>
        <a:p>
          <a:r>
            <a:rPr lang="en-GB" sz="1800" dirty="0" smtClean="0"/>
            <a:t>e.g. referring to activities, and results</a:t>
          </a:r>
          <a:endParaRPr lang="en-GB" sz="1800" dirty="0"/>
        </a:p>
      </dgm:t>
    </dgm:pt>
    <dgm:pt modelId="{AAAFFFFE-A624-4A67-BFB8-A6F0C4DAFDE4}" type="parTrans" cxnId="{45042CCB-B79F-4186-A241-DA1CA42B509D}">
      <dgm:prSet/>
      <dgm:spPr/>
      <dgm:t>
        <a:bodyPr/>
        <a:lstStyle/>
        <a:p>
          <a:endParaRPr lang="en-GB" sz="1800"/>
        </a:p>
      </dgm:t>
    </dgm:pt>
    <dgm:pt modelId="{8322A2D5-1171-4DFE-A0DF-9BC2FCEA0AAC}" type="sibTrans" cxnId="{45042CCB-B79F-4186-A241-DA1CA42B509D}">
      <dgm:prSet/>
      <dgm:spPr/>
      <dgm:t>
        <a:bodyPr/>
        <a:lstStyle/>
        <a:p>
          <a:endParaRPr lang="en-GB" sz="1800"/>
        </a:p>
      </dgm:t>
    </dgm:pt>
    <dgm:pt modelId="{24B8E872-CC7D-4E55-B214-CE9791B5A315}">
      <dgm:prSet phldrT="[Text]" custT="1"/>
      <dgm:spPr/>
      <dgm:t>
        <a:bodyPr/>
        <a:lstStyle/>
        <a:p>
          <a:r>
            <a:rPr lang="en-GB" sz="1800" dirty="0" smtClean="0"/>
            <a:t>Open access v IPR</a:t>
          </a:r>
          <a:endParaRPr lang="en-GB" sz="1800" dirty="0"/>
        </a:p>
      </dgm:t>
    </dgm:pt>
    <dgm:pt modelId="{A41EADE5-32A3-4AD3-B7C6-6289216664D2}" type="parTrans" cxnId="{088F1EB5-E0DD-407E-9480-00F84D19CF94}">
      <dgm:prSet/>
      <dgm:spPr/>
      <dgm:t>
        <a:bodyPr/>
        <a:lstStyle/>
        <a:p>
          <a:endParaRPr lang="en-GB" sz="1800"/>
        </a:p>
      </dgm:t>
    </dgm:pt>
    <dgm:pt modelId="{0DBC5785-E2F8-420E-973A-1F524307F1F6}" type="sibTrans" cxnId="{088F1EB5-E0DD-407E-9480-00F84D19CF94}">
      <dgm:prSet/>
      <dgm:spPr/>
      <dgm:t>
        <a:bodyPr/>
        <a:lstStyle/>
        <a:p>
          <a:endParaRPr lang="en-GB" sz="1800"/>
        </a:p>
      </dgm:t>
    </dgm:pt>
    <dgm:pt modelId="{D28C9F3A-77C4-4E7B-A8B2-42B54CBF70E0}">
      <dgm:prSet phldrT="[Text]" custT="1"/>
      <dgm:spPr/>
      <dgm:t>
        <a:bodyPr/>
        <a:lstStyle/>
        <a:p>
          <a:r>
            <a:rPr lang="en-GB" sz="1800" dirty="0" smtClean="0"/>
            <a:t>e.g. referring results and back to objectives</a:t>
          </a:r>
          <a:endParaRPr lang="en-GB" sz="1800" dirty="0"/>
        </a:p>
      </dgm:t>
    </dgm:pt>
    <dgm:pt modelId="{DE3786E3-46A5-48E4-874F-FB3EC5A941AC}" type="parTrans" cxnId="{9A35E510-6BF2-4340-A50E-71C908313724}">
      <dgm:prSet/>
      <dgm:spPr/>
      <dgm:t>
        <a:bodyPr/>
        <a:lstStyle/>
        <a:p>
          <a:endParaRPr lang="en-GB" sz="1800"/>
        </a:p>
      </dgm:t>
    </dgm:pt>
    <dgm:pt modelId="{7400692E-DC76-4588-B5FD-E2F8F6EAC766}" type="sibTrans" cxnId="{9A35E510-6BF2-4340-A50E-71C908313724}">
      <dgm:prSet/>
      <dgm:spPr/>
      <dgm:t>
        <a:bodyPr/>
        <a:lstStyle/>
        <a:p>
          <a:endParaRPr lang="en-GB" sz="1800"/>
        </a:p>
      </dgm:t>
    </dgm:pt>
    <dgm:pt modelId="{4E39D1F8-7570-46F3-9F22-76E50B36F6BA}">
      <dgm:prSet phldrT="[Text]" custT="1"/>
      <dgm:spPr/>
      <dgm:t>
        <a:bodyPr/>
        <a:lstStyle/>
        <a:p>
          <a:r>
            <a:rPr lang="en-GB" sz="1400" dirty="0" smtClean="0"/>
            <a:t>Increased coordination and sharing will decrease the risk for everyone</a:t>
          </a:r>
          <a:endParaRPr lang="en-GB" sz="1400" dirty="0"/>
        </a:p>
      </dgm:t>
    </dgm:pt>
    <dgm:pt modelId="{29E1FADC-1439-4F8D-BD31-B5206F38002B}" type="parTrans" cxnId="{6BB10B8D-ECB3-4C71-988B-D46AC3C0D411}">
      <dgm:prSet/>
      <dgm:spPr/>
      <dgm:t>
        <a:bodyPr/>
        <a:lstStyle/>
        <a:p>
          <a:endParaRPr lang="en-GB" sz="1800"/>
        </a:p>
      </dgm:t>
    </dgm:pt>
    <dgm:pt modelId="{603332BB-FBD1-43D4-BEBF-0F44537DDA46}" type="sibTrans" cxnId="{6BB10B8D-ECB3-4C71-988B-D46AC3C0D411}">
      <dgm:prSet/>
      <dgm:spPr/>
      <dgm:t>
        <a:bodyPr/>
        <a:lstStyle/>
        <a:p>
          <a:endParaRPr lang="en-GB" sz="1800"/>
        </a:p>
      </dgm:t>
    </dgm:pt>
    <dgm:pt modelId="{1137136B-708E-4998-BA85-1623CE9363D2}">
      <dgm:prSet phldrT="[Text]" custT="1"/>
      <dgm:spPr/>
      <dgm:t>
        <a:bodyPr/>
        <a:lstStyle/>
        <a:p>
          <a:r>
            <a:rPr lang="en-GB" sz="1400" dirty="0" smtClean="0"/>
            <a:t>Technological paradigm will not change significantly</a:t>
          </a:r>
          <a:endParaRPr lang="en-GB" sz="1400" dirty="0"/>
        </a:p>
      </dgm:t>
    </dgm:pt>
    <dgm:pt modelId="{0C962BE1-CC10-4D5D-B022-3C84592D2719}" type="parTrans" cxnId="{DE944E0F-45A7-4F5D-9E15-DF5632AD3545}">
      <dgm:prSet/>
      <dgm:spPr/>
      <dgm:t>
        <a:bodyPr/>
        <a:lstStyle/>
        <a:p>
          <a:endParaRPr lang="en-GB"/>
        </a:p>
      </dgm:t>
    </dgm:pt>
    <dgm:pt modelId="{03EDF039-FA84-4080-BCFE-3236AEC3716A}" type="sibTrans" cxnId="{DE944E0F-45A7-4F5D-9E15-DF5632AD3545}">
      <dgm:prSet/>
      <dgm:spPr/>
      <dgm:t>
        <a:bodyPr/>
        <a:lstStyle/>
        <a:p>
          <a:endParaRPr lang="en-GB"/>
        </a:p>
      </dgm:t>
    </dgm:pt>
    <dgm:pt modelId="{5A239F57-C53F-40E8-AEAF-1E1279FF3B1B}">
      <dgm:prSet phldrT="[Text]" custT="1"/>
      <dgm:spPr/>
      <dgm:t>
        <a:bodyPr/>
        <a:lstStyle/>
        <a:p>
          <a:r>
            <a:rPr lang="en-GB" sz="1800" dirty="0" smtClean="0"/>
            <a:t>Rapid policy implementation of new insights</a:t>
          </a:r>
          <a:endParaRPr lang="en-GB" sz="1800" dirty="0"/>
        </a:p>
      </dgm:t>
    </dgm:pt>
    <dgm:pt modelId="{9C6ADD7B-A8C1-48E2-81FA-5C78325A65C4}" type="parTrans" cxnId="{84B1B97B-9FAD-4236-924A-25F5CA48A1DC}">
      <dgm:prSet/>
      <dgm:spPr/>
      <dgm:t>
        <a:bodyPr/>
        <a:lstStyle/>
        <a:p>
          <a:endParaRPr lang="en-GB"/>
        </a:p>
      </dgm:t>
    </dgm:pt>
    <dgm:pt modelId="{F2956232-7DF0-44AC-907C-330B96F42CAD}" type="sibTrans" cxnId="{84B1B97B-9FAD-4236-924A-25F5CA48A1DC}">
      <dgm:prSet/>
      <dgm:spPr/>
      <dgm:t>
        <a:bodyPr/>
        <a:lstStyle/>
        <a:p>
          <a:endParaRPr lang="en-GB"/>
        </a:p>
      </dgm:t>
    </dgm:pt>
    <dgm:pt modelId="{0FBE0858-DBC5-4FE5-905A-B609EE3AB95C}">
      <dgm:prSet phldrT="[Text]" custT="1"/>
      <dgm:spPr/>
      <dgm:t>
        <a:bodyPr/>
        <a:lstStyle/>
        <a:p>
          <a:r>
            <a:rPr lang="en-GB" sz="1400" dirty="0" smtClean="0"/>
            <a:t>Research activities can be flexible  and/or sufficiently diverse to changing situation</a:t>
          </a:r>
          <a:endParaRPr lang="en-GB" sz="1400" dirty="0"/>
        </a:p>
      </dgm:t>
    </dgm:pt>
    <dgm:pt modelId="{DC6F0DA5-E8A0-4EE8-B1DA-58FF4AF2169B}" type="parTrans" cxnId="{26808FF9-B2EF-48F6-A5AA-D7FF480392A6}">
      <dgm:prSet/>
      <dgm:spPr/>
      <dgm:t>
        <a:bodyPr/>
        <a:lstStyle/>
        <a:p>
          <a:endParaRPr lang="en-GB"/>
        </a:p>
      </dgm:t>
    </dgm:pt>
    <dgm:pt modelId="{D6C1AE01-C547-468B-A5B0-BF9E5C92FC28}" type="sibTrans" cxnId="{26808FF9-B2EF-48F6-A5AA-D7FF480392A6}">
      <dgm:prSet/>
      <dgm:spPr/>
      <dgm:t>
        <a:bodyPr/>
        <a:lstStyle/>
        <a:p>
          <a:endParaRPr lang="en-GB"/>
        </a:p>
      </dgm:t>
    </dgm:pt>
    <dgm:pt modelId="{05D447B9-A283-4E4E-A7DB-1CB2C1BE9327}" type="pres">
      <dgm:prSet presAssocID="{5920FC9A-525B-44EA-992C-03789B6830B9}" presName="Name0" presStyleCnt="0">
        <dgm:presLayoutVars>
          <dgm:dir/>
          <dgm:resizeHandles val="exact"/>
        </dgm:presLayoutVars>
      </dgm:prSet>
      <dgm:spPr/>
      <dgm:t>
        <a:bodyPr/>
        <a:lstStyle/>
        <a:p>
          <a:endParaRPr lang="en-GB"/>
        </a:p>
      </dgm:t>
    </dgm:pt>
    <dgm:pt modelId="{6853482C-19D7-4401-8D8C-FDB31FCDDCFA}" type="pres">
      <dgm:prSet presAssocID="{431B156D-6B3C-451E-AFB1-931EB498A0CF}" presName="node" presStyleLbl="node1" presStyleIdx="0" presStyleCnt="4">
        <dgm:presLayoutVars>
          <dgm:bulletEnabled val="1"/>
        </dgm:presLayoutVars>
      </dgm:prSet>
      <dgm:spPr/>
      <dgm:t>
        <a:bodyPr/>
        <a:lstStyle/>
        <a:p>
          <a:endParaRPr lang="en-GB"/>
        </a:p>
      </dgm:t>
    </dgm:pt>
    <dgm:pt modelId="{AB3737D7-EA63-488C-B715-09DE125F20FC}" type="pres">
      <dgm:prSet presAssocID="{5362ECE0-60D2-4332-A56E-C182AF4A75A4}" presName="sibTrans" presStyleCnt="0"/>
      <dgm:spPr/>
    </dgm:pt>
    <dgm:pt modelId="{4A186CCB-C923-4208-B668-38F6910E9D98}" type="pres">
      <dgm:prSet presAssocID="{5D27A53C-DE1A-4FCB-8CEB-3593421110CE}" presName="node" presStyleLbl="node1" presStyleIdx="1" presStyleCnt="4">
        <dgm:presLayoutVars>
          <dgm:bulletEnabled val="1"/>
        </dgm:presLayoutVars>
      </dgm:prSet>
      <dgm:spPr/>
      <dgm:t>
        <a:bodyPr/>
        <a:lstStyle/>
        <a:p>
          <a:endParaRPr lang="en-GB"/>
        </a:p>
      </dgm:t>
    </dgm:pt>
    <dgm:pt modelId="{5389B396-E160-49B1-9EA7-1CAC8D5600B0}" type="pres">
      <dgm:prSet presAssocID="{8898CFCB-ACDD-4021-A404-110A6C529FCB}" presName="sibTrans" presStyleCnt="0"/>
      <dgm:spPr/>
    </dgm:pt>
    <dgm:pt modelId="{75588E54-6C37-43F0-A6D4-1443999665D7}" type="pres">
      <dgm:prSet presAssocID="{37903775-559B-4F13-948D-62556D47B123}" presName="node" presStyleLbl="node1" presStyleIdx="2" presStyleCnt="4">
        <dgm:presLayoutVars>
          <dgm:bulletEnabled val="1"/>
        </dgm:presLayoutVars>
      </dgm:prSet>
      <dgm:spPr/>
      <dgm:t>
        <a:bodyPr/>
        <a:lstStyle/>
        <a:p>
          <a:endParaRPr lang="en-GB"/>
        </a:p>
      </dgm:t>
    </dgm:pt>
    <dgm:pt modelId="{317653D9-FE76-4B9C-80ED-385B7748F677}" type="pres">
      <dgm:prSet presAssocID="{8322A2D5-1171-4DFE-A0DF-9BC2FCEA0AAC}" presName="sibTrans" presStyleCnt="0"/>
      <dgm:spPr/>
    </dgm:pt>
    <dgm:pt modelId="{A759D143-FCD1-4EE2-B527-40FE9B4D4A34}" type="pres">
      <dgm:prSet presAssocID="{D28C9F3A-77C4-4E7B-A8B2-42B54CBF70E0}" presName="node" presStyleLbl="node1" presStyleIdx="3" presStyleCnt="4">
        <dgm:presLayoutVars>
          <dgm:bulletEnabled val="1"/>
        </dgm:presLayoutVars>
      </dgm:prSet>
      <dgm:spPr/>
      <dgm:t>
        <a:bodyPr/>
        <a:lstStyle/>
        <a:p>
          <a:endParaRPr lang="en-GB"/>
        </a:p>
      </dgm:t>
    </dgm:pt>
  </dgm:ptLst>
  <dgm:cxnLst>
    <dgm:cxn modelId="{9D23AA25-9204-444D-975D-9526EC96725D}" srcId="{431B156D-6B3C-451E-AFB1-931EB498A0CF}" destId="{936E7BA8-3CEC-4AB9-830E-CE8B4026C0B3}" srcOrd="1" destOrd="0" parTransId="{F6697E29-B5A6-4A16-A465-C808B2EF8F48}" sibTransId="{650DFEE0-2790-49FC-AC38-5D22278E439E}"/>
    <dgm:cxn modelId="{9A35E510-6BF2-4340-A50E-71C908313724}" srcId="{5920FC9A-525B-44EA-992C-03789B6830B9}" destId="{D28C9F3A-77C4-4E7B-A8B2-42B54CBF70E0}" srcOrd="3" destOrd="0" parTransId="{DE3786E3-46A5-48E4-874F-FB3EC5A941AC}" sibTransId="{7400692E-DC76-4588-B5FD-E2F8F6EAC766}"/>
    <dgm:cxn modelId="{6143373D-7506-4D12-8DFB-F3E3E6E11E6F}" type="presOf" srcId="{0FBE0858-DBC5-4FE5-905A-B609EE3AB95C}" destId="{4A186CCB-C923-4208-B668-38F6910E9D98}" srcOrd="0" destOrd="2" presId="urn:microsoft.com/office/officeart/2005/8/layout/hList6"/>
    <dgm:cxn modelId="{758D9F06-8C71-4C7B-A3E7-9ADC0D850B78}" type="presOf" srcId="{5D27A53C-DE1A-4FCB-8CEB-3593421110CE}" destId="{4A186CCB-C923-4208-B668-38F6910E9D98}" srcOrd="0" destOrd="0" presId="urn:microsoft.com/office/officeart/2005/8/layout/hList6"/>
    <dgm:cxn modelId="{AD29AA3D-D220-47D0-BB5A-760D5F71D43C}" type="presOf" srcId="{5A239F57-C53F-40E8-AEAF-1E1279FF3B1B}" destId="{75588E54-6C37-43F0-A6D4-1443999665D7}" srcOrd="0" destOrd="2" presId="urn:microsoft.com/office/officeart/2005/8/layout/hList6"/>
    <dgm:cxn modelId="{84B1B97B-9FAD-4236-924A-25F5CA48A1DC}" srcId="{37903775-559B-4F13-948D-62556D47B123}" destId="{5A239F57-C53F-40E8-AEAF-1E1279FF3B1B}" srcOrd="1" destOrd="0" parTransId="{9C6ADD7B-A8C1-48E2-81FA-5C78325A65C4}" sibTransId="{F2956232-7DF0-44AC-907C-330B96F42CAD}"/>
    <dgm:cxn modelId="{DE944E0F-45A7-4F5D-9E15-DF5632AD3545}" srcId="{D28C9F3A-77C4-4E7B-A8B2-42B54CBF70E0}" destId="{1137136B-708E-4998-BA85-1623CE9363D2}" srcOrd="1" destOrd="0" parTransId="{0C962BE1-CC10-4D5D-B022-3C84592D2719}" sibTransId="{03EDF039-FA84-4080-BCFE-3236AEC3716A}"/>
    <dgm:cxn modelId="{45042CCB-B79F-4186-A241-DA1CA42B509D}" srcId="{5920FC9A-525B-44EA-992C-03789B6830B9}" destId="{37903775-559B-4F13-948D-62556D47B123}" srcOrd="2" destOrd="0" parTransId="{AAAFFFFE-A624-4A67-BFB8-A6F0C4DAFDE4}" sibTransId="{8322A2D5-1171-4DFE-A0DF-9BC2FCEA0AAC}"/>
    <dgm:cxn modelId="{1D0265B2-0DE4-48AD-B4DA-CB19006CF160}" type="presOf" srcId="{936E7BA8-3CEC-4AB9-830E-CE8B4026C0B3}" destId="{6853482C-19D7-4401-8D8C-FDB31FCDDCFA}" srcOrd="0" destOrd="2" presId="urn:microsoft.com/office/officeart/2005/8/layout/hList6"/>
    <dgm:cxn modelId="{B67A0886-1F61-4B69-9AAD-A8860552EC09}" srcId="{431B156D-6B3C-451E-AFB1-931EB498A0CF}" destId="{D937AD04-B355-4751-A44B-66816576DEEA}" srcOrd="0" destOrd="0" parTransId="{94E95D97-F759-4EF7-BA38-0FC969CD0175}" sibTransId="{F1153A61-9F42-49F0-B8E9-8B2C272DD64D}"/>
    <dgm:cxn modelId="{976F2EB3-4800-49BC-B791-C0B5A3EB3920}" srcId="{5920FC9A-525B-44EA-992C-03789B6830B9}" destId="{431B156D-6B3C-451E-AFB1-931EB498A0CF}" srcOrd="0" destOrd="0" parTransId="{4E3EBFC5-A34B-46E1-A56C-EFC70F717608}" sibTransId="{5362ECE0-60D2-4332-A56E-C182AF4A75A4}"/>
    <dgm:cxn modelId="{6BB10B8D-ECB3-4C71-988B-D46AC3C0D411}" srcId="{D28C9F3A-77C4-4E7B-A8B2-42B54CBF70E0}" destId="{4E39D1F8-7570-46F3-9F22-76E50B36F6BA}" srcOrd="0" destOrd="0" parTransId="{29E1FADC-1439-4F8D-BD31-B5206F38002B}" sibTransId="{603332BB-FBD1-43D4-BEBF-0F44537DDA46}"/>
    <dgm:cxn modelId="{E6A2A39E-587C-4DA0-8B86-7A2161FDF151}" type="presOf" srcId="{5920FC9A-525B-44EA-992C-03789B6830B9}" destId="{05D447B9-A283-4E4E-A7DB-1CB2C1BE9327}" srcOrd="0" destOrd="0" presId="urn:microsoft.com/office/officeart/2005/8/layout/hList6"/>
    <dgm:cxn modelId="{4F8D5DE4-F2AE-43D0-A3F8-D7204947D60A}" type="presOf" srcId="{D28C9F3A-77C4-4E7B-A8B2-42B54CBF70E0}" destId="{A759D143-FCD1-4EE2-B527-40FE9B4D4A34}" srcOrd="0" destOrd="0" presId="urn:microsoft.com/office/officeart/2005/8/layout/hList6"/>
    <dgm:cxn modelId="{406C9DF2-F189-4C24-B225-FFAECF64ACA1}" type="presOf" srcId="{1137136B-708E-4998-BA85-1623CE9363D2}" destId="{A759D143-FCD1-4EE2-B527-40FE9B4D4A34}" srcOrd="0" destOrd="2" presId="urn:microsoft.com/office/officeart/2005/8/layout/hList6"/>
    <dgm:cxn modelId="{A2BB741B-FB00-4A0E-8C8A-11B950FDDAD8}" type="presOf" srcId="{37903775-559B-4F13-948D-62556D47B123}" destId="{75588E54-6C37-43F0-A6D4-1443999665D7}" srcOrd="0" destOrd="0" presId="urn:microsoft.com/office/officeart/2005/8/layout/hList6"/>
    <dgm:cxn modelId="{53713E3C-6024-4ABC-94D3-462AA217B23C}" type="presOf" srcId="{E9F49B45-F3BF-4B46-BFF4-FCA6C324963E}" destId="{4A186CCB-C923-4208-B668-38F6910E9D98}" srcOrd="0" destOrd="1" presId="urn:microsoft.com/office/officeart/2005/8/layout/hList6"/>
    <dgm:cxn modelId="{3912A55E-7DFA-4188-8D40-07807035EE75}" type="presOf" srcId="{D937AD04-B355-4751-A44B-66816576DEEA}" destId="{6853482C-19D7-4401-8D8C-FDB31FCDDCFA}" srcOrd="0" destOrd="1" presId="urn:microsoft.com/office/officeart/2005/8/layout/hList6"/>
    <dgm:cxn modelId="{088F1EB5-E0DD-407E-9480-00F84D19CF94}" srcId="{37903775-559B-4F13-948D-62556D47B123}" destId="{24B8E872-CC7D-4E55-B214-CE9791B5A315}" srcOrd="0" destOrd="0" parTransId="{A41EADE5-32A3-4AD3-B7C6-6289216664D2}" sibTransId="{0DBC5785-E2F8-420E-973A-1F524307F1F6}"/>
    <dgm:cxn modelId="{E742C49A-0C55-46F5-B90D-EBB533C8BF40}" type="presOf" srcId="{24B8E872-CC7D-4E55-B214-CE9791B5A315}" destId="{75588E54-6C37-43F0-A6D4-1443999665D7}" srcOrd="0" destOrd="1" presId="urn:microsoft.com/office/officeart/2005/8/layout/hList6"/>
    <dgm:cxn modelId="{83FFE759-7066-468B-AED8-FDBBF97CA17F}" srcId="{5D27A53C-DE1A-4FCB-8CEB-3593421110CE}" destId="{E9F49B45-F3BF-4B46-BFF4-FCA6C324963E}" srcOrd="0" destOrd="0" parTransId="{6C97B931-ED37-4220-B4AE-E58CB6B607D3}" sibTransId="{DF8E4C02-6AB7-41D5-9DD9-072BFD48486D}"/>
    <dgm:cxn modelId="{51B583AE-0BD4-48D3-9BD8-8FDEC262F522}" type="presOf" srcId="{431B156D-6B3C-451E-AFB1-931EB498A0CF}" destId="{6853482C-19D7-4401-8D8C-FDB31FCDDCFA}" srcOrd="0" destOrd="0" presId="urn:microsoft.com/office/officeart/2005/8/layout/hList6"/>
    <dgm:cxn modelId="{62BE96B7-7A2C-4450-A884-FC088504EEFD}" type="presOf" srcId="{4E39D1F8-7570-46F3-9F22-76E50B36F6BA}" destId="{A759D143-FCD1-4EE2-B527-40FE9B4D4A34}" srcOrd="0" destOrd="1" presId="urn:microsoft.com/office/officeart/2005/8/layout/hList6"/>
    <dgm:cxn modelId="{DB4CF700-82D0-4EEF-8CE3-058080514C68}" srcId="{5920FC9A-525B-44EA-992C-03789B6830B9}" destId="{5D27A53C-DE1A-4FCB-8CEB-3593421110CE}" srcOrd="1" destOrd="0" parTransId="{2CEA606D-FCC7-4EAE-8E23-7672CE5D70A7}" sibTransId="{8898CFCB-ACDD-4021-A404-110A6C529FCB}"/>
    <dgm:cxn modelId="{26808FF9-B2EF-48F6-A5AA-D7FF480392A6}" srcId="{5D27A53C-DE1A-4FCB-8CEB-3593421110CE}" destId="{0FBE0858-DBC5-4FE5-905A-B609EE3AB95C}" srcOrd="1" destOrd="0" parTransId="{DC6F0DA5-E8A0-4EE8-B1DA-58FF4AF2169B}" sibTransId="{D6C1AE01-C547-468B-A5B0-BF9E5C92FC28}"/>
    <dgm:cxn modelId="{E71CD82A-77BF-441C-A51A-366A6A0F8126}" type="presParOf" srcId="{05D447B9-A283-4E4E-A7DB-1CB2C1BE9327}" destId="{6853482C-19D7-4401-8D8C-FDB31FCDDCFA}" srcOrd="0" destOrd="0" presId="urn:microsoft.com/office/officeart/2005/8/layout/hList6"/>
    <dgm:cxn modelId="{94A2CB4D-0B34-42D1-BE93-D7C9E347397B}" type="presParOf" srcId="{05D447B9-A283-4E4E-A7DB-1CB2C1BE9327}" destId="{AB3737D7-EA63-488C-B715-09DE125F20FC}" srcOrd="1" destOrd="0" presId="urn:microsoft.com/office/officeart/2005/8/layout/hList6"/>
    <dgm:cxn modelId="{2F33F362-F6B1-4742-B957-4C47E021B4AD}" type="presParOf" srcId="{05D447B9-A283-4E4E-A7DB-1CB2C1BE9327}" destId="{4A186CCB-C923-4208-B668-38F6910E9D98}" srcOrd="2" destOrd="0" presId="urn:microsoft.com/office/officeart/2005/8/layout/hList6"/>
    <dgm:cxn modelId="{315BDA89-E3EB-463D-B6EA-CA8C65DB24E4}" type="presParOf" srcId="{05D447B9-A283-4E4E-A7DB-1CB2C1BE9327}" destId="{5389B396-E160-49B1-9EA7-1CAC8D5600B0}" srcOrd="3" destOrd="0" presId="urn:microsoft.com/office/officeart/2005/8/layout/hList6"/>
    <dgm:cxn modelId="{1B135305-CA24-4059-9AA7-7082D307E8B4}" type="presParOf" srcId="{05D447B9-A283-4E4E-A7DB-1CB2C1BE9327}" destId="{75588E54-6C37-43F0-A6D4-1443999665D7}" srcOrd="4" destOrd="0" presId="urn:microsoft.com/office/officeart/2005/8/layout/hList6"/>
    <dgm:cxn modelId="{7EE8C412-246D-4774-AEDA-E16A3555F34C}" type="presParOf" srcId="{05D447B9-A283-4E4E-A7DB-1CB2C1BE9327}" destId="{317653D9-FE76-4B9C-80ED-385B7748F677}" srcOrd="5" destOrd="0" presId="urn:microsoft.com/office/officeart/2005/8/layout/hList6"/>
    <dgm:cxn modelId="{67A3E764-B808-4C5C-823A-4FCF497CE560}" type="presParOf" srcId="{05D447B9-A283-4E4E-A7DB-1CB2C1BE9327}" destId="{A759D143-FCD1-4EE2-B527-40FE9B4D4A34}" srcOrd="6"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605E1C-092C-4D34-9087-5F29CCB78865}">
      <dsp:nvSpPr>
        <dsp:cNvPr id="0" name=""/>
        <dsp:cNvSpPr/>
      </dsp:nvSpPr>
      <dsp:spPr>
        <a:xfrm>
          <a:off x="0" y="0"/>
          <a:ext cx="1604461" cy="4632230"/>
        </a:xfrm>
        <a:prstGeom prst="roundRect">
          <a:avLst>
            <a:gd name="adj" fmla="val 10000"/>
          </a:avLst>
        </a:prstGeom>
        <a:solidFill>
          <a:schemeClr val="accent4">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GB" sz="2600" kern="1200" dirty="0" smtClean="0"/>
            <a:t>Inputs</a:t>
          </a:r>
          <a:endParaRPr lang="en-GB" sz="2600" kern="1200" dirty="0"/>
        </a:p>
      </dsp:txBody>
      <dsp:txXfrm>
        <a:off x="0" y="0"/>
        <a:ext cx="1604461" cy="1389669"/>
      </dsp:txXfrm>
    </dsp:sp>
    <dsp:sp modelId="{1A28546B-1A3F-42C6-A6ED-75FEB30F9D36}">
      <dsp:nvSpPr>
        <dsp:cNvPr id="0" name=""/>
        <dsp:cNvSpPr/>
      </dsp:nvSpPr>
      <dsp:spPr>
        <a:xfrm>
          <a:off x="165018" y="1391026"/>
          <a:ext cx="1283569" cy="1396680"/>
        </a:xfrm>
        <a:prstGeom prst="roundRect">
          <a:avLst>
            <a:gd name="adj" fmla="val 10000"/>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3020" tIns="24765" rIns="33020" bIns="24765" numCol="1" spcCol="1270" anchor="ctr" anchorCtr="0">
          <a:noAutofit/>
        </a:bodyPr>
        <a:lstStyle/>
        <a:p>
          <a:pPr lvl="0" algn="ctr" defTabSz="577850">
            <a:lnSpc>
              <a:spcPct val="90000"/>
            </a:lnSpc>
            <a:spcBef>
              <a:spcPct val="0"/>
            </a:spcBef>
            <a:spcAft>
              <a:spcPct val="35000"/>
            </a:spcAft>
          </a:pPr>
          <a:r>
            <a:rPr lang="en-GB" sz="1300" kern="1200" dirty="0" smtClean="0"/>
            <a:t>Time, human resources</a:t>
          </a:r>
          <a:endParaRPr lang="en-GB" sz="1300" kern="1200" dirty="0"/>
        </a:p>
      </dsp:txBody>
      <dsp:txXfrm>
        <a:off x="202612" y="1428620"/>
        <a:ext cx="1208381" cy="1321492"/>
      </dsp:txXfrm>
    </dsp:sp>
    <dsp:sp modelId="{B55A2064-BA85-44B6-BB08-7B119247E881}">
      <dsp:nvSpPr>
        <dsp:cNvPr id="0" name=""/>
        <dsp:cNvSpPr/>
      </dsp:nvSpPr>
      <dsp:spPr>
        <a:xfrm>
          <a:off x="165018" y="3002580"/>
          <a:ext cx="1283569" cy="1396680"/>
        </a:xfrm>
        <a:prstGeom prst="roundRect">
          <a:avLst>
            <a:gd name="adj" fmla="val 10000"/>
          </a:avLst>
        </a:prstGeom>
        <a:gradFill rotWithShape="0">
          <a:gsLst>
            <a:gs pos="0">
              <a:schemeClr val="accent4">
                <a:hueOff val="-496086"/>
                <a:satOff val="2989"/>
                <a:lumOff val="240"/>
                <a:alphaOff val="0"/>
                <a:tint val="100000"/>
                <a:shade val="100000"/>
                <a:satMod val="130000"/>
              </a:schemeClr>
            </a:gs>
            <a:gs pos="100000">
              <a:schemeClr val="accent4">
                <a:hueOff val="-496086"/>
                <a:satOff val="2989"/>
                <a:lumOff val="24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3020" tIns="24765" rIns="33020" bIns="24765" numCol="1" spcCol="1270" anchor="ctr" anchorCtr="0">
          <a:noAutofit/>
        </a:bodyPr>
        <a:lstStyle/>
        <a:p>
          <a:pPr lvl="0" algn="ctr" defTabSz="577850">
            <a:lnSpc>
              <a:spcPct val="90000"/>
            </a:lnSpc>
            <a:spcBef>
              <a:spcPct val="0"/>
            </a:spcBef>
            <a:spcAft>
              <a:spcPct val="35000"/>
            </a:spcAft>
          </a:pPr>
          <a:r>
            <a:rPr lang="en-GB" sz="1300" kern="1200" dirty="0" smtClean="0"/>
            <a:t>Money</a:t>
          </a:r>
          <a:endParaRPr lang="en-GB" sz="1300" kern="1200" dirty="0"/>
        </a:p>
      </dsp:txBody>
      <dsp:txXfrm>
        <a:off x="202612" y="3040174"/>
        <a:ext cx="1208381" cy="1321492"/>
      </dsp:txXfrm>
    </dsp:sp>
    <dsp:sp modelId="{4167BD02-C9CB-4B35-AAF7-647D14CBFA8E}">
      <dsp:nvSpPr>
        <dsp:cNvPr id="0" name=""/>
        <dsp:cNvSpPr/>
      </dsp:nvSpPr>
      <dsp:spPr>
        <a:xfrm>
          <a:off x="1729368" y="0"/>
          <a:ext cx="1604461" cy="4632230"/>
        </a:xfrm>
        <a:prstGeom prst="roundRect">
          <a:avLst>
            <a:gd name="adj" fmla="val 10000"/>
          </a:avLst>
        </a:prstGeom>
        <a:solidFill>
          <a:schemeClr val="accent4">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GB" sz="2600" kern="1200" dirty="0" smtClean="0"/>
            <a:t>Activities</a:t>
          </a:r>
          <a:endParaRPr lang="en-GB" sz="2600" kern="1200" dirty="0"/>
        </a:p>
      </dsp:txBody>
      <dsp:txXfrm>
        <a:off x="1729368" y="0"/>
        <a:ext cx="1604461" cy="1389669"/>
      </dsp:txXfrm>
    </dsp:sp>
    <dsp:sp modelId="{4FFFB2B3-AF64-494F-9007-067F8FE70DCC}">
      <dsp:nvSpPr>
        <dsp:cNvPr id="0" name=""/>
        <dsp:cNvSpPr/>
      </dsp:nvSpPr>
      <dsp:spPr>
        <a:xfrm>
          <a:off x="1889814" y="1391026"/>
          <a:ext cx="1283569" cy="1396680"/>
        </a:xfrm>
        <a:prstGeom prst="roundRect">
          <a:avLst>
            <a:gd name="adj" fmla="val 10000"/>
          </a:avLst>
        </a:prstGeom>
        <a:gradFill rotWithShape="0">
          <a:gsLst>
            <a:gs pos="0">
              <a:schemeClr val="accent4">
                <a:hueOff val="-992171"/>
                <a:satOff val="5978"/>
                <a:lumOff val="479"/>
                <a:alphaOff val="0"/>
                <a:tint val="100000"/>
                <a:shade val="100000"/>
                <a:satMod val="130000"/>
              </a:schemeClr>
            </a:gs>
            <a:gs pos="100000">
              <a:schemeClr val="accent4">
                <a:hueOff val="-992171"/>
                <a:satOff val="5978"/>
                <a:lumOff val="479"/>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3020" tIns="24765" rIns="33020" bIns="24765" numCol="1" spcCol="1270" anchor="ctr" anchorCtr="0">
          <a:noAutofit/>
        </a:bodyPr>
        <a:lstStyle/>
        <a:p>
          <a:pPr lvl="0" algn="ctr" defTabSz="577850">
            <a:lnSpc>
              <a:spcPct val="90000"/>
            </a:lnSpc>
            <a:spcBef>
              <a:spcPct val="0"/>
            </a:spcBef>
            <a:spcAft>
              <a:spcPct val="35000"/>
            </a:spcAft>
          </a:pPr>
          <a:r>
            <a:rPr lang="en-GB" sz="1300" kern="1200" dirty="0" smtClean="0"/>
            <a:t>Interdisciplinary research</a:t>
          </a:r>
          <a:endParaRPr lang="en-GB" sz="1300" kern="1200" dirty="0"/>
        </a:p>
      </dsp:txBody>
      <dsp:txXfrm>
        <a:off x="1927408" y="1428620"/>
        <a:ext cx="1208381" cy="1321492"/>
      </dsp:txXfrm>
    </dsp:sp>
    <dsp:sp modelId="{7E18703A-5038-4FBF-9921-027AE6D44C72}">
      <dsp:nvSpPr>
        <dsp:cNvPr id="0" name=""/>
        <dsp:cNvSpPr/>
      </dsp:nvSpPr>
      <dsp:spPr>
        <a:xfrm>
          <a:off x="1889814" y="3002580"/>
          <a:ext cx="1283569" cy="1396680"/>
        </a:xfrm>
        <a:prstGeom prst="roundRect">
          <a:avLst>
            <a:gd name="adj" fmla="val 10000"/>
          </a:avLst>
        </a:prstGeom>
        <a:gradFill rotWithShape="0">
          <a:gsLst>
            <a:gs pos="0">
              <a:schemeClr val="accent4">
                <a:hueOff val="-1488257"/>
                <a:satOff val="8966"/>
                <a:lumOff val="719"/>
                <a:alphaOff val="0"/>
                <a:tint val="100000"/>
                <a:shade val="100000"/>
                <a:satMod val="130000"/>
              </a:schemeClr>
            </a:gs>
            <a:gs pos="100000">
              <a:schemeClr val="accent4">
                <a:hueOff val="-1488257"/>
                <a:satOff val="8966"/>
                <a:lumOff val="719"/>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3020" tIns="24765" rIns="33020" bIns="24765" numCol="1" spcCol="1270" anchor="ctr" anchorCtr="0">
          <a:noAutofit/>
        </a:bodyPr>
        <a:lstStyle/>
        <a:p>
          <a:pPr lvl="0" algn="ctr" defTabSz="577850">
            <a:lnSpc>
              <a:spcPct val="90000"/>
            </a:lnSpc>
            <a:spcBef>
              <a:spcPct val="0"/>
            </a:spcBef>
            <a:spcAft>
              <a:spcPct val="35000"/>
            </a:spcAft>
          </a:pPr>
          <a:r>
            <a:rPr lang="en-GB" sz="1300" kern="1200" dirty="0" smtClean="0"/>
            <a:t>Joint activities to involve cyber </a:t>
          </a:r>
          <a:r>
            <a:rPr lang="en-GB" sz="1300" kern="1200" smtClean="0"/>
            <a:t>security businesses</a:t>
          </a:r>
          <a:endParaRPr lang="en-GB" sz="1300" kern="1200"/>
        </a:p>
      </dsp:txBody>
      <dsp:txXfrm>
        <a:off x="1927408" y="3040174"/>
        <a:ext cx="1208381" cy="1321492"/>
      </dsp:txXfrm>
    </dsp:sp>
    <dsp:sp modelId="{D8C7719F-2969-443C-A0F4-9C18EBF349C2}">
      <dsp:nvSpPr>
        <dsp:cNvPr id="0" name=""/>
        <dsp:cNvSpPr/>
      </dsp:nvSpPr>
      <dsp:spPr>
        <a:xfrm>
          <a:off x="3454164" y="0"/>
          <a:ext cx="1604461" cy="4632230"/>
        </a:xfrm>
        <a:prstGeom prst="roundRect">
          <a:avLst>
            <a:gd name="adj" fmla="val 10000"/>
          </a:avLst>
        </a:prstGeom>
        <a:solidFill>
          <a:schemeClr val="accent4">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GB" sz="2600" kern="1200" dirty="0" smtClean="0"/>
            <a:t>Outputs</a:t>
          </a:r>
          <a:endParaRPr lang="en-GB" sz="2600" kern="1200" dirty="0"/>
        </a:p>
      </dsp:txBody>
      <dsp:txXfrm>
        <a:off x="3454164" y="0"/>
        <a:ext cx="1604461" cy="1389669"/>
      </dsp:txXfrm>
    </dsp:sp>
    <dsp:sp modelId="{20D0FEBB-0FF3-4849-9211-BA23A84997A7}">
      <dsp:nvSpPr>
        <dsp:cNvPr id="0" name=""/>
        <dsp:cNvSpPr/>
      </dsp:nvSpPr>
      <dsp:spPr>
        <a:xfrm>
          <a:off x="3614610" y="1391026"/>
          <a:ext cx="1283569" cy="1396680"/>
        </a:xfrm>
        <a:prstGeom prst="roundRect">
          <a:avLst>
            <a:gd name="adj" fmla="val 10000"/>
          </a:avLst>
        </a:prstGeom>
        <a:gradFill rotWithShape="0">
          <a:gsLst>
            <a:gs pos="0">
              <a:schemeClr val="accent4">
                <a:hueOff val="-1984342"/>
                <a:satOff val="11955"/>
                <a:lumOff val="958"/>
                <a:alphaOff val="0"/>
                <a:tint val="100000"/>
                <a:shade val="100000"/>
                <a:satMod val="130000"/>
              </a:schemeClr>
            </a:gs>
            <a:gs pos="100000">
              <a:schemeClr val="accent4">
                <a:hueOff val="-1984342"/>
                <a:satOff val="11955"/>
                <a:lumOff val="958"/>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3020" tIns="24765" rIns="33020" bIns="24765" numCol="1" spcCol="1270" anchor="ctr" anchorCtr="0">
          <a:noAutofit/>
        </a:bodyPr>
        <a:lstStyle/>
        <a:p>
          <a:pPr lvl="0" algn="ctr" defTabSz="577850">
            <a:lnSpc>
              <a:spcPct val="90000"/>
            </a:lnSpc>
            <a:spcBef>
              <a:spcPct val="0"/>
            </a:spcBef>
            <a:spcAft>
              <a:spcPct val="35000"/>
            </a:spcAft>
          </a:pPr>
          <a:r>
            <a:rPr lang="en-GB" sz="1300" kern="1200" dirty="0" smtClean="0"/>
            <a:t>Protocols , new technologies</a:t>
          </a:r>
          <a:endParaRPr lang="en-GB" sz="1300" kern="1200" dirty="0"/>
        </a:p>
      </dsp:txBody>
      <dsp:txXfrm>
        <a:off x="3652204" y="1428620"/>
        <a:ext cx="1208381" cy="1321492"/>
      </dsp:txXfrm>
    </dsp:sp>
    <dsp:sp modelId="{B827D282-FD25-45A1-8A1A-9BC72390A271}">
      <dsp:nvSpPr>
        <dsp:cNvPr id="0" name=""/>
        <dsp:cNvSpPr/>
      </dsp:nvSpPr>
      <dsp:spPr>
        <a:xfrm>
          <a:off x="3614610" y="3002580"/>
          <a:ext cx="1283569" cy="1396680"/>
        </a:xfrm>
        <a:prstGeom prst="roundRect">
          <a:avLst>
            <a:gd name="adj" fmla="val 10000"/>
          </a:avLst>
        </a:prstGeom>
        <a:gradFill rotWithShape="0">
          <a:gsLst>
            <a:gs pos="0">
              <a:schemeClr val="accent4">
                <a:hueOff val="-2480428"/>
                <a:satOff val="14944"/>
                <a:lumOff val="1198"/>
                <a:alphaOff val="0"/>
                <a:tint val="100000"/>
                <a:shade val="100000"/>
                <a:satMod val="130000"/>
              </a:schemeClr>
            </a:gs>
            <a:gs pos="100000">
              <a:schemeClr val="accent4">
                <a:hueOff val="-2480428"/>
                <a:satOff val="14944"/>
                <a:lumOff val="1198"/>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3020" tIns="24765" rIns="33020" bIns="24765" numCol="1" spcCol="1270" anchor="ctr" anchorCtr="0">
          <a:noAutofit/>
        </a:bodyPr>
        <a:lstStyle/>
        <a:p>
          <a:pPr lvl="0" algn="ctr" defTabSz="577850">
            <a:lnSpc>
              <a:spcPct val="90000"/>
            </a:lnSpc>
            <a:spcBef>
              <a:spcPct val="0"/>
            </a:spcBef>
            <a:spcAft>
              <a:spcPct val="35000"/>
            </a:spcAft>
          </a:pPr>
          <a:r>
            <a:rPr lang="en-GB" sz="1300" kern="1200" dirty="0" smtClean="0"/>
            <a:t>Trained personnel</a:t>
          </a:r>
          <a:endParaRPr lang="en-GB" sz="1300" kern="1200" dirty="0"/>
        </a:p>
      </dsp:txBody>
      <dsp:txXfrm>
        <a:off x="3652204" y="3040174"/>
        <a:ext cx="1208381" cy="1321492"/>
      </dsp:txXfrm>
    </dsp:sp>
    <dsp:sp modelId="{F9EFC1A6-1BD2-4087-A15C-72CDB347DF94}">
      <dsp:nvSpPr>
        <dsp:cNvPr id="0" name=""/>
        <dsp:cNvSpPr/>
      </dsp:nvSpPr>
      <dsp:spPr>
        <a:xfrm>
          <a:off x="5178960" y="0"/>
          <a:ext cx="1604461" cy="4632230"/>
        </a:xfrm>
        <a:prstGeom prst="roundRect">
          <a:avLst>
            <a:gd name="adj" fmla="val 10000"/>
          </a:avLst>
        </a:prstGeom>
        <a:solidFill>
          <a:schemeClr val="accent4">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GB" sz="2600" kern="1200" dirty="0" smtClean="0"/>
            <a:t>Outcomes</a:t>
          </a:r>
          <a:endParaRPr lang="en-GB" sz="2600" kern="1200" dirty="0"/>
        </a:p>
      </dsp:txBody>
      <dsp:txXfrm>
        <a:off x="5178960" y="0"/>
        <a:ext cx="1604461" cy="1389669"/>
      </dsp:txXfrm>
    </dsp:sp>
    <dsp:sp modelId="{723302AA-DC18-4754-8C58-E4C6860B9A09}">
      <dsp:nvSpPr>
        <dsp:cNvPr id="0" name=""/>
        <dsp:cNvSpPr/>
      </dsp:nvSpPr>
      <dsp:spPr>
        <a:xfrm>
          <a:off x="5339407" y="1391026"/>
          <a:ext cx="1283569" cy="1396680"/>
        </a:xfrm>
        <a:prstGeom prst="roundRect">
          <a:avLst>
            <a:gd name="adj" fmla="val 10000"/>
          </a:avLst>
        </a:prstGeom>
        <a:gradFill rotWithShape="0">
          <a:gsLst>
            <a:gs pos="0">
              <a:schemeClr val="accent4">
                <a:hueOff val="-2976513"/>
                <a:satOff val="17933"/>
                <a:lumOff val="1437"/>
                <a:alphaOff val="0"/>
                <a:tint val="100000"/>
                <a:shade val="100000"/>
                <a:satMod val="130000"/>
              </a:schemeClr>
            </a:gs>
            <a:gs pos="100000">
              <a:schemeClr val="accent4">
                <a:hueOff val="-2976513"/>
                <a:satOff val="17933"/>
                <a:lumOff val="1437"/>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3020" tIns="24765" rIns="33020" bIns="24765" numCol="1" spcCol="1270" anchor="ctr" anchorCtr="0">
          <a:noAutofit/>
        </a:bodyPr>
        <a:lstStyle/>
        <a:p>
          <a:pPr lvl="0" algn="ctr" defTabSz="577850">
            <a:lnSpc>
              <a:spcPct val="90000"/>
            </a:lnSpc>
            <a:spcBef>
              <a:spcPct val="0"/>
            </a:spcBef>
            <a:spcAft>
              <a:spcPct val="35000"/>
            </a:spcAft>
          </a:pPr>
          <a:r>
            <a:rPr lang="en-GB" sz="1300" kern="1200" dirty="0" smtClean="0"/>
            <a:t>Better regulation, standards, protocols (European, global)</a:t>
          </a:r>
          <a:endParaRPr lang="en-GB" sz="1300" kern="1200" dirty="0"/>
        </a:p>
      </dsp:txBody>
      <dsp:txXfrm>
        <a:off x="5377001" y="1428620"/>
        <a:ext cx="1208381" cy="1321492"/>
      </dsp:txXfrm>
    </dsp:sp>
    <dsp:sp modelId="{63900BE5-BC90-4D30-8204-33A26417747D}">
      <dsp:nvSpPr>
        <dsp:cNvPr id="0" name=""/>
        <dsp:cNvSpPr/>
      </dsp:nvSpPr>
      <dsp:spPr>
        <a:xfrm>
          <a:off x="5339407" y="3002580"/>
          <a:ext cx="1283569" cy="1396680"/>
        </a:xfrm>
        <a:prstGeom prst="roundRect">
          <a:avLst>
            <a:gd name="adj" fmla="val 10000"/>
          </a:avLst>
        </a:prstGeom>
        <a:gradFill rotWithShape="0">
          <a:gsLst>
            <a:gs pos="0">
              <a:schemeClr val="accent4">
                <a:hueOff val="-3472599"/>
                <a:satOff val="20921"/>
                <a:lumOff val="1677"/>
                <a:alphaOff val="0"/>
                <a:tint val="100000"/>
                <a:shade val="100000"/>
                <a:satMod val="130000"/>
              </a:schemeClr>
            </a:gs>
            <a:gs pos="100000">
              <a:schemeClr val="accent4">
                <a:hueOff val="-3472599"/>
                <a:satOff val="20921"/>
                <a:lumOff val="1677"/>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3020" tIns="24765" rIns="33020" bIns="24765" numCol="1" spcCol="1270" anchor="ctr" anchorCtr="0">
          <a:noAutofit/>
        </a:bodyPr>
        <a:lstStyle/>
        <a:p>
          <a:pPr lvl="0" algn="ctr" defTabSz="577850">
            <a:lnSpc>
              <a:spcPct val="90000"/>
            </a:lnSpc>
            <a:spcBef>
              <a:spcPct val="0"/>
            </a:spcBef>
            <a:spcAft>
              <a:spcPct val="35000"/>
            </a:spcAft>
          </a:pPr>
          <a:r>
            <a:rPr lang="en-GB" sz="1300" kern="1200" dirty="0" smtClean="0"/>
            <a:t>Improved general awareness</a:t>
          </a:r>
          <a:endParaRPr lang="en-GB" sz="1300" kern="1200" dirty="0"/>
        </a:p>
      </dsp:txBody>
      <dsp:txXfrm>
        <a:off x="5377001" y="3040174"/>
        <a:ext cx="1208381" cy="1321492"/>
      </dsp:txXfrm>
    </dsp:sp>
    <dsp:sp modelId="{2386DEFE-EB02-420A-807F-DD4B8B437408}">
      <dsp:nvSpPr>
        <dsp:cNvPr id="0" name=""/>
        <dsp:cNvSpPr/>
      </dsp:nvSpPr>
      <dsp:spPr>
        <a:xfrm>
          <a:off x="6903757" y="0"/>
          <a:ext cx="1604461" cy="4632230"/>
        </a:xfrm>
        <a:prstGeom prst="roundRect">
          <a:avLst>
            <a:gd name="adj" fmla="val 10000"/>
          </a:avLst>
        </a:prstGeom>
        <a:solidFill>
          <a:schemeClr val="accent4">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GB" sz="2600" kern="1200" dirty="0" smtClean="0"/>
            <a:t>Impacts</a:t>
          </a:r>
          <a:endParaRPr lang="en-GB" sz="2600" kern="1200" dirty="0"/>
        </a:p>
      </dsp:txBody>
      <dsp:txXfrm>
        <a:off x="6903757" y="0"/>
        <a:ext cx="1604461" cy="1389669"/>
      </dsp:txXfrm>
    </dsp:sp>
    <dsp:sp modelId="{55BB2901-1100-4BBF-AF3D-3900578754A6}">
      <dsp:nvSpPr>
        <dsp:cNvPr id="0" name=""/>
        <dsp:cNvSpPr/>
      </dsp:nvSpPr>
      <dsp:spPr>
        <a:xfrm>
          <a:off x="7064203" y="1391026"/>
          <a:ext cx="1283569" cy="1396680"/>
        </a:xfrm>
        <a:prstGeom prst="roundRect">
          <a:avLst>
            <a:gd name="adj" fmla="val 10000"/>
          </a:avLst>
        </a:prstGeom>
        <a:gradFill rotWithShape="0">
          <a:gsLst>
            <a:gs pos="0">
              <a:schemeClr val="accent4">
                <a:hueOff val="-3968684"/>
                <a:satOff val="23910"/>
                <a:lumOff val="1916"/>
                <a:alphaOff val="0"/>
                <a:tint val="100000"/>
                <a:shade val="100000"/>
                <a:satMod val="130000"/>
              </a:schemeClr>
            </a:gs>
            <a:gs pos="100000">
              <a:schemeClr val="accent4">
                <a:hueOff val="-3968684"/>
                <a:satOff val="23910"/>
                <a:lumOff val="1916"/>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3020" tIns="24765" rIns="33020" bIns="24765" numCol="1" spcCol="1270" anchor="ctr" anchorCtr="0">
          <a:noAutofit/>
        </a:bodyPr>
        <a:lstStyle/>
        <a:p>
          <a:pPr lvl="0" algn="ctr" defTabSz="577850">
            <a:lnSpc>
              <a:spcPct val="90000"/>
            </a:lnSpc>
            <a:spcBef>
              <a:spcPct val="0"/>
            </a:spcBef>
            <a:spcAft>
              <a:spcPct val="35000"/>
            </a:spcAft>
          </a:pPr>
          <a:r>
            <a:rPr lang="en-GB" sz="1300" kern="1200" dirty="0" smtClean="0"/>
            <a:t>Higher level of cross—border sharing of data and intelligence </a:t>
          </a:r>
          <a:endParaRPr lang="en-GB" sz="1300" kern="1200" dirty="0"/>
        </a:p>
      </dsp:txBody>
      <dsp:txXfrm>
        <a:off x="7101797" y="1428620"/>
        <a:ext cx="1208381" cy="1321492"/>
      </dsp:txXfrm>
    </dsp:sp>
    <dsp:sp modelId="{3EF40D77-77CE-4956-B87F-9528A9B0B69C}">
      <dsp:nvSpPr>
        <dsp:cNvPr id="0" name=""/>
        <dsp:cNvSpPr/>
      </dsp:nvSpPr>
      <dsp:spPr>
        <a:xfrm>
          <a:off x="7064203" y="3002580"/>
          <a:ext cx="1283569" cy="1396680"/>
        </a:xfrm>
        <a:prstGeom prst="roundRect">
          <a:avLst>
            <a:gd name="adj" fmla="val 10000"/>
          </a:avLst>
        </a:prstGeom>
        <a:gradFill rotWithShape="0">
          <a:gsLst>
            <a:gs pos="0">
              <a:schemeClr val="accent4">
                <a:hueOff val="-4464770"/>
                <a:satOff val="26899"/>
                <a:lumOff val="2156"/>
                <a:alphaOff val="0"/>
                <a:tint val="100000"/>
                <a:shade val="100000"/>
                <a:satMod val="130000"/>
              </a:schemeClr>
            </a:gs>
            <a:gs pos="100000">
              <a:schemeClr val="accent4">
                <a:hueOff val="-4464770"/>
                <a:satOff val="26899"/>
                <a:lumOff val="2156"/>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3020" tIns="24765" rIns="33020" bIns="24765" numCol="1" spcCol="1270" anchor="ctr" anchorCtr="0">
          <a:noAutofit/>
        </a:bodyPr>
        <a:lstStyle/>
        <a:p>
          <a:pPr lvl="0" algn="ctr" defTabSz="577850">
            <a:lnSpc>
              <a:spcPct val="90000"/>
            </a:lnSpc>
            <a:spcBef>
              <a:spcPct val="0"/>
            </a:spcBef>
            <a:spcAft>
              <a:spcPct val="35000"/>
            </a:spcAft>
          </a:pPr>
          <a:r>
            <a:rPr lang="en-GB" sz="1300" kern="1200" dirty="0" smtClean="0"/>
            <a:t>Improved ability to avoid cyber risk</a:t>
          </a:r>
          <a:endParaRPr lang="en-GB" sz="1300" kern="1200" dirty="0"/>
        </a:p>
      </dsp:txBody>
      <dsp:txXfrm>
        <a:off x="7101797" y="3040174"/>
        <a:ext cx="1208381" cy="132149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53482C-19D7-4401-8D8C-FDB31FCDDCFA}">
      <dsp:nvSpPr>
        <dsp:cNvPr id="0" name=""/>
        <dsp:cNvSpPr/>
      </dsp:nvSpPr>
      <dsp:spPr>
        <a:xfrm rot="16200000">
          <a:off x="-941695" y="943723"/>
          <a:ext cx="3877685" cy="1990237"/>
        </a:xfrm>
        <a:prstGeom prst="flowChartManualOperation">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0" tIns="0" rIns="114300" bIns="0" numCol="1" spcCol="1270" anchor="t" anchorCtr="0">
          <a:noAutofit/>
        </a:bodyPr>
        <a:lstStyle/>
        <a:p>
          <a:pPr lvl="0" algn="l" defTabSz="800100">
            <a:lnSpc>
              <a:spcPct val="90000"/>
            </a:lnSpc>
            <a:spcBef>
              <a:spcPct val="0"/>
            </a:spcBef>
            <a:spcAft>
              <a:spcPct val="35000"/>
            </a:spcAft>
          </a:pPr>
          <a:r>
            <a:rPr lang="en-GB" sz="1800" kern="1200" dirty="0" smtClean="0"/>
            <a:t>e.g. in relation to inputs</a:t>
          </a:r>
          <a:endParaRPr lang="en-GB" sz="1800" kern="1200" dirty="0"/>
        </a:p>
        <a:p>
          <a:pPr marL="171450" lvl="1" indent="-171450" algn="l" defTabSz="800100">
            <a:lnSpc>
              <a:spcPct val="90000"/>
            </a:lnSpc>
            <a:spcBef>
              <a:spcPct val="0"/>
            </a:spcBef>
            <a:spcAft>
              <a:spcPct val="15000"/>
            </a:spcAft>
            <a:buChar char="••"/>
          </a:pPr>
          <a:r>
            <a:rPr lang="en-GB" sz="1800" kern="1200" dirty="0" smtClean="0"/>
            <a:t>Sufficient national research capacity</a:t>
          </a:r>
          <a:endParaRPr lang="en-GB" sz="1800" kern="1200" dirty="0"/>
        </a:p>
        <a:p>
          <a:pPr marL="171450" lvl="1" indent="-171450" algn="l" defTabSz="800100">
            <a:lnSpc>
              <a:spcPct val="90000"/>
            </a:lnSpc>
            <a:spcBef>
              <a:spcPct val="0"/>
            </a:spcBef>
            <a:spcAft>
              <a:spcPct val="15000"/>
            </a:spcAft>
            <a:buChar char="••"/>
          </a:pPr>
          <a:r>
            <a:rPr lang="en-GB" sz="1800" kern="1200" dirty="0" smtClean="0"/>
            <a:t>High political will to co-invest</a:t>
          </a:r>
          <a:endParaRPr lang="en-GB" sz="1800" kern="1200" dirty="0"/>
        </a:p>
      </dsp:txBody>
      <dsp:txXfrm rot="5400000">
        <a:off x="2029" y="775536"/>
        <a:ext cx="1990237" cy="2326611"/>
      </dsp:txXfrm>
    </dsp:sp>
    <dsp:sp modelId="{4A186CCB-C923-4208-B668-38F6910E9D98}">
      <dsp:nvSpPr>
        <dsp:cNvPr id="0" name=""/>
        <dsp:cNvSpPr/>
      </dsp:nvSpPr>
      <dsp:spPr>
        <a:xfrm rot="16200000">
          <a:off x="1197810" y="943723"/>
          <a:ext cx="3877685" cy="1990237"/>
        </a:xfrm>
        <a:prstGeom prst="flowChartManualOperation">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0" tIns="0" rIns="114300" bIns="0" numCol="1" spcCol="1270" anchor="t" anchorCtr="0">
          <a:noAutofit/>
        </a:bodyPr>
        <a:lstStyle/>
        <a:p>
          <a:pPr lvl="0" algn="l" defTabSz="800100">
            <a:lnSpc>
              <a:spcPct val="90000"/>
            </a:lnSpc>
            <a:spcBef>
              <a:spcPct val="0"/>
            </a:spcBef>
            <a:spcAft>
              <a:spcPct val="35000"/>
            </a:spcAft>
          </a:pPr>
          <a:r>
            <a:rPr lang="en-GB" sz="1800" kern="1200" dirty="0" smtClean="0"/>
            <a:t>e.g. referring to objectives and activities</a:t>
          </a:r>
          <a:endParaRPr lang="en-GB" sz="1800" kern="1200" dirty="0"/>
        </a:p>
        <a:p>
          <a:pPr marL="114300" lvl="1" indent="-114300" algn="l" defTabSz="622300">
            <a:lnSpc>
              <a:spcPct val="90000"/>
            </a:lnSpc>
            <a:spcBef>
              <a:spcPct val="0"/>
            </a:spcBef>
            <a:spcAft>
              <a:spcPct val="15000"/>
            </a:spcAft>
            <a:buChar char="••"/>
          </a:pPr>
          <a:r>
            <a:rPr lang="en-GB" sz="1400" kern="1200" dirty="0" smtClean="0"/>
            <a:t>Companies and institutions will see the benefits of sharing and collaboration</a:t>
          </a:r>
          <a:endParaRPr lang="en-GB" sz="1400" kern="1200" dirty="0"/>
        </a:p>
        <a:p>
          <a:pPr marL="114300" lvl="1" indent="-114300" algn="l" defTabSz="622300">
            <a:lnSpc>
              <a:spcPct val="90000"/>
            </a:lnSpc>
            <a:spcBef>
              <a:spcPct val="0"/>
            </a:spcBef>
            <a:spcAft>
              <a:spcPct val="15000"/>
            </a:spcAft>
            <a:buChar char="••"/>
          </a:pPr>
          <a:r>
            <a:rPr lang="en-GB" sz="1400" kern="1200" dirty="0" smtClean="0"/>
            <a:t>Research activities can be flexible  and/or sufficiently diverse to changing situation</a:t>
          </a:r>
          <a:endParaRPr lang="en-GB" sz="1400" kern="1200" dirty="0"/>
        </a:p>
      </dsp:txBody>
      <dsp:txXfrm rot="5400000">
        <a:off x="2141534" y="775536"/>
        <a:ext cx="1990237" cy="2326611"/>
      </dsp:txXfrm>
    </dsp:sp>
    <dsp:sp modelId="{75588E54-6C37-43F0-A6D4-1443999665D7}">
      <dsp:nvSpPr>
        <dsp:cNvPr id="0" name=""/>
        <dsp:cNvSpPr/>
      </dsp:nvSpPr>
      <dsp:spPr>
        <a:xfrm rot="16200000">
          <a:off x="3337316" y="943723"/>
          <a:ext cx="3877685" cy="1990237"/>
        </a:xfrm>
        <a:prstGeom prst="flowChartManualOperation">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0" tIns="0" rIns="114300" bIns="0" numCol="1" spcCol="1270" anchor="t" anchorCtr="0">
          <a:noAutofit/>
        </a:bodyPr>
        <a:lstStyle/>
        <a:p>
          <a:pPr lvl="0" algn="l" defTabSz="800100">
            <a:lnSpc>
              <a:spcPct val="90000"/>
            </a:lnSpc>
            <a:spcBef>
              <a:spcPct val="0"/>
            </a:spcBef>
            <a:spcAft>
              <a:spcPct val="35000"/>
            </a:spcAft>
          </a:pPr>
          <a:r>
            <a:rPr lang="en-GB" sz="1800" kern="1200" dirty="0" smtClean="0"/>
            <a:t>e.g. referring to activities, and results</a:t>
          </a:r>
          <a:endParaRPr lang="en-GB" sz="1800" kern="1200" dirty="0"/>
        </a:p>
        <a:p>
          <a:pPr marL="171450" lvl="1" indent="-171450" algn="l" defTabSz="800100">
            <a:lnSpc>
              <a:spcPct val="90000"/>
            </a:lnSpc>
            <a:spcBef>
              <a:spcPct val="0"/>
            </a:spcBef>
            <a:spcAft>
              <a:spcPct val="15000"/>
            </a:spcAft>
            <a:buChar char="••"/>
          </a:pPr>
          <a:r>
            <a:rPr lang="en-GB" sz="1800" kern="1200" dirty="0" smtClean="0"/>
            <a:t>Open access v IPR</a:t>
          </a:r>
          <a:endParaRPr lang="en-GB" sz="1800" kern="1200" dirty="0"/>
        </a:p>
        <a:p>
          <a:pPr marL="171450" lvl="1" indent="-171450" algn="l" defTabSz="800100">
            <a:lnSpc>
              <a:spcPct val="90000"/>
            </a:lnSpc>
            <a:spcBef>
              <a:spcPct val="0"/>
            </a:spcBef>
            <a:spcAft>
              <a:spcPct val="15000"/>
            </a:spcAft>
            <a:buChar char="••"/>
          </a:pPr>
          <a:r>
            <a:rPr lang="en-GB" sz="1800" kern="1200" dirty="0" smtClean="0"/>
            <a:t>Rapid policy implementation of new insights</a:t>
          </a:r>
          <a:endParaRPr lang="en-GB" sz="1800" kern="1200" dirty="0"/>
        </a:p>
      </dsp:txBody>
      <dsp:txXfrm rot="5400000">
        <a:off x="4281040" y="775536"/>
        <a:ext cx="1990237" cy="2326611"/>
      </dsp:txXfrm>
    </dsp:sp>
    <dsp:sp modelId="{A759D143-FCD1-4EE2-B527-40FE9B4D4A34}">
      <dsp:nvSpPr>
        <dsp:cNvPr id="0" name=""/>
        <dsp:cNvSpPr/>
      </dsp:nvSpPr>
      <dsp:spPr>
        <a:xfrm rot="16200000">
          <a:off x="5476822" y="943723"/>
          <a:ext cx="3877685" cy="1990237"/>
        </a:xfrm>
        <a:prstGeom prst="flowChartManualOperation">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0" tIns="0" rIns="114300" bIns="0" numCol="1" spcCol="1270" anchor="t" anchorCtr="0">
          <a:noAutofit/>
        </a:bodyPr>
        <a:lstStyle/>
        <a:p>
          <a:pPr lvl="0" algn="l" defTabSz="800100">
            <a:lnSpc>
              <a:spcPct val="90000"/>
            </a:lnSpc>
            <a:spcBef>
              <a:spcPct val="0"/>
            </a:spcBef>
            <a:spcAft>
              <a:spcPct val="35000"/>
            </a:spcAft>
          </a:pPr>
          <a:r>
            <a:rPr lang="en-GB" sz="1800" kern="1200" dirty="0" smtClean="0"/>
            <a:t>e.g. referring results and back to objectives</a:t>
          </a:r>
          <a:endParaRPr lang="en-GB" sz="1800" kern="1200" dirty="0"/>
        </a:p>
        <a:p>
          <a:pPr marL="114300" lvl="1" indent="-114300" algn="l" defTabSz="622300">
            <a:lnSpc>
              <a:spcPct val="90000"/>
            </a:lnSpc>
            <a:spcBef>
              <a:spcPct val="0"/>
            </a:spcBef>
            <a:spcAft>
              <a:spcPct val="15000"/>
            </a:spcAft>
            <a:buChar char="••"/>
          </a:pPr>
          <a:r>
            <a:rPr lang="en-GB" sz="1400" kern="1200" dirty="0" smtClean="0"/>
            <a:t>Increased coordination and sharing will decrease the risk for everyone</a:t>
          </a:r>
          <a:endParaRPr lang="en-GB" sz="1400" kern="1200" dirty="0"/>
        </a:p>
        <a:p>
          <a:pPr marL="114300" lvl="1" indent="-114300" algn="l" defTabSz="622300">
            <a:lnSpc>
              <a:spcPct val="90000"/>
            </a:lnSpc>
            <a:spcBef>
              <a:spcPct val="0"/>
            </a:spcBef>
            <a:spcAft>
              <a:spcPct val="15000"/>
            </a:spcAft>
            <a:buChar char="••"/>
          </a:pPr>
          <a:r>
            <a:rPr lang="en-GB" sz="1400" kern="1200" dirty="0" smtClean="0"/>
            <a:t>Technological paradigm will not change significantly</a:t>
          </a:r>
          <a:endParaRPr lang="en-GB" sz="1400" kern="1200" dirty="0"/>
        </a:p>
      </dsp:txBody>
      <dsp:txXfrm rot="5400000">
        <a:off x="6420546" y="775536"/>
        <a:ext cx="1990237" cy="2326611"/>
      </dsp:txXfrm>
    </dsp:sp>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890626" cy="488870"/>
          </a:xfrm>
          <a:prstGeom prst="rect">
            <a:avLst/>
          </a:prstGeom>
        </p:spPr>
        <p:txBody>
          <a:bodyPr vert="horz" lIns="89785" tIns="44892" rIns="89785" bIns="44892" rtlCol="0"/>
          <a:lstStyle>
            <a:lvl1pPr algn="l">
              <a:defRPr sz="1200"/>
            </a:lvl1pPr>
          </a:lstStyle>
          <a:p>
            <a:endParaRPr lang="en-GB"/>
          </a:p>
        </p:txBody>
      </p:sp>
      <p:sp>
        <p:nvSpPr>
          <p:cNvPr id="3" name="Date Placeholder 2"/>
          <p:cNvSpPr>
            <a:spLocks noGrp="1"/>
          </p:cNvSpPr>
          <p:nvPr>
            <p:ph type="dt" sz="quarter" idx="1"/>
          </p:nvPr>
        </p:nvSpPr>
        <p:spPr>
          <a:xfrm>
            <a:off x="3778505" y="0"/>
            <a:ext cx="2890626" cy="488870"/>
          </a:xfrm>
          <a:prstGeom prst="rect">
            <a:avLst/>
          </a:prstGeom>
        </p:spPr>
        <p:txBody>
          <a:bodyPr vert="horz" lIns="89785" tIns="44892" rIns="89785" bIns="44892" rtlCol="0"/>
          <a:lstStyle>
            <a:lvl1pPr algn="r">
              <a:defRPr sz="1200"/>
            </a:lvl1pPr>
          </a:lstStyle>
          <a:p>
            <a:fld id="{5CA32D41-5B9B-44A9-9EDE-EB2829CF4C82}" type="datetimeFigureOut">
              <a:rPr lang="en-GB" smtClean="0"/>
              <a:t>18/05/2016</a:t>
            </a:fld>
            <a:endParaRPr lang="en-GB"/>
          </a:p>
        </p:txBody>
      </p:sp>
      <p:sp>
        <p:nvSpPr>
          <p:cNvPr id="4" name="Footer Placeholder 3"/>
          <p:cNvSpPr>
            <a:spLocks noGrp="1"/>
          </p:cNvSpPr>
          <p:nvPr>
            <p:ph type="ftr" sz="quarter" idx="2"/>
          </p:nvPr>
        </p:nvSpPr>
        <p:spPr>
          <a:xfrm>
            <a:off x="1" y="9286846"/>
            <a:ext cx="2890626" cy="488870"/>
          </a:xfrm>
          <a:prstGeom prst="rect">
            <a:avLst/>
          </a:prstGeom>
        </p:spPr>
        <p:txBody>
          <a:bodyPr vert="horz" lIns="89785" tIns="44892" rIns="89785" bIns="44892" rtlCol="0" anchor="b"/>
          <a:lstStyle>
            <a:lvl1pPr algn="l">
              <a:defRPr sz="1200"/>
            </a:lvl1pPr>
          </a:lstStyle>
          <a:p>
            <a:endParaRPr lang="en-GB"/>
          </a:p>
        </p:txBody>
      </p:sp>
      <p:sp>
        <p:nvSpPr>
          <p:cNvPr id="5" name="Slide Number Placeholder 4"/>
          <p:cNvSpPr>
            <a:spLocks noGrp="1"/>
          </p:cNvSpPr>
          <p:nvPr>
            <p:ph type="sldNum" sz="quarter" idx="3"/>
          </p:nvPr>
        </p:nvSpPr>
        <p:spPr>
          <a:xfrm>
            <a:off x="3778505" y="9286846"/>
            <a:ext cx="2890626" cy="488870"/>
          </a:xfrm>
          <a:prstGeom prst="rect">
            <a:avLst/>
          </a:prstGeom>
        </p:spPr>
        <p:txBody>
          <a:bodyPr vert="horz" lIns="89785" tIns="44892" rIns="89785" bIns="44892" rtlCol="0" anchor="b"/>
          <a:lstStyle>
            <a:lvl1pPr algn="r">
              <a:defRPr sz="1200"/>
            </a:lvl1pPr>
          </a:lstStyle>
          <a:p>
            <a:fld id="{5F781E94-AFAF-43FA-89D3-B7EC39FF1827}" type="slidenum">
              <a:rPr lang="en-GB" smtClean="0"/>
              <a:t>‹#›</a:t>
            </a:fld>
            <a:endParaRPr lang="en-GB"/>
          </a:p>
        </p:txBody>
      </p:sp>
    </p:spTree>
    <p:extLst>
      <p:ext uri="{BB962C8B-B14F-4D97-AF65-F5344CB8AC3E}">
        <p14:creationId xmlns:p14="http://schemas.microsoft.com/office/powerpoint/2010/main" val="33308197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90838" cy="48895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778250" y="0"/>
            <a:ext cx="2890838" cy="488950"/>
          </a:xfrm>
          <a:prstGeom prst="rect">
            <a:avLst/>
          </a:prstGeom>
        </p:spPr>
        <p:txBody>
          <a:bodyPr vert="horz" lIns="91440" tIns="45720" rIns="91440" bIns="45720" rtlCol="0"/>
          <a:lstStyle>
            <a:lvl1pPr algn="r">
              <a:defRPr sz="1200"/>
            </a:lvl1pPr>
          </a:lstStyle>
          <a:p>
            <a:fld id="{A2F22EF6-862D-43ED-AAF2-B329101EFDD5}" type="datetimeFigureOut">
              <a:rPr lang="en-GB" smtClean="0"/>
              <a:t>18/05/2016</a:t>
            </a:fld>
            <a:endParaRPr lang="en-GB"/>
          </a:p>
        </p:txBody>
      </p:sp>
      <p:sp>
        <p:nvSpPr>
          <p:cNvPr id="4" name="Slide Image Placeholder 3"/>
          <p:cNvSpPr>
            <a:spLocks noGrp="1" noRot="1" noChangeAspect="1"/>
          </p:cNvSpPr>
          <p:nvPr>
            <p:ph type="sldImg" idx="2"/>
          </p:nvPr>
        </p:nvSpPr>
        <p:spPr>
          <a:xfrm>
            <a:off x="890588" y="733425"/>
            <a:ext cx="4889500" cy="36671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66750" y="4645025"/>
            <a:ext cx="5337175" cy="43989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286875"/>
            <a:ext cx="2890838" cy="48895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778250" y="9286875"/>
            <a:ext cx="2890838" cy="488950"/>
          </a:xfrm>
          <a:prstGeom prst="rect">
            <a:avLst/>
          </a:prstGeom>
        </p:spPr>
        <p:txBody>
          <a:bodyPr vert="horz" lIns="91440" tIns="45720" rIns="91440" bIns="45720" rtlCol="0" anchor="b"/>
          <a:lstStyle>
            <a:lvl1pPr algn="r">
              <a:defRPr sz="1200"/>
            </a:lvl1pPr>
          </a:lstStyle>
          <a:p>
            <a:fld id="{C7D17BC5-7FA7-4B61-AB1D-5AC676B6C8C1}" type="slidenum">
              <a:rPr lang="en-GB" smtClean="0"/>
              <a:t>‹#›</a:t>
            </a:fld>
            <a:endParaRPr lang="en-GB"/>
          </a:p>
        </p:txBody>
      </p:sp>
    </p:spTree>
    <p:extLst>
      <p:ext uri="{BB962C8B-B14F-4D97-AF65-F5344CB8AC3E}">
        <p14:creationId xmlns:p14="http://schemas.microsoft.com/office/powerpoint/2010/main" val="42135465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EL_PPT_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Subtitle 2"/>
          <p:cNvSpPr>
            <a:spLocks noGrp="1"/>
          </p:cNvSpPr>
          <p:nvPr>
            <p:ph type="subTitle" idx="1"/>
          </p:nvPr>
        </p:nvSpPr>
        <p:spPr>
          <a:xfrm>
            <a:off x="1584000" y="4680000"/>
            <a:ext cx="6400800" cy="1286516"/>
          </a:xfrm>
        </p:spPr>
        <p:txBody>
          <a:bodyPr>
            <a:normAutofit/>
          </a:bodyPr>
          <a:lstStyle>
            <a:lvl1pPr marL="0" indent="0" algn="l">
              <a:buNone/>
              <a:defRPr sz="1600">
                <a:solidFill>
                  <a:srgbClr val="05399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ga-IE" dirty="0" smtClean="0"/>
              <a:t>Click to edit Master subtitle style</a:t>
            </a:r>
            <a:endParaRPr lang="en-US" dirty="0"/>
          </a:p>
        </p:txBody>
      </p:sp>
      <p:sp>
        <p:nvSpPr>
          <p:cNvPr id="4" name="Date Placeholder 3"/>
          <p:cNvSpPr>
            <a:spLocks noGrp="1"/>
          </p:cNvSpPr>
          <p:nvPr>
            <p:ph type="dt" sz="half" idx="10"/>
          </p:nvPr>
        </p:nvSpPr>
        <p:spPr>
          <a:xfrm>
            <a:off x="1584000" y="6417059"/>
            <a:ext cx="2133600" cy="365125"/>
          </a:xfrm>
        </p:spPr>
        <p:txBody>
          <a:bodyPr/>
          <a:lstStyle>
            <a:lvl1pPr>
              <a:defRPr>
                <a:solidFill>
                  <a:srgbClr val="053991"/>
                </a:solidFill>
              </a:defRPr>
            </a:lvl1pPr>
          </a:lstStyle>
          <a:p>
            <a:fld id="{CEEDFD67-5994-DD4E-B2F9-AED612E59D5C}" type="datetimeFigureOut">
              <a:rPr lang="en-US" smtClean="0"/>
              <a:pPr/>
              <a:t>5/18/2016</a:t>
            </a:fld>
            <a:endParaRPr lang="en-US" dirty="0"/>
          </a:p>
        </p:txBody>
      </p:sp>
      <p:sp>
        <p:nvSpPr>
          <p:cNvPr id="6" name="Slide Number Placeholder 5"/>
          <p:cNvSpPr>
            <a:spLocks noGrp="1"/>
          </p:cNvSpPr>
          <p:nvPr>
            <p:ph type="sldNum" sz="quarter" idx="12"/>
          </p:nvPr>
        </p:nvSpPr>
        <p:spPr/>
        <p:txBody>
          <a:bodyPr/>
          <a:lstStyle>
            <a:lvl1pPr>
              <a:defRPr>
                <a:solidFill>
                  <a:srgbClr val="053991"/>
                </a:solidFill>
              </a:defRPr>
            </a:lvl1pPr>
          </a:lstStyle>
          <a:p>
            <a:fld id="{F3896F77-8176-5046-8472-9DF78E7C5754}" type="slidenum">
              <a:rPr lang="en-US" smtClean="0"/>
              <a:pPr/>
              <a:t>‹#›</a:t>
            </a:fld>
            <a:endParaRPr lang="en-US" dirty="0"/>
          </a:p>
        </p:txBody>
      </p:sp>
      <p:sp>
        <p:nvSpPr>
          <p:cNvPr id="9" name="Title Placeholder 1"/>
          <p:cNvSpPr>
            <a:spLocks noGrp="1"/>
          </p:cNvSpPr>
          <p:nvPr>
            <p:ph type="title"/>
          </p:nvPr>
        </p:nvSpPr>
        <p:spPr>
          <a:xfrm>
            <a:off x="1584000" y="2088000"/>
            <a:ext cx="6869374" cy="1241758"/>
          </a:xfrm>
          <a:prstGeom prst="rect">
            <a:avLst/>
          </a:prstGeom>
        </p:spPr>
        <p:txBody>
          <a:bodyPr vert="horz" lIns="91440" tIns="45720" rIns="91440" bIns="45720" rtlCol="0" anchor="t">
            <a:normAutofit/>
          </a:bodyPr>
          <a:lstStyle/>
          <a:p>
            <a:r>
              <a:rPr lang="ga-IE" dirty="0" smtClean="0"/>
              <a:t>Click to edit Master title style</a:t>
            </a:r>
            <a:endParaRPr lang="en-US" dirty="0"/>
          </a:p>
        </p:txBody>
      </p:sp>
    </p:spTree>
    <p:extLst>
      <p:ext uri="{BB962C8B-B14F-4D97-AF65-F5344CB8AC3E}">
        <p14:creationId xmlns:p14="http://schemas.microsoft.com/office/powerpoint/2010/main" val="240718727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dirty="0" smtClean="0"/>
              <a:t>Click to edit Master title style</a:t>
            </a:r>
            <a:endParaRPr lang="en-US" dirty="0"/>
          </a:p>
        </p:txBody>
      </p:sp>
      <p:sp>
        <p:nvSpPr>
          <p:cNvPr id="3" name="Content Placeholder 2"/>
          <p:cNvSpPr>
            <a:spLocks noGrp="1"/>
          </p:cNvSpPr>
          <p:nvPr>
            <p:ph idx="1"/>
          </p:nvPr>
        </p:nvSpPr>
        <p:spPr/>
        <p:txBody>
          <a:bodyPr/>
          <a:lstStyle/>
          <a:p>
            <a:pPr lvl="0"/>
            <a:r>
              <a:rPr lang="ga-IE" smtClean="0"/>
              <a:t>Click to edit Master text styles</a:t>
            </a:r>
          </a:p>
          <a:p>
            <a:pPr lvl="1"/>
            <a:r>
              <a:rPr lang="ga-IE" smtClean="0"/>
              <a:t>Second level</a:t>
            </a:r>
          </a:p>
          <a:p>
            <a:pPr lvl="2"/>
            <a:r>
              <a:rPr lang="ga-IE" smtClean="0"/>
              <a:t>Third level</a:t>
            </a:r>
          </a:p>
          <a:p>
            <a:pPr lvl="3"/>
            <a:r>
              <a:rPr lang="ga-IE" smtClean="0"/>
              <a:t>Fourth level</a:t>
            </a:r>
          </a:p>
          <a:p>
            <a:pPr lvl="4"/>
            <a:r>
              <a:rPr lang="ga-IE" smtClean="0"/>
              <a:t>Fifth level</a:t>
            </a:r>
            <a:endParaRPr lang="en-US"/>
          </a:p>
        </p:txBody>
      </p:sp>
      <p:sp>
        <p:nvSpPr>
          <p:cNvPr id="4" name="Date Placeholder 3"/>
          <p:cNvSpPr>
            <a:spLocks noGrp="1"/>
          </p:cNvSpPr>
          <p:nvPr>
            <p:ph type="dt" sz="half" idx="10"/>
          </p:nvPr>
        </p:nvSpPr>
        <p:spPr/>
        <p:txBody>
          <a:bodyPr/>
          <a:lstStyle>
            <a:lvl1pPr>
              <a:defRPr>
                <a:solidFill>
                  <a:schemeClr val="bg1"/>
                </a:solidFill>
              </a:defRPr>
            </a:lvl1pPr>
          </a:lstStyle>
          <a:p>
            <a:fld id="{CEEDFD67-5994-DD4E-B2F9-AED612E59D5C}" type="datetimeFigureOut">
              <a:rPr lang="en-US" smtClean="0"/>
              <a:pPr/>
              <a:t>5/18/2016</a:t>
            </a:fld>
            <a:endParaRPr lang="en-US"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F3896F77-8176-5046-8472-9DF78E7C5754}" type="slidenum">
              <a:rPr lang="en-US" smtClean="0"/>
              <a:pPr/>
              <a:t>‹#›</a:t>
            </a:fld>
            <a:endParaRPr lang="en-US" dirty="0"/>
          </a:p>
        </p:txBody>
      </p:sp>
    </p:spTree>
    <p:extLst>
      <p:ext uri="{BB962C8B-B14F-4D97-AF65-F5344CB8AC3E}">
        <p14:creationId xmlns:p14="http://schemas.microsoft.com/office/powerpoint/2010/main" val="271533492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9" name="Picture 8" descr="EL_PPT_3.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Date Placeholder 2"/>
          <p:cNvSpPr>
            <a:spLocks noGrp="1"/>
          </p:cNvSpPr>
          <p:nvPr>
            <p:ph type="dt" sz="half" idx="10"/>
          </p:nvPr>
        </p:nvSpPr>
        <p:spPr/>
        <p:txBody>
          <a:bodyPr/>
          <a:lstStyle>
            <a:lvl1pPr>
              <a:defRPr>
                <a:solidFill>
                  <a:schemeClr val="bg1"/>
                </a:solidFill>
              </a:defRPr>
            </a:lvl1pPr>
          </a:lstStyle>
          <a:p>
            <a:fld id="{CEEDFD67-5994-DD4E-B2F9-AED612E59D5C}" type="datetimeFigureOut">
              <a:rPr lang="en-US" smtClean="0"/>
              <a:pPr/>
              <a:t>5/18/2016</a:t>
            </a:fld>
            <a:endParaRPr lang="en-US" dirty="0"/>
          </a:p>
        </p:txBody>
      </p:sp>
      <p:sp>
        <p:nvSpPr>
          <p:cNvPr id="4" name="Slide Number Placeholder 3"/>
          <p:cNvSpPr>
            <a:spLocks noGrp="1"/>
          </p:cNvSpPr>
          <p:nvPr>
            <p:ph type="sldNum" sz="quarter" idx="11"/>
          </p:nvPr>
        </p:nvSpPr>
        <p:spPr/>
        <p:txBody>
          <a:bodyPr/>
          <a:lstStyle>
            <a:lvl1pPr>
              <a:defRPr>
                <a:solidFill>
                  <a:schemeClr val="bg1"/>
                </a:solidFill>
              </a:defRPr>
            </a:lvl1pPr>
          </a:lstStyle>
          <a:p>
            <a:fld id="{F3896F77-8176-5046-8472-9DF78E7C5754}" type="slidenum">
              <a:rPr lang="en-US" smtClean="0"/>
              <a:pPr/>
              <a:t>‹#›</a:t>
            </a:fld>
            <a:endParaRPr lang="en-US" dirty="0"/>
          </a:p>
        </p:txBody>
      </p:sp>
      <p:sp>
        <p:nvSpPr>
          <p:cNvPr id="10" name="Title 1"/>
          <p:cNvSpPr>
            <a:spLocks noGrp="1"/>
          </p:cNvSpPr>
          <p:nvPr>
            <p:ph type="title"/>
          </p:nvPr>
        </p:nvSpPr>
        <p:spPr>
          <a:xfrm>
            <a:off x="1130146" y="1620000"/>
            <a:ext cx="6869374" cy="758387"/>
          </a:xfrm>
        </p:spPr>
        <p:txBody>
          <a:bodyPr/>
          <a:lstStyle/>
          <a:p>
            <a:r>
              <a:rPr lang="ga-IE" dirty="0" smtClean="0"/>
              <a:t>Click to edit Master title style</a:t>
            </a:r>
            <a:endParaRPr lang="en-US" dirty="0"/>
          </a:p>
        </p:txBody>
      </p:sp>
      <p:sp>
        <p:nvSpPr>
          <p:cNvPr id="11" name="Content Placeholder 2"/>
          <p:cNvSpPr>
            <a:spLocks noGrp="1"/>
          </p:cNvSpPr>
          <p:nvPr>
            <p:ph idx="1"/>
          </p:nvPr>
        </p:nvSpPr>
        <p:spPr>
          <a:xfrm>
            <a:off x="1130400" y="2710800"/>
            <a:ext cx="8229600" cy="3415660"/>
          </a:xfrm>
        </p:spPr>
        <p:txBody>
          <a:bodyPr/>
          <a:lstStyle/>
          <a:p>
            <a:pPr lvl="0"/>
            <a:r>
              <a:rPr lang="ga-IE" smtClean="0"/>
              <a:t>Click to edit Master text styles</a:t>
            </a:r>
          </a:p>
          <a:p>
            <a:pPr lvl="1"/>
            <a:r>
              <a:rPr lang="ga-IE" smtClean="0"/>
              <a:t>Second level</a:t>
            </a:r>
          </a:p>
          <a:p>
            <a:pPr lvl="2"/>
            <a:r>
              <a:rPr lang="ga-IE" smtClean="0"/>
              <a:t>Third level</a:t>
            </a:r>
          </a:p>
          <a:p>
            <a:pPr lvl="3"/>
            <a:r>
              <a:rPr lang="ga-IE" smtClean="0"/>
              <a:t>Fourth level</a:t>
            </a:r>
          </a:p>
          <a:p>
            <a:pPr lvl="4"/>
            <a:r>
              <a:rPr lang="ga-IE" smtClean="0"/>
              <a:t>Fifth level</a:t>
            </a:r>
            <a:endParaRPr lang="en-US"/>
          </a:p>
        </p:txBody>
      </p:sp>
    </p:spTree>
    <p:extLst>
      <p:ext uri="{BB962C8B-B14F-4D97-AF65-F5344CB8AC3E}">
        <p14:creationId xmlns:p14="http://schemas.microsoft.com/office/powerpoint/2010/main" val="291925404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EL_PPT_2.pn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1130146" y="1620000"/>
            <a:ext cx="6869374" cy="758387"/>
          </a:xfrm>
          <a:prstGeom prst="rect">
            <a:avLst/>
          </a:prstGeom>
        </p:spPr>
        <p:txBody>
          <a:bodyPr vert="horz" lIns="91440" tIns="45720" rIns="91440" bIns="45720" rtlCol="0" anchor="t">
            <a:normAutofit/>
          </a:bodyPr>
          <a:lstStyle/>
          <a:p>
            <a:r>
              <a:rPr lang="ga-IE" dirty="0" smtClean="0"/>
              <a:t>Click to edit Master title style</a:t>
            </a:r>
            <a:endParaRPr lang="en-US" dirty="0"/>
          </a:p>
        </p:txBody>
      </p:sp>
      <p:sp>
        <p:nvSpPr>
          <p:cNvPr id="3" name="Text Placeholder 2"/>
          <p:cNvSpPr>
            <a:spLocks noGrp="1"/>
          </p:cNvSpPr>
          <p:nvPr>
            <p:ph type="body" idx="1"/>
          </p:nvPr>
        </p:nvSpPr>
        <p:spPr>
          <a:xfrm>
            <a:off x="1130400" y="2710800"/>
            <a:ext cx="8229600" cy="3415660"/>
          </a:xfrm>
          <a:prstGeom prst="rect">
            <a:avLst/>
          </a:prstGeom>
        </p:spPr>
        <p:txBody>
          <a:bodyPr vert="horz" lIns="91440" tIns="45720" rIns="91440" bIns="45720" rtlCol="0">
            <a:normAutofit/>
          </a:bodyPr>
          <a:lstStyle/>
          <a:p>
            <a:pPr lvl="0"/>
            <a:r>
              <a:rPr lang="ga-IE" dirty="0" smtClean="0"/>
              <a:t>Click to edit Master text styles</a:t>
            </a:r>
          </a:p>
          <a:p>
            <a:pPr lvl="1"/>
            <a:r>
              <a:rPr lang="ga-IE" dirty="0" smtClean="0"/>
              <a:t>Second level</a:t>
            </a:r>
          </a:p>
          <a:p>
            <a:pPr lvl="2"/>
            <a:r>
              <a:rPr lang="ga-IE" dirty="0" smtClean="0"/>
              <a:t>Third level</a:t>
            </a:r>
          </a:p>
          <a:p>
            <a:pPr lvl="3"/>
            <a:r>
              <a:rPr lang="ga-IE" dirty="0" smtClean="0"/>
              <a:t>Fourth level</a:t>
            </a:r>
          </a:p>
          <a:p>
            <a:pPr lvl="4"/>
            <a:r>
              <a:rPr lang="ga-IE" dirty="0" smtClean="0"/>
              <a:t>Fifth level</a:t>
            </a:r>
            <a:endParaRPr lang="en-US" dirty="0"/>
          </a:p>
        </p:txBody>
      </p:sp>
      <p:sp>
        <p:nvSpPr>
          <p:cNvPr id="4" name="Date Placeholder 3"/>
          <p:cNvSpPr>
            <a:spLocks noGrp="1"/>
          </p:cNvSpPr>
          <p:nvPr>
            <p:ph type="dt" sz="half" idx="2"/>
          </p:nvPr>
        </p:nvSpPr>
        <p:spPr>
          <a:xfrm>
            <a:off x="1130146" y="6417059"/>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EDFD67-5994-DD4E-B2F9-AED612E59D5C}" type="datetimeFigureOut">
              <a:rPr lang="en-US" smtClean="0"/>
              <a:t>5/18/2016</a:t>
            </a:fld>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896F77-8176-5046-8472-9DF78E7C5754}" type="slidenum">
              <a:rPr lang="en-US" smtClean="0"/>
              <a:t>‹#›</a:t>
            </a:fld>
            <a:endParaRPr lang="en-US"/>
          </a:p>
        </p:txBody>
      </p:sp>
    </p:spTree>
    <p:extLst>
      <p:ext uri="{BB962C8B-B14F-4D97-AF65-F5344CB8AC3E}">
        <p14:creationId xmlns:p14="http://schemas.microsoft.com/office/powerpoint/2010/main" val="36850483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iming>
    <p:tnLst>
      <p:par>
        <p:cTn id="1" dur="indefinite" restart="never" nodeType="tmRoot"/>
      </p:par>
    </p:tnLst>
  </p:timing>
  <p:txStyles>
    <p:titleStyle>
      <a:lvl1pPr algn="l" defTabSz="457200" rtl="0" eaLnBrk="1" latinLnBrk="0" hangingPunct="1">
        <a:spcBef>
          <a:spcPct val="0"/>
        </a:spcBef>
        <a:buNone/>
        <a:defRPr sz="2600" b="1" kern="1200">
          <a:solidFill>
            <a:srgbClr val="05399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2400" kern="1200">
          <a:solidFill>
            <a:srgbClr val="053991"/>
          </a:solidFill>
          <a:latin typeface="Arial"/>
          <a:ea typeface="+mn-ea"/>
          <a:cs typeface="Arial"/>
        </a:defRPr>
      </a:lvl1pPr>
      <a:lvl2pPr marL="742950" indent="-285750" algn="l" defTabSz="457200" rtl="0" eaLnBrk="1" latinLnBrk="0" hangingPunct="1">
        <a:spcBef>
          <a:spcPct val="20000"/>
        </a:spcBef>
        <a:buFont typeface="Arial"/>
        <a:buChar char="–"/>
        <a:defRPr sz="1600" kern="1200">
          <a:solidFill>
            <a:srgbClr val="053991"/>
          </a:solidFill>
          <a:latin typeface="Arial"/>
          <a:ea typeface="+mn-ea"/>
          <a:cs typeface="Arial"/>
        </a:defRPr>
      </a:lvl2pPr>
      <a:lvl3pPr marL="1143000" indent="-228600" algn="l" defTabSz="457200" rtl="0" eaLnBrk="1" latinLnBrk="0" hangingPunct="1">
        <a:spcBef>
          <a:spcPct val="20000"/>
        </a:spcBef>
        <a:buFont typeface="Arial"/>
        <a:buChar char="•"/>
        <a:defRPr sz="1600" kern="1200">
          <a:solidFill>
            <a:srgbClr val="053991"/>
          </a:solidFill>
          <a:latin typeface="Arial"/>
          <a:ea typeface="+mn-ea"/>
          <a:cs typeface="Arial"/>
        </a:defRPr>
      </a:lvl3pPr>
      <a:lvl4pPr marL="1600200" indent="-228600" algn="l" defTabSz="457200" rtl="0" eaLnBrk="1" latinLnBrk="0" hangingPunct="1">
        <a:spcBef>
          <a:spcPct val="20000"/>
        </a:spcBef>
        <a:buFont typeface="Arial"/>
        <a:buChar char="–"/>
        <a:defRPr sz="1400" kern="1200">
          <a:solidFill>
            <a:srgbClr val="053991"/>
          </a:solidFill>
          <a:latin typeface="Arial"/>
          <a:ea typeface="+mn-ea"/>
          <a:cs typeface="Arial"/>
        </a:defRPr>
      </a:lvl4pPr>
      <a:lvl5pPr marL="2057400" indent="-228600" algn="l" defTabSz="457200" rtl="0" eaLnBrk="1" latinLnBrk="0" hangingPunct="1">
        <a:spcBef>
          <a:spcPct val="20000"/>
        </a:spcBef>
        <a:buFont typeface="Arial"/>
        <a:buChar char="»"/>
        <a:defRPr sz="1400" kern="1200">
          <a:solidFill>
            <a:srgbClr val="05399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1425739" y="5777947"/>
            <a:ext cx="7378420" cy="636105"/>
          </a:xfrm>
        </p:spPr>
        <p:txBody>
          <a:bodyPr>
            <a:normAutofit/>
          </a:bodyPr>
          <a:lstStyle/>
          <a:p>
            <a:r>
              <a:rPr lang="en-US" dirty="0" smtClean="0"/>
              <a:t>ERA-LEARN 2020 Workshop on evaluation and impact assessment of P2Ps, </a:t>
            </a:r>
          </a:p>
          <a:p>
            <a:r>
              <a:rPr lang="en-US" dirty="0" smtClean="0"/>
              <a:t>Brussels, 18 May 2016</a:t>
            </a:r>
          </a:p>
          <a:p>
            <a:endParaRPr lang="en-GB" dirty="0"/>
          </a:p>
        </p:txBody>
      </p:sp>
      <p:sp>
        <p:nvSpPr>
          <p:cNvPr id="6" name="Title 5"/>
          <p:cNvSpPr>
            <a:spLocks noGrp="1"/>
          </p:cNvSpPr>
          <p:nvPr>
            <p:ph type="title"/>
          </p:nvPr>
        </p:nvSpPr>
        <p:spPr>
          <a:xfrm>
            <a:off x="1425739" y="2439691"/>
            <a:ext cx="6869374" cy="1973283"/>
          </a:xfrm>
        </p:spPr>
        <p:txBody>
          <a:bodyPr>
            <a:normAutofit fontScale="90000"/>
          </a:bodyPr>
          <a:lstStyle/>
          <a:p>
            <a:pPr lvl="0"/>
            <a:r>
              <a:rPr lang="en-GB" sz="3200" dirty="0"/>
              <a:t>Topic B): Crystallising the intervention logic and drafting the logic frame</a:t>
            </a:r>
            <a:r>
              <a:rPr lang="en-GB" sz="3200" dirty="0" smtClean="0"/>
              <a:t/>
            </a:r>
            <a:br>
              <a:rPr lang="en-GB" sz="3200" dirty="0" smtClean="0"/>
            </a:br>
            <a:r>
              <a:rPr lang="en-US" sz="3600" dirty="0" smtClean="0"/>
              <a:t/>
            </a:r>
            <a:br>
              <a:rPr lang="en-US" sz="3600" dirty="0" smtClean="0"/>
            </a:br>
            <a:r>
              <a:rPr lang="en-US" sz="3600" dirty="0" smtClean="0"/>
              <a:t/>
            </a:r>
            <a:br>
              <a:rPr lang="en-US" sz="3600" dirty="0" smtClean="0"/>
            </a:br>
            <a:endParaRPr lang="en-US" dirty="0"/>
          </a:p>
        </p:txBody>
      </p:sp>
    </p:spTree>
    <p:extLst>
      <p:ext uri="{BB962C8B-B14F-4D97-AF65-F5344CB8AC3E}">
        <p14:creationId xmlns:p14="http://schemas.microsoft.com/office/powerpoint/2010/main" val="8089979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guidelines</a:t>
            </a:r>
            <a:endParaRPr lang="en-US" dirty="0"/>
          </a:p>
        </p:txBody>
      </p:sp>
      <p:sp>
        <p:nvSpPr>
          <p:cNvPr id="14" name="Content Placeholder 13"/>
          <p:cNvSpPr>
            <a:spLocks noGrp="1"/>
          </p:cNvSpPr>
          <p:nvPr>
            <p:ph idx="1"/>
          </p:nvPr>
        </p:nvSpPr>
        <p:spPr>
          <a:xfrm>
            <a:off x="1130400" y="2177143"/>
            <a:ext cx="7642539" cy="4680857"/>
          </a:xfrm>
        </p:spPr>
        <p:txBody>
          <a:bodyPr>
            <a:normAutofit/>
          </a:bodyPr>
          <a:lstStyle/>
          <a:p>
            <a:r>
              <a:rPr lang="en-GB" sz="2000" dirty="0"/>
              <a:t>Make sure the main elements of the framework are understood clearly by the participants and each one contributes to building them.</a:t>
            </a:r>
          </a:p>
          <a:p>
            <a:pPr marL="0" indent="0">
              <a:buNone/>
            </a:pPr>
            <a:r>
              <a:rPr lang="en-GB" sz="2000" dirty="0"/>
              <a:t>Always keep in mind that we need to achieve three main aims</a:t>
            </a:r>
          </a:p>
          <a:p>
            <a:pPr lvl="0"/>
            <a:r>
              <a:rPr lang="en-GB" sz="2000" dirty="0"/>
              <a:t>First, to establish common understanding around the key elements of an evaluation and impact assessment framework</a:t>
            </a:r>
          </a:p>
          <a:p>
            <a:pPr lvl="0"/>
            <a:r>
              <a:rPr lang="en-GB" sz="2000" dirty="0"/>
              <a:t>Second, to agree on the elements of a possible framework that can be common for all P2Ps</a:t>
            </a:r>
          </a:p>
          <a:p>
            <a:pPr lvl="0"/>
            <a:r>
              <a:rPr lang="en-GB" sz="2000" dirty="0"/>
              <a:t>Third, to allow room for diversity for what needs to be diversified and reflected accordingly in the common framework, across the different P2P types</a:t>
            </a:r>
          </a:p>
          <a:p>
            <a:pPr lvl="0"/>
            <a:endParaRPr lang="en-GB" sz="2000" dirty="0"/>
          </a:p>
          <a:p>
            <a:endParaRPr lang="en-US" sz="2000" dirty="0" smtClean="0"/>
          </a:p>
          <a:p>
            <a:endParaRPr lang="en-US" sz="2000" dirty="0" smtClean="0"/>
          </a:p>
          <a:p>
            <a:endParaRPr lang="en-US" sz="2000" dirty="0" smtClean="0"/>
          </a:p>
          <a:p>
            <a:pPr marL="457200" lvl="1" indent="0">
              <a:buNone/>
            </a:pPr>
            <a:endParaRPr lang="en-US" sz="2000" dirty="0" smtClean="0"/>
          </a:p>
          <a:p>
            <a:endParaRPr lang="en-US" sz="2000" dirty="0" smtClean="0"/>
          </a:p>
          <a:p>
            <a:endParaRPr lang="en-US" sz="2000" dirty="0" smtClean="0"/>
          </a:p>
          <a:p>
            <a:endParaRPr lang="en-US" sz="2000" dirty="0"/>
          </a:p>
        </p:txBody>
      </p:sp>
    </p:spTree>
    <p:extLst>
      <p:ext uri="{BB962C8B-B14F-4D97-AF65-F5344CB8AC3E}">
        <p14:creationId xmlns:p14="http://schemas.microsoft.com/office/powerpoint/2010/main" val="39783059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Guiding questions</a:t>
            </a:r>
            <a:endParaRPr lang="en-US" dirty="0"/>
          </a:p>
        </p:txBody>
      </p:sp>
      <p:sp>
        <p:nvSpPr>
          <p:cNvPr id="14" name="Content Placeholder 13"/>
          <p:cNvSpPr>
            <a:spLocks noGrp="1"/>
          </p:cNvSpPr>
          <p:nvPr>
            <p:ph idx="1"/>
          </p:nvPr>
        </p:nvSpPr>
        <p:spPr>
          <a:xfrm>
            <a:off x="1130400" y="2177143"/>
            <a:ext cx="7642539" cy="4680857"/>
          </a:xfrm>
        </p:spPr>
        <p:txBody>
          <a:bodyPr>
            <a:normAutofit/>
          </a:bodyPr>
          <a:lstStyle/>
          <a:p>
            <a:pPr lvl="0"/>
            <a:r>
              <a:rPr lang="en-GB" sz="2000" dirty="0"/>
              <a:t>What are the key inputs of your P2P?</a:t>
            </a:r>
          </a:p>
          <a:p>
            <a:pPr lvl="0"/>
            <a:r>
              <a:rPr lang="en-GB" sz="2000" dirty="0"/>
              <a:t>What are the different activities that the P2P offers?</a:t>
            </a:r>
          </a:p>
          <a:p>
            <a:pPr lvl="0"/>
            <a:r>
              <a:rPr lang="en-GB" sz="2000" dirty="0"/>
              <a:t>What are the key outputs of your P2P? </a:t>
            </a:r>
          </a:p>
          <a:p>
            <a:pPr lvl="0"/>
            <a:r>
              <a:rPr lang="en-GB" sz="2000" dirty="0"/>
              <a:t>What are the key outcomes of your P2P?</a:t>
            </a:r>
          </a:p>
          <a:p>
            <a:pPr lvl="0"/>
            <a:r>
              <a:rPr lang="en-GB" sz="2000" dirty="0"/>
              <a:t>What are the key impacts? (please consider short-, medium- and long-term impacts)</a:t>
            </a:r>
          </a:p>
          <a:p>
            <a:pPr lvl="0"/>
            <a:r>
              <a:rPr lang="en-GB" sz="2000" dirty="0"/>
              <a:t>What are the main assumptions that govern your impact delivery theory, i.e. why are the specific inputs only required to lead to specific activities? How and why will the specific outputs envisaged, lead to the specific outcomes and impacts? How and why will the specific impacts evolve so as to contribute to achieving the objectives set?</a:t>
            </a:r>
          </a:p>
          <a:p>
            <a:pPr lvl="0"/>
            <a:endParaRPr lang="en-GB" sz="2000" dirty="0"/>
          </a:p>
          <a:p>
            <a:endParaRPr lang="en-US" sz="2000" dirty="0" smtClean="0"/>
          </a:p>
          <a:p>
            <a:endParaRPr lang="en-US" sz="2000" dirty="0" smtClean="0"/>
          </a:p>
          <a:p>
            <a:endParaRPr lang="en-US" sz="2000" dirty="0" smtClean="0"/>
          </a:p>
          <a:p>
            <a:pPr marL="457200" lvl="1" indent="0">
              <a:buNone/>
            </a:pPr>
            <a:endParaRPr lang="en-US" sz="2000" dirty="0" smtClean="0"/>
          </a:p>
          <a:p>
            <a:endParaRPr lang="en-US" sz="2000" dirty="0" smtClean="0"/>
          </a:p>
          <a:p>
            <a:endParaRPr lang="en-US" sz="2000" dirty="0" smtClean="0"/>
          </a:p>
          <a:p>
            <a:endParaRPr lang="en-US" sz="2000" dirty="0"/>
          </a:p>
        </p:txBody>
      </p:sp>
    </p:spTree>
    <p:extLst>
      <p:ext uri="{BB962C8B-B14F-4D97-AF65-F5344CB8AC3E}">
        <p14:creationId xmlns:p14="http://schemas.microsoft.com/office/powerpoint/2010/main" val="42517105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GB" dirty="0" smtClean="0"/>
              <a:t>Logic model</a:t>
            </a:r>
            <a:r>
              <a:rPr lang="en-GB" dirty="0"/>
              <a:t/>
            </a:r>
            <a:br>
              <a:rPr lang="en-GB" dirty="0"/>
            </a:br>
            <a:endParaRPr lang="en-GB" dirty="0"/>
          </a:p>
        </p:txBody>
      </p:sp>
      <p:sp>
        <p:nvSpPr>
          <p:cNvPr id="3" name="Content Placeholder 2"/>
          <p:cNvSpPr>
            <a:spLocks noGrp="1"/>
          </p:cNvSpPr>
          <p:nvPr>
            <p:ph idx="1"/>
          </p:nvPr>
        </p:nvSpPr>
        <p:spPr/>
        <p:txBody>
          <a:bodyPr/>
          <a:lstStyle/>
          <a:p>
            <a:endParaRPr lang="en-GB"/>
          </a:p>
        </p:txBody>
      </p:sp>
      <p:graphicFrame>
        <p:nvGraphicFramePr>
          <p:cNvPr id="5" name="Diagram 4"/>
          <p:cNvGraphicFramePr/>
          <p:nvPr>
            <p:extLst>
              <p:ext uri="{D42A27DB-BD31-4B8C-83A1-F6EECF244321}">
                <p14:modId xmlns:p14="http://schemas.microsoft.com/office/powerpoint/2010/main" val="3451795478"/>
              </p:ext>
            </p:extLst>
          </p:nvPr>
        </p:nvGraphicFramePr>
        <p:xfrm>
          <a:off x="382137" y="2041525"/>
          <a:ext cx="8512791" cy="46322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912275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GB" dirty="0" smtClean="0"/>
              <a:t>Main assumptions</a:t>
            </a:r>
            <a:endParaRPr lang="en-GB" dirty="0"/>
          </a:p>
        </p:txBody>
      </p:sp>
      <p:sp>
        <p:nvSpPr>
          <p:cNvPr id="3" name="Content Placeholder 2"/>
          <p:cNvSpPr>
            <a:spLocks noGrp="1"/>
          </p:cNvSpPr>
          <p:nvPr>
            <p:ph idx="1"/>
          </p:nvPr>
        </p:nvSpPr>
        <p:spPr/>
        <p:txBody>
          <a:bodyPr/>
          <a:lstStyle/>
          <a:p>
            <a:endParaRPr lang="en-GB"/>
          </a:p>
        </p:txBody>
      </p:sp>
      <p:graphicFrame>
        <p:nvGraphicFramePr>
          <p:cNvPr id="6" name="Diagram 5"/>
          <p:cNvGraphicFramePr/>
          <p:nvPr>
            <p:extLst>
              <p:ext uri="{D42A27DB-BD31-4B8C-83A1-F6EECF244321}">
                <p14:modId xmlns:p14="http://schemas.microsoft.com/office/powerpoint/2010/main" val="3870382037"/>
              </p:ext>
            </p:extLst>
          </p:nvPr>
        </p:nvGraphicFramePr>
        <p:xfrm>
          <a:off x="313899" y="2523115"/>
          <a:ext cx="8412812" cy="38776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4551639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4659</TotalTime>
  <Words>386</Words>
  <Application>Microsoft Office PowerPoint</Application>
  <PresentationFormat>On-screen Show (4:3)</PresentationFormat>
  <Paragraphs>57</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Topic B): Crystallising the intervention logic and drafting the logic frame   </vt:lpstr>
      <vt:lpstr>Some guidelines</vt:lpstr>
      <vt:lpstr>Guiding questions</vt:lpstr>
      <vt:lpstr>Logic model </vt:lpstr>
      <vt:lpstr>Main assumptions</vt:lpstr>
    </vt:vector>
  </TitlesOfParts>
  <Company>Boyle Design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Brendan Boyle</dc:creator>
  <cp:lastModifiedBy>Angus Hunter</cp:lastModifiedBy>
  <cp:revision>190</cp:revision>
  <cp:lastPrinted>2015-06-26T09:20:37Z</cp:lastPrinted>
  <dcterms:created xsi:type="dcterms:W3CDTF">2015-04-07T14:54:40Z</dcterms:created>
  <dcterms:modified xsi:type="dcterms:W3CDTF">2016-05-18T14:45:22Z</dcterms:modified>
</cp:coreProperties>
</file>