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9" r:id="rId3"/>
    <p:sldId id="370" r:id="rId4"/>
    <p:sldId id="371" r:id="rId5"/>
    <p:sldId id="374" r:id="rId6"/>
  </p:sldIdLst>
  <p:sldSz cx="9144000" cy="6858000" type="screen4x3"/>
  <p:notesSz cx="6670675" cy="97774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ffie" initials="e" lastIdx="7" clrIdx="0"/>
  <p:cmAuthor id="1" name="Effie Amanatidou" initials="E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3991"/>
    <a:srgbClr val="00FFFF"/>
    <a:srgbClr val="CCFF33"/>
    <a:srgbClr val="D1403C"/>
    <a:srgbClr val="139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2" autoAdjust="0"/>
    <p:restoredTop sz="94663" autoAdjust="0"/>
  </p:normalViewPr>
  <p:slideViewPr>
    <p:cSldViewPr snapToGrid="0" snapToObjects="1">
      <p:cViewPr>
        <p:scale>
          <a:sx n="75" d="100"/>
          <a:sy n="75" d="100"/>
        </p:scale>
        <p:origin x="-1944" y="-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84820E-6BB9-4C9D-B784-B96B344B8AC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5AEFD9C-7D90-41ED-BF2B-4609F7A7B509}">
      <dgm:prSet phldrT="[Text]"/>
      <dgm:spPr/>
      <dgm:t>
        <a:bodyPr/>
        <a:lstStyle/>
        <a:p>
          <a:r>
            <a:rPr lang="en-GB" dirty="0"/>
            <a:t>Global Objectives</a:t>
          </a:r>
        </a:p>
      </dgm:t>
    </dgm:pt>
    <dgm:pt modelId="{63A47DF0-B2C1-481F-964B-02CD9421C29C}" type="parTrans" cxnId="{7A9F3635-4C81-45D9-B4FC-3E5291B518EB}">
      <dgm:prSet/>
      <dgm:spPr/>
      <dgm:t>
        <a:bodyPr/>
        <a:lstStyle/>
        <a:p>
          <a:endParaRPr lang="en-GB"/>
        </a:p>
      </dgm:t>
    </dgm:pt>
    <dgm:pt modelId="{3F7335F8-60B4-44F9-9F12-9DBC2425EF08}" type="sibTrans" cxnId="{7A9F3635-4C81-45D9-B4FC-3E5291B518EB}">
      <dgm:prSet/>
      <dgm:spPr/>
      <dgm:t>
        <a:bodyPr/>
        <a:lstStyle/>
        <a:p>
          <a:endParaRPr lang="en-GB"/>
        </a:p>
      </dgm:t>
    </dgm:pt>
    <dgm:pt modelId="{34A970E4-6E88-4863-AB2A-9253CBFF2282}">
      <dgm:prSet phldrT="[Text]"/>
      <dgm:spPr/>
      <dgm:t>
        <a:bodyPr/>
        <a:lstStyle/>
        <a:p>
          <a:endParaRPr lang="en-GB" sz="1100" dirty="0"/>
        </a:p>
      </dgm:t>
    </dgm:pt>
    <dgm:pt modelId="{3D74D176-BEB2-403D-8F6D-567F07CD9382}" type="parTrans" cxnId="{AA7DDF4E-2BFA-4ABF-A780-C55FCE347D42}">
      <dgm:prSet/>
      <dgm:spPr/>
      <dgm:t>
        <a:bodyPr/>
        <a:lstStyle/>
        <a:p>
          <a:endParaRPr lang="en-GB"/>
        </a:p>
      </dgm:t>
    </dgm:pt>
    <dgm:pt modelId="{78DCF806-F39F-4D8D-BCC2-F4876FE89EE7}" type="sibTrans" cxnId="{AA7DDF4E-2BFA-4ABF-A780-C55FCE347D42}">
      <dgm:prSet/>
      <dgm:spPr/>
      <dgm:t>
        <a:bodyPr/>
        <a:lstStyle/>
        <a:p>
          <a:endParaRPr lang="en-GB"/>
        </a:p>
      </dgm:t>
    </dgm:pt>
    <dgm:pt modelId="{31503C96-29AA-4F50-9188-DD982243509A}">
      <dgm:prSet phldrT="[Text]"/>
      <dgm:spPr/>
      <dgm:t>
        <a:bodyPr/>
        <a:lstStyle/>
        <a:p>
          <a:r>
            <a:rPr lang="en-GB" dirty="0"/>
            <a:t>Intermediate</a:t>
          </a:r>
        </a:p>
      </dgm:t>
    </dgm:pt>
    <dgm:pt modelId="{AFBC8300-282B-4588-8715-CDD437872582}" type="parTrans" cxnId="{2E12681D-64D0-49CD-BBA0-5CC0BA98BB9E}">
      <dgm:prSet/>
      <dgm:spPr/>
      <dgm:t>
        <a:bodyPr/>
        <a:lstStyle/>
        <a:p>
          <a:endParaRPr lang="en-GB"/>
        </a:p>
      </dgm:t>
    </dgm:pt>
    <dgm:pt modelId="{1DCF5C5B-79A2-4F3E-839A-6805E68855A3}" type="sibTrans" cxnId="{2E12681D-64D0-49CD-BBA0-5CC0BA98BB9E}">
      <dgm:prSet/>
      <dgm:spPr/>
      <dgm:t>
        <a:bodyPr/>
        <a:lstStyle/>
        <a:p>
          <a:endParaRPr lang="en-GB"/>
        </a:p>
      </dgm:t>
    </dgm:pt>
    <dgm:pt modelId="{F6BD2C9E-43EE-4408-93F4-8741DC564DBC}">
      <dgm:prSet phldrT="[Text]" custT="1"/>
      <dgm:spPr/>
      <dgm:t>
        <a:bodyPr/>
        <a:lstStyle/>
        <a:p>
          <a:r>
            <a:rPr lang="en-GB" sz="1500" dirty="0" smtClean="0"/>
            <a:t>Coherent joined up </a:t>
          </a:r>
          <a:r>
            <a:rPr lang="en-GB" sz="1200" dirty="0" smtClean="0"/>
            <a:t>European</a:t>
          </a:r>
          <a:r>
            <a:rPr lang="en-GB" sz="1500" dirty="0" smtClean="0"/>
            <a:t> research</a:t>
          </a:r>
          <a:endParaRPr lang="en-GB" sz="1500" dirty="0"/>
        </a:p>
      </dgm:t>
    </dgm:pt>
    <dgm:pt modelId="{E8F73FA4-0ECD-4446-99AD-649C908092C0}" type="parTrans" cxnId="{D28CE0DD-DDDC-4C49-B948-5569CA466FED}">
      <dgm:prSet/>
      <dgm:spPr/>
      <dgm:t>
        <a:bodyPr/>
        <a:lstStyle/>
        <a:p>
          <a:endParaRPr lang="en-GB"/>
        </a:p>
      </dgm:t>
    </dgm:pt>
    <dgm:pt modelId="{6AF14E27-C108-48A5-92DC-35BC0CADF9C9}" type="sibTrans" cxnId="{D28CE0DD-DDDC-4C49-B948-5569CA466FED}">
      <dgm:prSet/>
      <dgm:spPr/>
      <dgm:t>
        <a:bodyPr/>
        <a:lstStyle/>
        <a:p>
          <a:endParaRPr lang="en-GB"/>
        </a:p>
      </dgm:t>
    </dgm:pt>
    <dgm:pt modelId="{550F17C9-6FDE-43FF-BA98-04145AE5C98A}">
      <dgm:prSet phldrT="[Text]"/>
      <dgm:spPr/>
      <dgm:t>
        <a:bodyPr/>
        <a:lstStyle/>
        <a:p>
          <a:r>
            <a:rPr lang="en-GB" dirty="0"/>
            <a:t>Operational</a:t>
          </a:r>
        </a:p>
      </dgm:t>
    </dgm:pt>
    <dgm:pt modelId="{1AF13B05-8853-461D-A02E-66904EF5585D}" type="parTrans" cxnId="{9DEB9EB3-9228-4384-A13C-8294033C46A9}">
      <dgm:prSet/>
      <dgm:spPr/>
      <dgm:t>
        <a:bodyPr/>
        <a:lstStyle/>
        <a:p>
          <a:endParaRPr lang="en-GB"/>
        </a:p>
      </dgm:t>
    </dgm:pt>
    <dgm:pt modelId="{4DFC5E85-B96B-4A13-BC82-11CDE4EADFD8}" type="sibTrans" cxnId="{9DEB9EB3-9228-4384-A13C-8294033C46A9}">
      <dgm:prSet/>
      <dgm:spPr/>
      <dgm:t>
        <a:bodyPr/>
        <a:lstStyle/>
        <a:p>
          <a:endParaRPr lang="en-GB"/>
        </a:p>
      </dgm:t>
    </dgm:pt>
    <dgm:pt modelId="{10E6C6AC-AA03-4F0B-AF37-7AC4BE88FB40}">
      <dgm:prSet phldrT="[Text]" custT="1"/>
      <dgm:spPr/>
      <dgm:t>
        <a:bodyPr/>
        <a:lstStyle/>
        <a:p>
          <a:r>
            <a:rPr lang="en-GB" sz="1200" dirty="0" smtClean="0"/>
            <a:t>Share best practice in funding</a:t>
          </a:r>
          <a:endParaRPr lang="en-GB" sz="1200" dirty="0"/>
        </a:p>
      </dgm:t>
    </dgm:pt>
    <dgm:pt modelId="{0CAED485-1C2F-4420-B74F-9700300A328D}" type="parTrans" cxnId="{35AECCDC-3520-489F-BEAC-982EB8721B8C}">
      <dgm:prSet/>
      <dgm:spPr/>
      <dgm:t>
        <a:bodyPr/>
        <a:lstStyle/>
        <a:p>
          <a:endParaRPr lang="en-GB"/>
        </a:p>
      </dgm:t>
    </dgm:pt>
    <dgm:pt modelId="{751EF892-BD60-4216-B6A5-E6AB8EB82408}" type="sibTrans" cxnId="{35AECCDC-3520-489F-BEAC-982EB8721B8C}">
      <dgm:prSet/>
      <dgm:spPr/>
      <dgm:t>
        <a:bodyPr/>
        <a:lstStyle/>
        <a:p>
          <a:endParaRPr lang="en-GB"/>
        </a:p>
      </dgm:t>
    </dgm:pt>
    <dgm:pt modelId="{5DC583C7-16F0-4B25-9B6A-497CD9321DEF}">
      <dgm:prSet custT="1"/>
      <dgm:spPr/>
      <dgm:t>
        <a:bodyPr/>
        <a:lstStyle/>
        <a:p>
          <a:r>
            <a:rPr lang="en-GB" sz="1200" dirty="0" smtClean="0"/>
            <a:t>Improved quality of European Research</a:t>
          </a:r>
          <a:endParaRPr lang="en-GB" sz="1200" dirty="0"/>
        </a:p>
      </dgm:t>
    </dgm:pt>
    <dgm:pt modelId="{6DEF5401-DFE2-479F-A627-CD1D2C326DF1}" type="parTrans" cxnId="{F60F028B-789F-42D2-9652-8133C93769AE}">
      <dgm:prSet/>
      <dgm:spPr/>
      <dgm:t>
        <a:bodyPr/>
        <a:lstStyle/>
        <a:p>
          <a:endParaRPr lang="en-GB"/>
        </a:p>
      </dgm:t>
    </dgm:pt>
    <dgm:pt modelId="{5C7E59E1-15AB-44F7-9A92-A64916B5B1BF}" type="sibTrans" cxnId="{F60F028B-789F-42D2-9652-8133C93769AE}">
      <dgm:prSet/>
      <dgm:spPr/>
      <dgm:t>
        <a:bodyPr/>
        <a:lstStyle/>
        <a:p>
          <a:endParaRPr lang="en-GB"/>
        </a:p>
      </dgm:t>
    </dgm:pt>
    <dgm:pt modelId="{41FF7FCF-0787-486F-A196-16E94551980C}">
      <dgm:prSet custT="1"/>
      <dgm:spPr/>
      <dgm:t>
        <a:bodyPr/>
        <a:lstStyle/>
        <a:p>
          <a:r>
            <a:rPr lang="en-GB" sz="1200" dirty="0" smtClean="0"/>
            <a:t>Increased collaboration between national R&amp;D programmes</a:t>
          </a:r>
          <a:endParaRPr lang="en-GB" sz="1200" dirty="0"/>
        </a:p>
      </dgm:t>
    </dgm:pt>
    <dgm:pt modelId="{0EFBE045-B2DC-47EA-9BD2-4562B6228914}" type="parTrans" cxnId="{804CAC47-3622-4534-BB04-E3D7AA34F95B}">
      <dgm:prSet/>
      <dgm:spPr/>
      <dgm:t>
        <a:bodyPr/>
        <a:lstStyle/>
        <a:p>
          <a:endParaRPr lang="en-GB"/>
        </a:p>
      </dgm:t>
    </dgm:pt>
    <dgm:pt modelId="{F6652924-717C-4361-98B1-FCEE0E3F869A}" type="sibTrans" cxnId="{804CAC47-3622-4534-BB04-E3D7AA34F95B}">
      <dgm:prSet/>
      <dgm:spPr/>
      <dgm:t>
        <a:bodyPr/>
        <a:lstStyle/>
        <a:p>
          <a:endParaRPr lang="en-GB"/>
        </a:p>
      </dgm:t>
    </dgm:pt>
    <dgm:pt modelId="{30EAB683-6A53-4A79-B684-D2E0A9895D0A}">
      <dgm:prSet custT="1"/>
      <dgm:spPr/>
      <dgm:t>
        <a:bodyPr/>
        <a:lstStyle/>
        <a:p>
          <a:r>
            <a:rPr lang="en-GB" sz="1200" dirty="0" smtClean="0"/>
            <a:t>Combining resources to address grand challenges </a:t>
          </a:r>
          <a:endParaRPr lang="en-GB" sz="1200" dirty="0"/>
        </a:p>
      </dgm:t>
    </dgm:pt>
    <dgm:pt modelId="{72AA4E4B-271F-469D-9B96-EF6F3F6B5C23}" type="parTrans" cxnId="{22048FD6-DB6F-4C3C-BB02-F6A53CEEA99B}">
      <dgm:prSet/>
      <dgm:spPr/>
      <dgm:t>
        <a:bodyPr/>
        <a:lstStyle/>
        <a:p>
          <a:endParaRPr lang="en-GB"/>
        </a:p>
      </dgm:t>
    </dgm:pt>
    <dgm:pt modelId="{9F87A4F8-A448-4194-A6A6-83C5F417CBF3}" type="sibTrans" cxnId="{22048FD6-DB6F-4C3C-BB02-F6A53CEEA99B}">
      <dgm:prSet/>
      <dgm:spPr/>
      <dgm:t>
        <a:bodyPr/>
        <a:lstStyle/>
        <a:p>
          <a:endParaRPr lang="en-GB"/>
        </a:p>
      </dgm:t>
    </dgm:pt>
    <dgm:pt modelId="{66DF6A7F-0EC7-48A4-AEE4-EDA3FA7A1CEA}">
      <dgm:prSet/>
      <dgm:spPr/>
      <dgm:t>
        <a:bodyPr/>
        <a:lstStyle/>
        <a:p>
          <a:r>
            <a:rPr lang="en-GB" sz="1500" dirty="0" smtClean="0"/>
            <a:t>More dialogue with MS and EU level policy</a:t>
          </a:r>
          <a:endParaRPr lang="en-GB" sz="1500" dirty="0"/>
        </a:p>
      </dgm:t>
    </dgm:pt>
    <dgm:pt modelId="{7C863B3D-E944-4ED2-83CA-569B774A034D}" type="parTrans" cxnId="{8D23CDC6-8779-4350-8ED4-B6A42D42FDFB}">
      <dgm:prSet/>
      <dgm:spPr/>
      <dgm:t>
        <a:bodyPr/>
        <a:lstStyle/>
        <a:p>
          <a:endParaRPr lang="en-GB"/>
        </a:p>
      </dgm:t>
    </dgm:pt>
    <dgm:pt modelId="{13CAF79C-81B3-4D30-8CD9-3F0CAD9CF6B4}" type="sibTrans" cxnId="{8D23CDC6-8779-4350-8ED4-B6A42D42FDFB}">
      <dgm:prSet/>
      <dgm:spPr/>
      <dgm:t>
        <a:bodyPr/>
        <a:lstStyle/>
        <a:p>
          <a:endParaRPr lang="en-GB"/>
        </a:p>
      </dgm:t>
    </dgm:pt>
    <dgm:pt modelId="{D338D92E-D2F4-4190-88BB-3A09FA9CFC13}">
      <dgm:prSet custT="1"/>
      <dgm:spPr/>
      <dgm:t>
        <a:bodyPr/>
        <a:lstStyle/>
        <a:p>
          <a:r>
            <a:rPr lang="en-GB" sz="1200" dirty="0" smtClean="0"/>
            <a:t>Critical mass in research</a:t>
          </a:r>
          <a:endParaRPr lang="en-GB" sz="1200" dirty="0"/>
        </a:p>
      </dgm:t>
    </dgm:pt>
    <dgm:pt modelId="{9F24F9D6-1EB4-46B6-9180-377FFF29F5FC}" type="parTrans" cxnId="{E62F7F1C-06B4-4D98-8E44-4E7B182D7834}">
      <dgm:prSet/>
      <dgm:spPr/>
      <dgm:t>
        <a:bodyPr/>
        <a:lstStyle/>
        <a:p>
          <a:endParaRPr lang="en-GB"/>
        </a:p>
      </dgm:t>
    </dgm:pt>
    <dgm:pt modelId="{4E0E5400-4AAB-459B-B720-1B6DBEFCA780}" type="sibTrans" cxnId="{E62F7F1C-06B4-4D98-8E44-4E7B182D7834}">
      <dgm:prSet/>
      <dgm:spPr/>
      <dgm:t>
        <a:bodyPr/>
        <a:lstStyle/>
        <a:p>
          <a:endParaRPr lang="en-GB"/>
        </a:p>
      </dgm:t>
    </dgm:pt>
    <dgm:pt modelId="{8FADA19A-1770-4D1F-B3B2-538F70CF9026}">
      <dgm:prSet custT="1"/>
      <dgm:spPr/>
      <dgm:t>
        <a:bodyPr/>
        <a:lstStyle/>
        <a:p>
          <a:r>
            <a:rPr lang="en-GB" sz="1200" dirty="0" smtClean="0"/>
            <a:t>Avoid duplication</a:t>
          </a:r>
          <a:endParaRPr lang="en-GB" sz="1200" dirty="0"/>
        </a:p>
      </dgm:t>
    </dgm:pt>
    <dgm:pt modelId="{BE4CB4E8-025B-468E-990A-BE6945FC5C60}" type="parTrans" cxnId="{284B4C58-3797-4FFE-BF9B-54582CC10D6C}">
      <dgm:prSet/>
      <dgm:spPr/>
      <dgm:t>
        <a:bodyPr/>
        <a:lstStyle/>
        <a:p>
          <a:endParaRPr lang="en-GB"/>
        </a:p>
      </dgm:t>
    </dgm:pt>
    <dgm:pt modelId="{A9CC8FB2-6345-4F94-9C33-5336157B984A}" type="sibTrans" cxnId="{284B4C58-3797-4FFE-BF9B-54582CC10D6C}">
      <dgm:prSet/>
      <dgm:spPr/>
      <dgm:t>
        <a:bodyPr/>
        <a:lstStyle/>
        <a:p>
          <a:endParaRPr lang="en-GB"/>
        </a:p>
      </dgm:t>
    </dgm:pt>
    <dgm:pt modelId="{03D580EE-2CFE-45A9-9651-9F497FB944A3}" type="pres">
      <dgm:prSet presAssocID="{1784820E-6BB9-4C9D-B784-B96B344B8A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4637DE8-155F-40E3-A14B-796A6F33B32B}" type="pres">
      <dgm:prSet presAssocID="{C5AEFD9C-7D90-41ED-BF2B-4609F7A7B509}" presName="linNode" presStyleCnt="0"/>
      <dgm:spPr/>
    </dgm:pt>
    <dgm:pt modelId="{E9F1AD6C-21B7-4B8F-9262-421C8001609E}" type="pres">
      <dgm:prSet presAssocID="{C5AEFD9C-7D90-41ED-BF2B-4609F7A7B50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28E5DA-93C5-4F36-A3BB-0DBBD430CBB3}" type="pres">
      <dgm:prSet presAssocID="{C5AEFD9C-7D90-41ED-BF2B-4609F7A7B509}" presName="descendantText" presStyleLbl="alignAccFollowNode1" presStyleIdx="0" presStyleCnt="3" custScaleY="13899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CEEDA3-BD4D-4FE0-AC0F-E47A482F0F24}" type="pres">
      <dgm:prSet presAssocID="{3F7335F8-60B4-44F9-9F12-9DBC2425EF08}" presName="sp" presStyleCnt="0"/>
      <dgm:spPr/>
    </dgm:pt>
    <dgm:pt modelId="{6707B3E4-97EA-48A1-845D-DDCA19B48CFC}" type="pres">
      <dgm:prSet presAssocID="{31503C96-29AA-4F50-9188-DD982243509A}" presName="linNode" presStyleCnt="0"/>
      <dgm:spPr/>
    </dgm:pt>
    <dgm:pt modelId="{E9820881-0AC8-4FA4-886D-DA04E475BC52}" type="pres">
      <dgm:prSet presAssocID="{31503C96-29AA-4F50-9188-DD982243509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AAD1FE-483A-44ED-B8EE-044133C150BE}" type="pres">
      <dgm:prSet presAssocID="{31503C96-29AA-4F50-9188-DD982243509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571378-0142-4629-AE2D-030DC63B8D43}" type="pres">
      <dgm:prSet presAssocID="{1DCF5C5B-79A2-4F3E-839A-6805E68855A3}" presName="sp" presStyleCnt="0"/>
      <dgm:spPr/>
    </dgm:pt>
    <dgm:pt modelId="{4E59C99B-6E00-4245-B459-B9261D1E2FEF}" type="pres">
      <dgm:prSet presAssocID="{550F17C9-6FDE-43FF-BA98-04145AE5C98A}" presName="linNode" presStyleCnt="0"/>
      <dgm:spPr/>
    </dgm:pt>
    <dgm:pt modelId="{4CAC426B-CD14-4A39-8113-340E7C8D3F26}" type="pres">
      <dgm:prSet presAssocID="{550F17C9-6FDE-43FF-BA98-04145AE5C98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CEE017E-A4BA-4270-A538-D5B415A0D1D3}" type="pres">
      <dgm:prSet presAssocID="{550F17C9-6FDE-43FF-BA98-04145AE5C98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84B4C58-3797-4FFE-BF9B-54582CC10D6C}" srcId="{550F17C9-6FDE-43FF-BA98-04145AE5C98A}" destId="{8FADA19A-1770-4D1F-B3B2-538F70CF9026}" srcOrd="2" destOrd="0" parTransId="{BE4CB4E8-025B-468E-990A-BE6945FC5C60}" sibTransId="{A9CC8FB2-6345-4F94-9C33-5336157B984A}"/>
    <dgm:cxn modelId="{0533159A-34E4-4BA1-BCAC-865A93EE8841}" type="presOf" srcId="{F6BD2C9E-43EE-4408-93F4-8741DC564DBC}" destId="{F7AAD1FE-483A-44ED-B8EE-044133C150BE}" srcOrd="0" destOrd="0" presId="urn:microsoft.com/office/officeart/2005/8/layout/vList5"/>
    <dgm:cxn modelId="{E5C0660E-315C-489F-BF18-E873B44BF45F}" type="presOf" srcId="{34A970E4-6E88-4863-AB2A-9253CBFF2282}" destId="{B028E5DA-93C5-4F36-A3BB-0DBBD430CBB3}" srcOrd="0" destOrd="0" presId="urn:microsoft.com/office/officeart/2005/8/layout/vList5"/>
    <dgm:cxn modelId="{E62F7F1C-06B4-4D98-8E44-4E7B182D7834}" srcId="{550F17C9-6FDE-43FF-BA98-04145AE5C98A}" destId="{D338D92E-D2F4-4190-88BB-3A09FA9CFC13}" srcOrd="1" destOrd="0" parTransId="{9F24F9D6-1EB4-46B6-9180-377FFF29F5FC}" sibTransId="{4E0E5400-4AAB-459B-B720-1B6DBEFCA780}"/>
    <dgm:cxn modelId="{D28CE0DD-DDDC-4C49-B948-5569CA466FED}" srcId="{31503C96-29AA-4F50-9188-DD982243509A}" destId="{F6BD2C9E-43EE-4408-93F4-8741DC564DBC}" srcOrd="0" destOrd="0" parTransId="{E8F73FA4-0ECD-4446-99AD-649C908092C0}" sibTransId="{6AF14E27-C108-48A5-92DC-35BC0CADF9C9}"/>
    <dgm:cxn modelId="{5974BEFF-D480-472B-8ACE-828EBCD62E1D}" type="presOf" srcId="{10E6C6AC-AA03-4F0B-AF37-7AC4BE88FB40}" destId="{CCEE017E-A4BA-4270-A538-D5B415A0D1D3}" srcOrd="0" destOrd="0" presId="urn:microsoft.com/office/officeart/2005/8/layout/vList5"/>
    <dgm:cxn modelId="{3B108B58-F431-4B71-A8E6-FC9FE3B5D4E4}" type="presOf" srcId="{8FADA19A-1770-4D1F-B3B2-538F70CF9026}" destId="{CCEE017E-A4BA-4270-A538-D5B415A0D1D3}" srcOrd="0" destOrd="2" presId="urn:microsoft.com/office/officeart/2005/8/layout/vList5"/>
    <dgm:cxn modelId="{35AECCDC-3520-489F-BEAC-982EB8721B8C}" srcId="{550F17C9-6FDE-43FF-BA98-04145AE5C98A}" destId="{10E6C6AC-AA03-4F0B-AF37-7AC4BE88FB40}" srcOrd="0" destOrd="0" parTransId="{0CAED485-1C2F-4420-B74F-9700300A328D}" sibTransId="{751EF892-BD60-4216-B6A5-E6AB8EB82408}"/>
    <dgm:cxn modelId="{AA7DDF4E-2BFA-4ABF-A780-C55FCE347D42}" srcId="{C5AEFD9C-7D90-41ED-BF2B-4609F7A7B509}" destId="{34A970E4-6E88-4863-AB2A-9253CBFF2282}" srcOrd="0" destOrd="0" parTransId="{3D74D176-BEB2-403D-8F6D-567F07CD9382}" sibTransId="{78DCF806-F39F-4D8D-BCC2-F4876FE89EE7}"/>
    <dgm:cxn modelId="{07889F72-4EEA-4752-9986-8D851F1E9DEF}" type="presOf" srcId="{41FF7FCF-0787-486F-A196-16E94551980C}" destId="{B028E5DA-93C5-4F36-A3BB-0DBBD430CBB3}" srcOrd="0" destOrd="2" presId="urn:microsoft.com/office/officeart/2005/8/layout/vList5"/>
    <dgm:cxn modelId="{DE999CDB-5C04-4CEB-801E-8B3409062303}" type="presOf" srcId="{5DC583C7-16F0-4B25-9B6A-497CD9321DEF}" destId="{B028E5DA-93C5-4F36-A3BB-0DBBD430CBB3}" srcOrd="0" destOrd="1" presId="urn:microsoft.com/office/officeart/2005/8/layout/vList5"/>
    <dgm:cxn modelId="{9DEB9EB3-9228-4384-A13C-8294033C46A9}" srcId="{1784820E-6BB9-4C9D-B784-B96B344B8AC3}" destId="{550F17C9-6FDE-43FF-BA98-04145AE5C98A}" srcOrd="2" destOrd="0" parTransId="{1AF13B05-8853-461D-A02E-66904EF5585D}" sibTransId="{4DFC5E85-B96B-4A13-BC82-11CDE4EADFD8}"/>
    <dgm:cxn modelId="{E96B3876-E593-4D77-A3FA-A748B8977A24}" type="presOf" srcId="{550F17C9-6FDE-43FF-BA98-04145AE5C98A}" destId="{4CAC426B-CD14-4A39-8113-340E7C8D3F26}" srcOrd="0" destOrd="0" presId="urn:microsoft.com/office/officeart/2005/8/layout/vList5"/>
    <dgm:cxn modelId="{B43BF21D-EF96-4B9E-B225-F3BAFF8C79DC}" type="presOf" srcId="{31503C96-29AA-4F50-9188-DD982243509A}" destId="{E9820881-0AC8-4FA4-886D-DA04E475BC52}" srcOrd="0" destOrd="0" presId="urn:microsoft.com/office/officeart/2005/8/layout/vList5"/>
    <dgm:cxn modelId="{22048FD6-DB6F-4C3C-BB02-F6A53CEEA99B}" srcId="{C5AEFD9C-7D90-41ED-BF2B-4609F7A7B509}" destId="{30EAB683-6A53-4A79-B684-D2E0A9895D0A}" srcOrd="3" destOrd="0" parTransId="{72AA4E4B-271F-469D-9B96-EF6F3F6B5C23}" sibTransId="{9F87A4F8-A448-4194-A6A6-83C5F417CBF3}"/>
    <dgm:cxn modelId="{8D23CDC6-8779-4350-8ED4-B6A42D42FDFB}" srcId="{31503C96-29AA-4F50-9188-DD982243509A}" destId="{66DF6A7F-0EC7-48A4-AEE4-EDA3FA7A1CEA}" srcOrd="1" destOrd="0" parTransId="{7C863B3D-E944-4ED2-83CA-569B774A034D}" sibTransId="{13CAF79C-81B3-4D30-8CD9-3F0CAD9CF6B4}"/>
    <dgm:cxn modelId="{4B454917-1DA8-4585-BB6C-9A14AD41C8FC}" type="presOf" srcId="{D338D92E-D2F4-4190-88BB-3A09FA9CFC13}" destId="{CCEE017E-A4BA-4270-A538-D5B415A0D1D3}" srcOrd="0" destOrd="1" presId="urn:microsoft.com/office/officeart/2005/8/layout/vList5"/>
    <dgm:cxn modelId="{2E12681D-64D0-49CD-BBA0-5CC0BA98BB9E}" srcId="{1784820E-6BB9-4C9D-B784-B96B344B8AC3}" destId="{31503C96-29AA-4F50-9188-DD982243509A}" srcOrd="1" destOrd="0" parTransId="{AFBC8300-282B-4588-8715-CDD437872582}" sibTransId="{1DCF5C5B-79A2-4F3E-839A-6805E68855A3}"/>
    <dgm:cxn modelId="{F60F028B-789F-42D2-9652-8133C93769AE}" srcId="{C5AEFD9C-7D90-41ED-BF2B-4609F7A7B509}" destId="{5DC583C7-16F0-4B25-9B6A-497CD9321DEF}" srcOrd="1" destOrd="0" parTransId="{6DEF5401-DFE2-479F-A627-CD1D2C326DF1}" sibTransId="{5C7E59E1-15AB-44F7-9A92-A64916B5B1BF}"/>
    <dgm:cxn modelId="{0C29118D-CE47-4313-81F9-7686E6C2C850}" type="presOf" srcId="{1784820E-6BB9-4C9D-B784-B96B344B8AC3}" destId="{03D580EE-2CFE-45A9-9651-9F497FB944A3}" srcOrd="0" destOrd="0" presId="urn:microsoft.com/office/officeart/2005/8/layout/vList5"/>
    <dgm:cxn modelId="{3CE23B6C-D392-4931-8E59-118E1247974C}" type="presOf" srcId="{30EAB683-6A53-4A79-B684-D2E0A9895D0A}" destId="{B028E5DA-93C5-4F36-A3BB-0DBBD430CBB3}" srcOrd="0" destOrd="3" presId="urn:microsoft.com/office/officeart/2005/8/layout/vList5"/>
    <dgm:cxn modelId="{7A9F3635-4C81-45D9-B4FC-3E5291B518EB}" srcId="{1784820E-6BB9-4C9D-B784-B96B344B8AC3}" destId="{C5AEFD9C-7D90-41ED-BF2B-4609F7A7B509}" srcOrd="0" destOrd="0" parTransId="{63A47DF0-B2C1-481F-964B-02CD9421C29C}" sibTransId="{3F7335F8-60B4-44F9-9F12-9DBC2425EF08}"/>
    <dgm:cxn modelId="{6DB2685C-72FC-4005-9301-F5B22E7430D5}" type="presOf" srcId="{66DF6A7F-0EC7-48A4-AEE4-EDA3FA7A1CEA}" destId="{F7AAD1FE-483A-44ED-B8EE-044133C150BE}" srcOrd="0" destOrd="1" presId="urn:microsoft.com/office/officeart/2005/8/layout/vList5"/>
    <dgm:cxn modelId="{804CAC47-3622-4534-BB04-E3D7AA34F95B}" srcId="{C5AEFD9C-7D90-41ED-BF2B-4609F7A7B509}" destId="{41FF7FCF-0787-486F-A196-16E94551980C}" srcOrd="2" destOrd="0" parTransId="{0EFBE045-B2DC-47EA-9BD2-4562B6228914}" sibTransId="{F6652924-717C-4361-98B1-FCEE0E3F869A}"/>
    <dgm:cxn modelId="{A76CF21E-A2B1-407A-9951-F1E7134DEDEB}" type="presOf" srcId="{C5AEFD9C-7D90-41ED-BF2B-4609F7A7B509}" destId="{E9F1AD6C-21B7-4B8F-9262-421C8001609E}" srcOrd="0" destOrd="0" presId="urn:microsoft.com/office/officeart/2005/8/layout/vList5"/>
    <dgm:cxn modelId="{CF3C8D04-B4A5-4588-8B9E-790F27BD8307}" type="presParOf" srcId="{03D580EE-2CFE-45A9-9651-9F497FB944A3}" destId="{94637DE8-155F-40E3-A14B-796A6F33B32B}" srcOrd="0" destOrd="0" presId="urn:microsoft.com/office/officeart/2005/8/layout/vList5"/>
    <dgm:cxn modelId="{6CD63601-9E7B-4C7F-B086-9966A0E83089}" type="presParOf" srcId="{94637DE8-155F-40E3-A14B-796A6F33B32B}" destId="{E9F1AD6C-21B7-4B8F-9262-421C8001609E}" srcOrd="0" destOrd="0" presId="urn:microsoft.com/office/officeart/2005/8/layout/vList5"/>
    <dgm:cxn modelId="{680D8C1C-BE90-4719-92CC-388DB7515D55}" type="presParOf" srcId="{94637DE8-155F-40E3-A14B-796A6F33B32B}" destId="{B028E5DA-93C5-4F36-A3BB-0DBBD430CBB3}" srcOrd="1" destOrd="0" presId="urn:microsoft.com/office/officeart/2005/8/layout/vList5"/>
    <dgm:cxn modelId="{5D8F9E4D-12EC-4679-B3B8-8E23F0BB482D}" type="presParOf" srcId="{03D580EE-2CFE-45A9-9651-9F497FB944A3}" destId="{6CCEEDA3-BD4D-4FE0-AC0F-E47A482F0F24}" srcOrd="1" destOrd="0" presId="urn:microsoft.com/office/officeart/2005/8/layout/vList5"/>
    <dgm:cxn modelId="{B8F926ED-F100-4C9F-8E9C-B715C229FF29}" type="presParOf" srcId="{03D580EE-2CFE-45A9-9651-9F497FB944A3}" destId="{6707B3E4-97EA-48A1-845D-DDCA19B48CFC}" srcOrd="2" destOrd="0" presId="urn:microsoft.com/office/officeart/2005/8/layout/vList5"/>
    <dgm:cxn modelId="{4FE2433F-346F-427C-9B84-000BF90ACAB0}" type="presParOf" srcId="{6707B3E4-97EA-48A1-845D-DDCA19B48CFC}" destId="{E9820881-0AC8-4FA4-886D-DA04E475BC52}" srcOrd="0" destOrd="0" presId="urn:microsoft.com/office/officeart/2005/8/layout/vList5"/>
    <dgm:cxn modelId="{64DD3745-A1BE-40F7-8AD0-F299704FE085}" type="presParOf" srcId="{6707B3E4-97EA-48A1-845D-DDCA19B48CFC}" destId="{F7AAD1FE-483A-44ED-B8EE-044133C150BE}" srcOrd="1" destOrd="0" presId="urn:microsoft.com/office/officeart/2005/8/layout/vList5"/>
    <dgm:cxn modelId="{75373CDB-DBF4-4C24-9AD0-F461C4287AD4}" type="presParOf" srcId="{03D580EE-2CFE-45A9-9651-9F497FB944A3}" destId="{86571378-0142-4629-AE2D-030DC63B8D43}" srcOrd="3" destOrd="0" presId="urn:microsoft.com/office/officeart/2005/8/layout/vList5"/>
    <dgm:cxn modelId="{46DFD2C7-F432-48A8-9626-247C7967A137}" type="presParOf" srcId="{03D580EE-2CFE-45A9-9651-9F497FB944A3}" destId="{4E59C99B-6E00-4245-B459-B9261D1E2FEF}" srcOrd="4" destOrd="0" presId="urn:microsoft.com/office/officeart/2005/8/layout/vList5"/>
    <dgm:cxn modelId="{025C3DC6-B5FE-41DF-82A7-1A562560DF57}" type="presParOf" srcId="{4E59C99B-6E00-4245-B459-B9261D1E2FEF}" destId="{4CAC426B-CD14-4A39-8113-340E7C8D3F26}" srcOrd="0" destOrd="0" presId="urn:microsoft.com/office/officeart/2005/8/layout/vList5"/>
    <dgm:cxn modelId="{DEAB85C1-09C6-40FC-B3F6-CEBD14072864}" type="presParOf" srcId="{4E59C99B-6E00-4245-B459-B9261D1E2FEF}" destId="{CCEE017E-A4BA-4270-A538-D5B415A0D1D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84820E-6BB9-4C9D-B784-B96B344B8AC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5AEFD9C-7D90-41ED-BF2B-4609F7A7B509}">
      <dgm:prSet phldrT="[Text]"/>
      <dgm:spPr/>
      <dgm:t>
        <a:bodyPr/>
        <a:lstStyle/>
        <a:p>
          <a:r>
            <a:rPr lang="en-GB" dirty="0"/>
            <a:t>Impacts</a:t>
          </a:r>
        </a:p>
      </dgm:t>
    </dgm:pt>
    <dgm:pt modelId="{63A47DF0-B2C1-481F-964B-02CD9421C29C}" type="parTrans" cxnId="{7A9F3635-4C81-45D9-B4FC-3E5291B518EB}">
      <dgm:prSet/>
      <dgm:spPr/>
      <dgm:t>
        <a:bodyPr/>
        <a:lstStyle/>
        <a:p>
          <a:endParaRPr lang="en-GB"/>
        </a:p>
      </dgm:t>
    </dgm:pt>
    <dgm:pt modelId="{3F7335F8-60B4-44F9-9F12-9DBC2425EF08}" type="sibTrans" cxnId="{7A9F3635-4C81-45D9-B4FC-3E5291B518EB}">
      <dgm:prSet/>
      <dgm:spPr/>
      <dgm:t>
        <a:bodyPr/>
        <a:lstStyle/>
        <a:p>
          <a:endParaRPr lang="en-GB"/>
        </a:p>
      </dgm:t>
    </dgm:pt>
    <dgm:pt modelId="{34A970E4-6E88-4863-AB2A-9253CBFF2282}">
      <dgm:prSet phldrT="[Text]"/>
      <dgm:spPr/>
      <dgm:t>
        <a:bodyPr/>
        <a:lstStyle/>
        <a:p>
          <a:r>
            <a:rPr lang="en-GB" dirty="0" smtClean="0"/>
            <a:t>Better support to key policy areas</a:t>
          </a:r>
          <a:endParaRPr lang="en-GB" dirty="0"/>
        </a:p>
      </dgm:t>
    </dgm:pt>
    <dgm:pt modelId="{3D74D176-BEB2-403D-8F6D-567F07CD9382}" type="parTrans" cxnId="{AA7DDF4E-2BFA-4ABF-A780-C55FCE347D42}">
      <dgm:prSet/>
      <dgm:spPr/>
      <dgm:t>
        <a:bodyPr/>
        <a:lstStyle/>
        <a:p>
          <a:endParaRPr lang="en-GB"/>
        </a:p>
      </dgm:t>
    </dgm:pt>
    <dgm:pt modelId="{78DCF806-F39F-4D8D-BCC2-F4876FE89EE7}" type="sibTrans" cxnId="{AA7DDF4E-2BFA-4ABF-A780-C55FCE347D42}">
      <dgm:prSet/>
      <dgm:spPr/>
      <dgm:t>
        <a:bodyPr/>
        <a:lstStyle/>
        <a:p>
          <a:endParaRPr lang="en-GB"/>
        </a:p>
      </dgm:t>
    </dgm:pt>
    <dgm:pt modelId="{31503C96-29AA-4F50-9188-DD982243509A}">
      <dgm:prSet phldrT="[Text]"/>
      <dgm:spPr/>
      <dgm:t>
        <a:bodyPr/>
        <a:lstStyle/>
        <a:p>
          <a:r>
            <a:rPr lang="en-GB" dirty="0"/>
            <a:t>Outcomes</a:t>
          </a:r>
        </a:p>
      </dgm:t>
    </dgm:pt>
    <dgm:pt modelId="{AFBC8300-282B-4588-8715-CDD437872582}" type="parTrans" cxnId="{2E12681D-64D0-49CD-BBA0-5CC0BA98BB9E}">
      <dgm:prSet/>
      <dgm:spPr/>
      <dgm:t>
        <a:bodyPr/>
        <a:lstStyle/>
        <a:p>
          <a:endParaRPr lang="en-GB"/>
        </a:p>
      </dgm:t>
    </dgm:pt>
    <dgm:pt modelId="{1DCF5C5B-79A2-4F3E-839A-6805E68855A3}" type="sibTrans" cxnId="{2E12681D-64D0-49CD-BBA0-5CC0BA98BB9E}">
      <dgm:prSet/>
      <dgm:spPr/>
      <dgm:t>
        <a:bodyPr/>
        <a:lstStyle/>
        <a:p>
          <a:endParaRPr lang="en-GB"/>
        </a:p>
      </dgm:t>
    </dgm:pt>
    <dgm:pt modelId="{F6BD2C9E-43EE-4408-93F4-8741DC564DBC}">
      <dgm:prSet phldrT="[Text]"/>
      <dgm:spPr/>
      <dgm:t>
        <a:bodyPr/>
        <a:lstStyle/>
        <a:p>
          <a:r>
            <a:rPr lang="en-GB" dirty="0" smtClean="0"/>
            <a:t>Further funding secured for the area</a:t>
          </a:r>
          <a:endParaRPr lang="en-GB" dirty="0"/>
        </a:p>
      </dgm:t>
    </dgm:pt>
    <dgm:pt modelId="{E8F73FA4-0ECD-4446-99AD-649C908092C0}" type="parTrans" cxnId="{D28CE0DD-DDDC-4C49-B948-5569CA466FED}">
      <dgm:prSet/>
      <dgm:spPr/>
      <dgm:t>
        <a:bodyPr/>
        <a:lstStyle/>
        <a:p>
          <a:endParaRPr lang="en-GB"/>
        </a:p>
      </dgm:t>
    </dgm:pt>
    <dgm:pt modelId="{6AF14E27-C108-48A5-92DC-35BC0CADF9C9}" type="sibTrans" cxnId="{D28CE0DD-DDDC-4C49-B948-5569CA466FED}">
      <dgm:prSet/>
      <dgm:spPr/>
      <dgm:t>
        <a:bodyPr/>
        <a:lstStyle/>
        <a:p>
          <a:endParaRPr lang="en-GB"/>
        </a:p>
      </dgm:t>
    </dgm:pt>
    <dgm:pt modelId="{8EE7A693-5ADE-4DBE-997D-FB5223C93E2D}">
      <dgm:prSet phldrT="[Text]"/>
      <dgm:spPr/>
      <dgm:t>
        <a:bodyPr/>
        <a:lstStyle/>
        <a:p>
          <a:r>
            <a:rPr lang="en-GB" dirty="0" smtClean="0"/>
            <a:t>More effective use of existing resources </a:t>
          </a:r>
          <a:endParaRPr lang="en-GB" dirty="0"/>
        </a:p>
      </dgm:t>
    </dgm:pt>
    <dgm:pt modelId="{FFE08E3A-746F-46E4-9845-E0A3757A311B}" type="parTrans" cxnId="{ECAFF72D-50EA-4E4A-B564-D75525F33B89}">
      <dgm:prSet/>
      <dgm:spPr/>
      <dgm:t>
        <a:bodyPr/>
        <a:lstStyle/>
        <a:p>
          <a:endParaRPr lang="en-GB"/>
        </a:p>
      </dgm:t>
    </dgm:pt>
    <dgm:pt modelId="{CE7C7333-75CE-4066-9463-D4BA37C10356}" type="sibTrans" cxnId="{ECAFF72D-50EA-4E4A-B564-D75525F33B89}">
      <dgm:prSet/>
      <dgm:spPr/>
      <dgm:t>
        <a:bodyPr/>
        <a:lstStyle/>
        <a:p>
          <a:endParaRPr lang="en-GB"/>
        </a:p>
      </dgm:t>
    </dgm:pt>
    <dgm:pt modelId="{550F17C9-6FDE-43FF-BA98-04145AE5C98A}">
      <dgm:prSet phldrT="[Text]"/>
      <dgm:spPr/>
      <dgm:t>
        <a:bodyPr/>
        <a:lstStyle/>
        <a:p>
          <a:r>
            <a:rPr lang="en-GB" dirty="0"/>
            <a:t>Outputs</a:t>
          </a:r>
        </a:p>
      </dgm:t>
    </dgm:pt>
    <dgm:pt modelId="{1AF13B05-8853-461D-A02E-66904EF5585D}" type="parTrans" cxnId="{9DEB9EB3-9228-4384-A13C-8294033C46A9}">
      <dgm:prSet/>
      <dgm:spPr/>
      <dgm:t>
        <a:bodyPr/>
        <a:lstStyle/>
        <a:p>
          <a:endParaRPr lang="en-GB"/>
        </a:p>
      </dgm:t>
    </dgm:pt>
    <dgm:pt modelId="{4DFC5E85-B96B-4A13-BC82-11CDE4EADFD8}" type="sibTrans" cxnId="{9DEB9EB3-9228-4384-A13C-8294033C46A9}">
      <dgm:prSet/>
      <dgm:spPr/>
      <dgm:t>
        <a:bodyPr/>
        <a:lstStyle/>
        <a:p>
          <a:endParaRPr lang="en-GB"/>
        </a:p>
      </dgm:t>
    </dgm:pt>
    <dgm:pt modelId="{10E6C6AC-AA03-4F0B-AF37-7AC4BE88FB40}">
      <dgm:prSet phldrT="[Text]"/>
      <dgm:spPr/>
      <dgm:t>
        <a:bodyPr/>
        <a:lstStyle/>
        <a:p>
          <a:r>
            <a:rPr lang="en-GB" dirty="0" smtClean="0"/>
            <a:t>Scientific papers, conferences, joint authorships</a:t>
          </a:r>
          <a:endParaRPr lang="en-GB" dirty="0"/>
        </a:p>
      </dgm:t>
    </dgm:pt>
    <dgm:pt modelId="{0CAED485-1C2F-4420-B74F-9700300A328D}" type="parTrans" cxnId="{35AECCDC-3520-489F-BEAC-982EB8721B8C}">
      <dgm:prSet/>
      <dgm:spPr/>
      <dgm:t>
        <a:bodyPr/>
        <a:lstStyle/>
        <a:p>
          <a:endParaRPr lang="en-GB"/>
        </a:p>
      </dgm:t>
    </dgm:pt>
    <dgm:pt modelId="{751EF892-BD60-4216-B6A5-E6AB8EB82408}" type="sibTrans" cxnId="{35AECCDC-3520-489F-BEAC-982EB8721B8C}">
      <dgm:prSet/>
      <dgm:spPr/>
      <dgm:t>
        <a:bodyPr/>
        <a:lstStyle/>
        <a:p>
          <a:endParaRPr lang="en-GB"/>
        </a:p>
      </dgm:t>
    </dgm:pt>
    <dgm:pt modelId="{13D63C81-BC98-450D-8501-3F21F03F87EE}">
      <dgm:prSet/>
      <dgm:spPr/>
      <dgm:t>
        <a:bodyPr/>
        <a:lstStyle/>
        <a:p>
          <a:r>
            <a:rPr lang="en-GB" dirty="0" smtClean="0"/>
            <a:t>Better use of research infrastructures</a:t>
          </a:r>
          <a:endParaRPr lang="en-GB" dirty="0"/>
        </a:p>
      </dgm:t>
    </dgm:pt>
    <dgm:pt modelId="{E9E03457-5573-4882-8DF2-35F57708500C}" type="parTrans" cxnId="{D3407ECD-F0B8-423B-A73C-ED541505420F}">
      <dgm:prSet/>
      <dgm:spPr/>
      <dgm:t>
        <a:bodyPr/>
        <a:lstStyle/>
        <a:p>
          <a:endParaRPr lang="en-GB"/>
        </a:p>
      </dgm:t>
    </dgm:pt>
    <dgm:pt modelId="{D2D9F14F-E554-443E-86D2-214B1B8FE187}" type="sibTrans" cxnId="{D3407ECD-F0B8-423B-A73C-ED541505420F}">
      <dgm:prSet/>
      <dgm:spPr/>
      <dgm:t>
        <a:bodyPr/>
        <a:lstStyle/>
        <a:p>
          <a:endParaRPr lang="en-GB"/>
        </a:p>
      </dgm:t>
    </dgm:pt>
    <dgm:pt modelId="{5443AFF4-97CC-4D4A-8E4B-274137512EE4}">
      <dgm:prSet/>
      <dgm:spPr/>
      <dgm:t>
        <a:bodyPr/>
        <a:lstStyle/>
        <a:p>
          <a:r>
            <a:rPr lang="en-GB" dirty="0" smtClean="0"/>
            <a:t>Researchers more targeted to policy needs</a:t>
          </a:r>
          <a:endParaRPr lang="en-GB" dirty="0"/>
        </a:p>
      </dgm:t>
    </dgm:pt>
    <dgm:pt modelId="{C2944D26-809A-429E-9845-53A005BA185B}" type="parTrans" cxnId="{E7AA305E-960F-46CB-AFF7-12D731C2EEF0}">
      <dgm:prSet/>
      <dgm:spPr/>
      <dgm:t>
        <a:bodyPr/>
        <a:lstStyle/>
        <a:p>
          <a:endParaRPr lang="en-GB"/>
        </a:p>
      </dgm:t>
    </dgm:pt>
    <dgm:pt modelId="{5420698C-787E-4055-99DB-5F0414B86E64}" type="sibTrans" cxnId="{E7AA305E-960F-46CB-AFF7-12D731C2EEF0}">
      <dgm:prSet/>
      <dgm:spPr/>
      <dgm:t>
        <a:bodyPr/>
        <a:lstStyle/>
        <a:p>
          <a:endParaRPr lang="en-GB"/>
        </a:p>
      </dgm:t>
    </dgm:pt>
    <dgm:pt modelId="{B04516A6-A611-4CB3-BB5C-84B67266502A}">
      <dgm:prSet/>
      <dgm:spPr/>
      <dgm:t>
        <a:bodyPr/>
        <a:lstStyle/>
        <a:p>
          <a:r>
            <a:rPr lang="en-GB" dirty="0" smtClean="0"/>
            <a:t>Collaborative projects</a:t>
          </a:r>
          <a:endParaRPr lang="en-GB" dirty="0"/>
        </a:p>
      </dgm:t>
    </dgm:pt>
    <dgm:pt modelId="{00FBAFD7-6718-47D0-9A5C-44E1697B3166}" type="parTrans" cxnId="{F9BBB88D-D967-43A7-A94C-B841976EEAE1}">
      <dgm:prSet/>
      <dgm:spPr/>
      <dgm:t>
        <a:bodyPr/>
        <a:lstStyle/>
        <a:p>
          <a:endParaRPr lang="en-GB"/>
        </a:p>
      </dgm:t>
    </dgm:pt>
    <dgm:pt modelId="{CFF697D1-1EFE-45DC-A5CD-C815255D4B00}" type="sibTrans" cxnId="{F9BBB88D-D967-43A7-A94C-B841976EEAE1}">
      <dgm:prSet/>
      <dgm:spPr/>
      <dgm:t>
        <a:bodyPr/>
        <a:lstStyle/>
        <a:p>
          <a:endParaRPr lang="en-GB"/>
        </a:p>
      </dgm:t>
    </dgm:pt>
    <dgm:pt modelId="{03D580EE-2CFE-45A9-9651-9F497FB944A3}" type="pres">
      <dgm:prSet presAssocID="{1784820E-6BB9-4C9D-B784-B96B344B8A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4637DE8-155F-40E3-A14B-796A6F33B32B}" type="pres">
      <dgm:prSet presAssocID="{C5AEFD9C-7D90-41ED-BF2B-4609F7A7B509}" presName="linNode" presStyleCnt="0"/>
      <dgm:spPr/>
    </dgm:pt>
    <dgm:pt modelId="{E9F1AD6C-21B7-4B8F-9262-421C8001609E}" type="pres">
      <dgm:prSet presAssocID="{C5AEFD9C-7D90-41ED-BF2B-4609F7A7B50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28E5DA-93C5-4F36-A3BB-0DBBD430CBB3}" type="pres">
      <dgm:prSet presAssocID="{C5AEFD9C-7D90-41ED-BF2B-4609F7A7B50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CEEDA3-BD4D-4FE0-AC0F-E47A482F0F24}" type="pres">
      <dgm:prSet presAssocID="{3F7335F8-60B4-44F9-9F12-9DBC2425EF08}" presName="sp" presStyleCnt="0"/>
      <dgm:spPr/>
    </dgm:pt>
    <dgm:pt modelId="{6707B3E4-97EA-48A1-845D-DDCA19B48CFC}" type="pres">
      <dgm:prSet presAssocID="{31503C96-29AA-4F50-9188-DD982243509A}" presName="linNode" presStyleCnt="0"/>
      <dgm:spPr/>
    </dgm:pt>
    <dgm:pt modelId="{E9820881-0AC8-4FA4-886D-DA04E475BC52}" type="pres">
      <dgm:prSet presAssocID="{31503C96-29AA-4F50-9188-DD982243509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AAD1FE-483A-44ED-B8EE-044133C150BE}" type="pres">
      <dgm:prSet presAssocID="{31503C96-29AA-4F50-9188-DD982243509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571378-0142-4629-AE2D-030DC63B8D43}" type="pres">
      <dgm:prSet presAssocID="{1DCF5C5B-79A2-4F3E-839A-6805E68855A3}" presName="sp" presStyleCnt="0"/>
      <dgm:spPr/>
    </dgm:pt>
    <dgm:pt modelId="{4E59C99B-6E00-4245-B459-B9261D1E2FEF}" type="pres">
      <dgm:prSet presAssocID="{550F17C9-6FDE-43FF-BA98-04145AE5C98A}" presName="linNode" presStyleCnt="0"/>
      <dgm:spPr/>
    </dgm:pt>
    <dgm:pt modelId="{4CAC426B-CD14-4A39-8113-340E7C8D3F26}" type="pres">
      <dgm:prSet presAssocID="{550F17C9-6FDE-43FF-BA98-04145AE5C98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CEE017E-A4BA-4270-A538-D5B415A0D1D3}" type="pres">
      <dgm:prSet presAssocID="{550F17C9-6FDE-43FF-BA98-04145AE5C98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016A0E5-5532-4599-BF66-0B0DA57328FA}" type="presOf" srcId="{10E6C6AC-AA03-4F0B-AF37-7AC4BE88FB40}" destId="{CCEE017E-A4BA-4270-A538-D5B415A0D1D3}" srcOrd="0" destOrd="0" presId="urn:microsoft.com/office/officeart/2005/8/layout/vList5"/>
    <dgm:cxn modelId="{BB4AD856-3EC8-493E-973A-8517E9070BB0}" type="presOf" srcId="{8EE7A693-5ADE-4DBE-997D-FB5223C93E2D}" destId="{F7AAD1FE-483A-44ED-B8EE-044133C150BE}" srcOrd="0" destOrd="2" presId="urn:microsoft.com/office/officeart/2005/8/layout/vList5"/>
    <dgm:cxn modelId="{4F075126-2E97-45F2-8B1C-E56105C839B5}" type="presOf" srcId="{34A970E4-6E88-4863-AB2A-9253CBFF2282}" destId="{B028E5DA-93C5-4F36-A3BB-0DBBD430CBB3}" srcOrd="0" destOrd="0" presId="urn:microsoft.com/office/officeart/2005/8/layout/vList5"/>
    <dgm:cxn modelId="{1496E598-4C2F-400E-928C-B3572B1CE91A}" type="presOf" srcId="{5443AFF4-97CC-4D4A-8E4B-274137512EE4}" destId="{F7AAD1FE-483A-44ED-B8EE-044133C150BE}" srcOrd="0" destOrd="1" presId="urn:microsoft.com/office/officeart/2005/8/layout/vList5"/>
    <dgm:cxn modelId="{864BD1FD-618F-4CF6-8432-5254C3E74664}" type="presOf" srcId="{550F17C9-6FDE-43FF-BA98-04145AE5C98A}" destId="{4CAC426B-CD14-4A39-8113-340E7C8D3F26}" srcOrd="0" destOrd="0" presId="urn:microsoft.com/office/officeart/2005/8/layout/vList5"/>
    <dgm:cxn modelId="{186EEEF6-8111-4A20-95A9-60F509DDC22E}" type="presOf" srcId="{B04516A6-A611-4CB3-BB5C-84B67266502A}" destId="{CCEE017E-A4BA-4270-A538-D5B415A0D1D3}" srcOrd="0" destOrd="1" presId="urn:microsoft.com/office/officeart/2005/8/layout/vList5"/>
    <dgm:cxn modelId="{AA7DDF4E-2BFA-4ABF-A780-C55FCE347D42}" srcId="{C5AEFD9C-7D90-41ED-BF2B-4609F7A7B509}" destId="{34A970E4-6E88-4863-AB2A-9253CBFF2282}" srcOrd="0" destOrd="0" parTransId="{3D74D176-BEB2-403D-8F6D-567F07CD9382}" sibTransId="{78DCF806-F39F-4D8D-BCC2-F4876FE89EE7}"/>
    <dgm:cxn modelId="{9DEB9EB3-9228-4384-A13C-8294033C46A9}" srcId="{1784820E-6BB9-4C9D-B784-B96B344B8AC3}" destId="{550F17C9-6FDE-43FF-BA98-04145AE5C98A}" srcOrd="2" destOrd="0" parTransId="{1AF13B05-8853-461D-A02E-66904EF5585D}" sibTransId="{4DFC5E85-B96B-4A13-BC82-11CDE4EADFD8}"/>
    <dgm:cxn modelId="{4C8988B6-A50B-4B42-A44B-20909FD958F8}" type="presOf" srcId="{13D63C81-BC98-450D-8501-3F21F03F87EE}" destId="{B028E5DA-93C5-4F36-A3BB-0DBBD430CBB3}" srcOrd="0" destOrd="1" presId="urn:microsoft.com/office/officeart/2005/8/layout/vList5"/>
    <dgm:cxn modelId="{87EA45B1-01C5-47A0-B5CC-23FDA026B535}" type="presOf" srcId="{31503C96-29AA-4F50-9188-DD982243509A}" destId="{E9820881-0AC8-4FA4-886D-DA04E475BC52}" srcOrd="0" destOrd="0" presId="urn:microsoft.com/office/officeart/2005/8/layout/vList5"/>
    <dgm:cxn modelId="{D3407ECD-F0B8-423B-A73C-ED541505420F}" srcId="{C5AEFD9C-7D90-41ED-BF2B-4609F7A7B509}" destId="{13D63C81-BC98-450D-8501-3F21F03F87EE}" srcOrd="1" destOrd="0" parTransId="{E9E03457-5573-4882-8DF2-35F57708500C}" sibTransId="{D2D9F14F-E554-443E-86D2-214B1B8FE187}"/>
    <dgm:cxn modelId="{E640EF43-73F3-4B1D-921F-3AF506B99932}" type="presOf" srcId="{1784820E-6BB9-4C9D-B784-B96B344B8AC3}" destId="{03D580EE-2CFE-45A9-9651-9F497FB944A3}" srcOrd="0" destOrd="0" presId="urn:microsoft.com/office/officeart/2005/8/layout/vList5"/>
    <dgm:cxn modelId="{D28CE0DD-DDDC-4C49-B948-5569CA466FED}" srcId="{31503C96-29AA-4F50-9188-DD982243509A}" destId="{F6BD2C9E-43EE-4408-93F4-8741DC564DBC}" srcOrd="0" destOrd="0" parTransId="{E8F73FA4-0ECD-4446-99AD-649C908092C0}" sibTransId="{6AF14E27-C108-48A5-92DC-35BC0CADF9C9}"/>
    <dgm:cxn modelId="{C411A867-DEAB-4746-A254-D86FE0343236}" type="presOf" srcId="{C5AEFD9C-7D90-41ED-BF2B-4609F7A7B509}" destId="{E9F1AD6C-21B7-4B8F-9262-421C8001609E}" srcOrd="0" destOrd="0" presId="urn:microsoft.com/office/officeart/2005/8/layout/vList5"/>
    <dgm:cxn modelId="{F9BBB88D-D967-43A7-A94C-B841976EEAE1}" srcId="{550F17C9-6FDE-43FF-BA98-04145AE5C98A}" destId="{B04516A6-A611-4CB3-BB5C-84B67266502A}" srcOrd="1" destOrd="0" parTransId="{00FBAFD7-6718-47D0-9A5C-44E1697B3166}" sibTransId="{CFF697D1-1EFE-45DC-A5CD-C815255D4B00}"/>
    <dgm:cxn modelId="{E7AA305E-960F-46CB-AFF7-12D731C2EEF0}" srcId="{31503C96-29AA-4F50-9188-DD982243509A}" destId="{5443AFF4-97CC-4D4A-8E4B-274137512EE4}" srcOrd="1" destOrd="0" parTransId="{C2944D26-809A-429E-9845-53A005BA185B}" sibTransId="{5420698C-787E-4055-99DB-5F0414B86E64}"/>
    <dgm:cxn modelId="{7A9F3635-4C81-45D9-B4FC-3E5291B518EB}" srcId="{1784820E-6BB9-4C9D-B784-B96B344B8AC3}" destId="{C5AEFD9C-7D90-41ED-BF2B-4609F7A7B509}" srcOrd="0" destOrd="0" parTransId="{63A47DF0-B2C1-481F-964B-02CD9421C29C}" sibTransId="{3F7335F8-60B4-44F9-9F12-9DBC2425EF08}"/>
    <dgm:cxn modelId="{ECAFF72D-50EA-4E4A-B564-D75525F33B89}" srcId="{31503C96-29AA-4F50-9188-DD982243509A}" destId="{8EE7A693-5ADE-4DBE-997D-FB5223C93E2D}" srcOrd="2" destOrd="0" parTransId="{FFE08E3A-746F-46E4-9845-E0A3757A311B}" sibTransId="{CE7C7333-75CE-4066-9463-D4BA37C10356}"/>
    <dgm:cxn modelId="{2E12681D-64D0-49CD-BBA0-5CC0BA98BB9E}" srcId="{1784820E-6BB9-4C9D-B784-B96B344B8AC3}" destId="{31503C96-29AA-4F50-9188-DD982243509A}" srcOrd="1" destOrd="0" parTransId="{AFBC8300-282B-4588-8715-CDD437872582}" sibTransId="{1DCF5C5B-79A2-4F3E-839A-6805E68855A3}"/>
    <dgm:cxn modelId="{35AECCDC-3520-489F-BEAC-982EB8721B8C}" srcId="{550F17C9-6FDE-43FF-BA98-04145AE5C98A}" destId="{10E6C6AC-AA03-4F0B-AF37-7AC4BE88FB40}" srcOrd="0" destOrd="0" parTransId="{0CAED485-1C2F-4420-B74F-9700300A328D}" sibTransId="{751EF892-BD60-4216-B6A5-E6AB8EB82408}"/>
    <dgm:cxn modelId="{D0F6E2E4-78D4-4EFA-8565-2E12895D8AC3}" type="presOf" srcId="{F6BD2C9E-43EE-4408-93F4-8741DC564DBC}" destId="{F7AAD1FE-483A-44ED-B8EE-044133C150BE}" srcOrd="0" destOrd="0" presId="urn:microsoft.com/office/officeart/2005/8/layout/vList5"/>
    <dgm:cxn modelId="{C47B7960-5CFA-425A-845E-C5BDA5BF96F4}" type="presParOf" srcId="{03D580EE-2CFE-45A9-9651-9F497FB944A3}" destId="{94637DE8-155F-40E3-A14B-796A6F33B32B}" srcOrd="0" destOrd="0" presId="urn:microsoft.com/office/officeart/2005/8/layout/vList5"/>
    <dgm:cxn modelId="{18427A97-A18A-41E2-98F8-95B126CDC7C6}" type="presParOf" srcId="{94637DE8-155F-40E3-A14B-796A6F33B32B}" destId="{E9F1AD6C-21B7-4B8F-9262-421C8001609E}" srcOrd="0" destOrd="0" presId="urn:microsoft.com/office/officeart/2005/8/layout/vList5"/>
    <dgm:cxn modelId="{CE490959-D238-41E0-A321-5D18967BBD85}" type="presParOf" srcId="{94637DE8-155F-40E3-A14B-796A6F33B32B}" destId="{B028E5DA-93C5-4F36-A3BB-0DBBD430CBB3}" srcOrd="1" destOrd="0" presId="urn:microsoft.com/office/officeart/2005/8/layout/vList5"/>
    <dgm:cxn modelId="{C693CB11-8034-42F8-86E7-1F0029140548}" type="presParOf" srcId="{03D580EE-2CFE-45A9-9651-9F497FB944A3}" destId="{6CCEEDA3-BD4D-4FE0-AC0F-E47A482F0F24}" srcOrd="1" destOrd="0" presId="urn:microsoft.com/office/officeart/2005/8/layout/vList5"/>
    <dgm:cxn modelId="{022F7199-FD61-4278-9E3E-25905FF59E1A}" type="presParOf" srcId="{03D580EE-2CFE-45A9-9651-9F497FB944A3}" destId="{6707B3E4-97EA-48A1-845D-DDCA19B48CFC}" srcOrd="2" destOrd="0" presId="urn:microsoft.com/office/officeart/2005/8/layout/vList5"/>
    <dgm:cxn modelId="{A1C7D1BD-F875-4CCE-B3C6-B12C7E20508C}" type="presParOf" srcId="{6707B3E4-97EA-48A1-845D-DDCA19B48CFC}" destId="{E9820881-0AC8-4FA4-886D-DA04E475BC52}" srcOrd="0" destOrd="0" presId="urn:microsoft.com/office/officeart/2005/8/layout/vList5"/>
    <dgm:cxn modelId="{D72A8139-2C42-4BA3-9514-0FC239598F56}" type="presParOf" srcId="{6707B3E4-97EA-48A1-845D-DDCA19B48CFC}" destId="{F7AAD1FE-483A-44ED-B8EE-044133C150BE}" srcOrd="1" destOrd="0" presId="urn:microsoft.com/office/officeart/2005/8/layout/vList5"/>
    <dgm:cxn modelId="{2609A19B-484F-4A9B-BBB2-93023F2BE100}" type="presParOf" srcId="{03D580EE-2CFE-45A9-9651-9F497FB944A3}" destId="{86571378-0142-4629-AE2D-030DC63B8D43}" srcOrd="3" destOrd="0" presId="urn:microsoft.com/office/officeart/2005/8/layout/vList5"/>
    <dgm:cxn modelId="{A5EABCFD-9F31-4E01-A053-C31B90B4172C}" type="presParOf" srcId="{03D580EE-2CFE-45A9-9651-9F497FB944A3}" destId="{4E59C99B-6E00-4245-B459-B9261D1E2FEF}" srcOrd="4" destOrd="0" presId="urn:microsoft.com/office/officeart/2005/8/layout/vList5"/>
    <dgm:cxn modelId="{B9BDD763-6F2C-458D-AE21-72CE3DFF5280}" type="presParOf" srcId="{4E59C99B-6E00-4245-B459-B9261D1E2FEF}" destId="{4CAC426B-CD14-4A39-8113-340E7C8D3F26}" srcOrd="0" destOrd="0" presId="urn:microsoft.com/office/officeart/2005/8/layout/vList5"/>
    <dgm:cxn modelId="{7E171C48-AF18-4B6A-9488-6E33683649C1}" type="presParOf" srcId="{4E59C99B-6E00-4245-B459-B9261D1E2FEF}" destId="{CCEE017E-A4BA-4270-A538-D5B415A0D1D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28E5DA-93C5-4F36-A3BB-0DBBD430CBB3}">
      <dsp:nvSpPr>
        <dsp:cNvPr id="0" name=""/>
        <dsp:cNvSpPr/>
      </dsp:nvSpPr>
      <dsp:spPr>
        <a:xfrm rot="5400000">
          <a:off x="1926719" y="-493218"/>
          <a:ext cx="1553754" cy="254456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1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Improved quality of European Research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Increased collaboration between national R&amp;D programmes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Combining resources to address grand challenges </a:t>
          </a:r>
          <a:endParaRPr lang="en-GB" sz="1200" kern="1200" dirty="0"/>
        </a:p>
      </dsp:txBody>
      <dsp:txXfrm rot="-5400000">
        <a:off x="1431316" y="78033"/>
        <a:ext cx="2468713" cy="1402058"/>
      </dsp:txXfrm>
    </dsp:sp>
    <dsp:sp modelId="{E9F1AD6C-21B7-4B8F-9262-421C8001609E}">
      <dsp:nvSpPr>
        <dsp:cNvPr id="0" name=""/>
        <dsp:cNvSpPr/>
      </dsp:nvSpPr>
      <dsp:spPr>
        <a:xfrm>
          <a:off x="0" y="80395"/>
          <a:ext cx="1431315" cy="13973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Global Objectives</a:t>
          </a:r>
        </a:p>
      </dsp:txBody>
      <dsp:txXfrm>
        <a:off x="68212" y="148607"/>
        <a:ext cx="1294891" cy="1260907"/>
      </dsp:txXfrm>
    </dsp:sp>
    <dsp:sp modelId="{F7AAD1FE-483A-44ED-B8EE-044133C150BE}">
      <dsp:nvSpPr>
        <dsp:cNvPr id="0" name=""/>
        <dsp:cNvSpPr/>
      </dsp:nvSpPr>
      <dsp:spPr>
        <a:xfrm rot="5400000">
          <a:off x="2149951" y="1049702"/>
          <a:ext cx="1117865" cy="254953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Coherent joined up </a:t>
          </a:r>
          <a:r>
            <a:rPr lang="en-GB" sz="1200" kern="1200" dirty="0" smtClean="0"/>
            <a:t>European</a:t>
          </a:r>
          <a:r>
            <a:rPr lang="en-GB" sz="1500" kern="1200" dirty="0" smtClean="0"/>
            <a:t> research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More dialogue with MS and EU level policy</a:t>
          </a:r>
          <a:endParaRPr lang="en-GB" sz="1500" kern="1200" dirty="0"/>
        </a:p>
      </dsp:txBody>
      <dsp:txXfrm rot="-5400000">
        <a:off x="1434115" y="1820108"/>
        <a:ext cx="2494968" cy="1008725"/>
      </dsp:txXfrm>
    </dsp:sp>
    <dsp:sp modelId="{E9820881-0AC8-4FA4-886D-DA04E475BC52}">
      <dsp:nvSpPr>
        <dsp:cNvPr id="0" name=""/>
        <dsp:cNvSpPr/>
      </dsp:nvSpPr>
      <dsp:spPr>
        <a:xfrm>
          <a:off x="0" y="1625805"/>
          <a:ext cx="1434115" cy="13973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Intermediate</a:t>
          </a:r>
        </a:p>
      </dsp:txBody>
      <dsp:txXfrm>
        <a:off x="68212" y="1694017"/>
        <a:ext cx="1297691" cy="1260907"/>
      </dsp:txXfrm>
    </dsp:sp>
    <dsp:sp modelId="{CCEE017E-A4BA-4270-A538-D5B415A0D1D3}">
      <dsp:nvSpPr>
        <dsp:cNvPr id="0" name=""/>
        <dsp:cNvSpPr/>
      </dsp:nvSpPr>
      <dsp:spPr>
        <a:xfrm rot="5400000">
          <a:off x="2149951" y="2516901"/>
          <a:ext cx="1117865" cy="254953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Share best practice in funding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Critical mass in research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Avoid duplication</a:t>
          </a:r>
          <a:endParaRPr lang="en-GB" sz="1200" kern="1200" dirty="0"/>
        </a:p>
      </dsp:txBody>
      <dsp:txXfrm rot="-5400000">
        <a:off x="1434115" y="3287307"/>
        <a:ext cx="2494968" cy="1008725"/>
      </dsp:txXfrm>
    </dsp:sp>
    <dsp:sp modelId="{4CAC426B-CD14-4A39-8113-340E7C8D3F26}">
      <dsp:nvSpPr>
        <dsp:cNvPr id="0" name=""/>
        <dsp:cNvSpPr/>
      </dsp:nvSpPr>
      <dsp:spPr>
        <a:xfrm>
          <a:off x="0" y="3093004"/>
          <a:ext cx="1434115" cy="13973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Operational</a:t>
          </a:r>
        </a:p>
      </dsp:txBody>
      <dsp:txXfrm>
        <a:off x="68212" y="3161216"/>
        <a:ext cx="1297691" cy="12609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28E5DA-93C5-4F36-A3BB-0DBBD430CBB3}">
      <dsp:nvSpPr>
        <dsp:cNvPr id="0" name=""/>
        <dsp:cNvSpPr/>
      </dsp:nvSpPr>
      <dsp:spPr>
        <a:xfrm rot="5400000">
          <a:off x="2106294" y="-537635"/>
          <a:ext cx="1158228" cy="25274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Better support to key policy areas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Better use of research infrastructures</a:t>
          </a:r>
          <a:endParaRPr lang="en-GB" sz="1200" kern="1200" dirty="0"/>
        </a:p>
      </dsp:txBody>
      <dsp:txXfrm rot="-5400000">
        <a:off x="1421687" y="203512"/>
        <a:ext cx="2470903" cy="1045148"/>
      </dsp:txXfrm>
    </dsp:sp>
    <dsp:sp modelId="{E9F1AD6C-21B7-4B8F-9262-421C8001609E}">
      <dsp:nvSpPr>
        <dsp:cNvPr id="0" name=""/>
        <dsp:cNvSpPr/>
      </dsp:nvSpPr>
      <dsp:spPr>
        <a:xfrm>
          <a:off x="0" y="2193"/>
          <a:ext cx="1421686" cy="1447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/>
            <a:t>Impacts</a:t>
          </a:r>
        </a:p>
      </dsp:txBody>
      <dsp:txXfrm>
        <a:off x="69401" y="71594"/>
        <a:ext cx="1282884" cy="1308983"/>
      </dsp:txXfrm>
    </dsp:sp>
    <dsp:sp modelId="{F7AAD1FE-483A-44ED-B8EE-044133C150BE}">
      <dsp:nvSpPr>
        <dsp:cNvPr id="0" name=""/>
        <dsp:cNvSpPr/>
      </dsp:nvSpPr>
      <dsp:spPr>
        <a:xfrm rot="5400000">
          <a:off x="2106294" y="982539"/>
          <a:ext cx="1158228" cy="25274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Further funding secured for the area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Researchers more targeted to policy needs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More effective use of existing resources </a:t>
          </a:r>
          <a:endParaRPr lang="en-GB" sz="1200" kern="1200" dirty="0"/>
        </a:p>
      </dsp:txBody>
      <dsp:txXfrm rot="-5400000">
        <a:off x="1421687" y="1723686"/>
        <a:ext cx="2470903" cy="1045148"/>
      </dsp:txXfrm>
    </dsp:sp>
    <dsp:sp modelId="{E9820881-0AC8-4FA4-886D-DA04E475BC52}">
      <dsp:nvSpPr>
        <dsp:cNvPr id="0" name=""/>
        <dsp:cNvSpPr/>
      </dsp:nvSpPr>
      <dsp:spPr>
        <a:xfrm>
          <a:off x="0" y="1522368"/>
          <a:ext cx="1421686" cy="1447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/>
            <a:t>Outcomes</a:t>
          </a:r>
        </a:p>
      </dsp:txBody>
      <dsp:txXfrm>
        <a:off x="69401" y="1591769"/>
        <a:ext cx="1282884" cy="1308983"/>
      </dsp:txXfrm>
    </dsp:sp>
    <dsp:sp modelId="{CCEE017E-A4BA-4270-A538-D5B415A0D1D3}">
      <dsp:nvSpPr>
        <dsp:cNvPr id="0" name=""/>
        <dsp:cNvSpPr/>
      </dsp:nvSpPr>
      <dsp:spPr>
        <a:xfrm rot="5400000">
          <a:off x="2106294" y="2502714"/>
          <a:ext cx="1158228" cy="252744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Scientific papers, conferences, joint authorships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Collaborative projects</a:t>
          </a:r>
          <a:endParaRPr lang="en-GB" sz="1200" kern="1200" dirty="0"/>
        </a:p>
      </dsp:txBody>
      <dsp:txXfrm rot="-5400000">
        <a:off x="1421687" y="3243861"/>
        <a:ext cx="2470903" cy="1045148"/>
      </dsp:txXfrm>
    </dsp:sp>
    <dsp:sp modelId="{4CAC426B-CD14-4A39-8113-340E7C8D3F26}">
      <dsp:nvSpPr>
        <dsp:cNvPr id="0" name=""/>
        <dsp:cNvSpPr/>
      </dsp:nvSpPr>
      <dsp:spPr>
        <a:xfrm>
          <a:off x="0" y="3042542"/>
          <a:ext cx="1421686" cy="1447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/>
            <a:t>Outputs</a:t>
          </a:r>
        </a:p>
      </dsp:txBody>
      <dsp:txXfrm>
        <a:off x="69401" y="3111943"/>
        <a:ext cx="1282884" cy="1308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626" cy="488870"/>
          </a:xfrm>
          <a:prstGeom prst="rect">
            <a:avLst/>
          </a:prstGeom>
        </p:spPr>
        <p:txBody>
          <a:bodyPr vert="horz" lIns="89785" tIns="44892" rIns="89785" bIns="4489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505" y="0"/>
            <a:ext cx="2890626" cy="488870"/>
          </a:xfrm>
          <a:prstGeom prst="rect">
            <a:avLst/>
          </a:prstGeom>
        </p:spPr>
        <p:txBody>
          <a:bodyPr vert="horz" lIns="89785" tIns="44892" rIns="89785" bIns="44892" rtlCol="0"/>
          <a:lstStyle>
            <a:lvl1pPr algn="r">
              <a:defRPr sz="1200"/>
            </a:lvl1pPr>
          </a:lstStyle>
          <a:p>
            <a:fld id="{5CA32D41-5B9B-44A9-9EDE-EB2829CF4C82}" type="datetimeFigureOut">
              <a:rPr lang="en-GB" smtClean="0"/>
              <a:t>27/05/2016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286846"/>
            <a:ext cx="2890626" cy="488870"/>
          </a:xfrm>
          <a:prstGeom prst="rect">
            <a:avLst/>
          </a:prstGeom>
        </p:spPr>
        <p:txBody>
          <a:bodyPr vert="horz" lIns="89785" tIns="44892" rIns="89785" bIns="4489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505" y="9286846"/>
            <a:ext cx="2890626" cy="488870"/>
          </a:xfrm>
          <a:prstGeom prst="rect">
            <a:avLst/>
          </a:prstGeom>
        </p:spPr>
        <p:txBody>
          <a:bodyPr vert="horz" lIns="89785" tIns="44892" rIns="89785" bIns="44892" rtlCol="0" anchor="b"/>
          <a:lstStyle>
            <a:lvl1pPr algn="r">
              <a:defRPr sz="1200"/>
            </a:lvl1pPr>
          </a:lstStyle>
          <a:p>
            <a:fld id="{5F781E94-AFAF-43FA-89D3-B7EC39FF1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819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22EF6-862D-43ED-AAF2-B329101EFDD5}" type="datetimeFigureOut">
              <a:rPr lang="en-GB" smtClean="0"/>
              <a:t>27/05/2016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0588" y="733425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45025"/>
            <a:ext cx="5337175" cy="4398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6875"/>
            <a:ext cx="2890838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286875"/>
            <a:ext cx="2890838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17BC5-7FA7-4B61-AB1D-5AC676B6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546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Challenges that JPIs</a:t>
            </a:r>
            <a:r>
              <a:rPr lang="en-US" baseline="0" dirty="0" smtClean="0"/>
              <a:t> face with turnover on national assembly.  Level of allowed commitment of participatnts – this may depend on National view of </a:t>
            </a:r>
            <a:r>
              <a:rPr lang="en-US" baseline="0" dirty="0" err="1" smtClean="0"/>
              <a:t>paticipation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17BC5-7FA7-4B61-AB1D-5AC676B6C8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684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L_PPT_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4000" y="4680000"/>
            <a:ext cx="6400800" cy="128651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0539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4000" y="6417059"/>
            <a:ext cx="2133600" cy="365125"/>
          </a:xfrm>
        </p:spPr>
        <p:txBody>
          <a:bodyPr/>
          <a:lstStyle>
            <a:lvl1pPr>
              <a:defRPr>
                <a:solidFill>
                  <a:srgbClr val="053991"/>
                </a:solidFill>
              </a:defRPr>
            </a:lvl1pPr>
          </a:lstStyle>
          <a:p>
            <a:fld id="{CEEDFD67-5994-DD4E-B2F9-AED612E59D5C}" type="datetimeFigureOut">
              <a:rPr lang="en-US" smtClean="0"/>
              <a:pPr/>
              <a:t>5/27/2016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53991"/>
                </a:solidFill>
              </a:defRPr>
            </a:lvl1pPr>
          </a:lstStyle>
          <a:p>
            <a:fld id="{F3896F77-8176-5046-8472-9DF78E7C57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84000" y="2088000"/>
            <a:ext cx="6869374" cy="12417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187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EDFD67-5994-DD4E-B2F9-AED612E59D5C}" type="datetimeFigureOut">
              <a:rPr lang="en-US" smtClean="0"/>
              <a:pPr/>
              <a:t>5/27/2016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896F77-8176-5046-8472-9DF78E7C57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334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L_PPT_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EDFD67-5994-DD4E-B2F9-AED612E59D5C}" type="datetimeFigureOut">
              <a:rPr lang="en-US" smtClean="0"/>
              <a:pPr/>
              <a:t>5/27/2016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896F77-8176-5046-8472-9DF78E7C57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30146" y="1620000"/>
            <a:ext cx="6869374" cy="758387"/>
          </a:xfrm>
        </p:spPr>
        <p:txBody>
          <a:bodyPr/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130400" y="2710800"/>
            <a:ext cx="8229600" cy="3415660"/>
          </a:xfr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254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_PPT_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146" y="1620000"/>
            <a:ext cx="6869374" cy="7583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00" y="2710800"/>
            <a:ext cx="8229600" cy="3415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0146" y="64170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DFD67-5994-DD4E-B2F9-AED612E59D5C}" type="datetimeFigureOut">
              <a:rPr lang="en-US" smtClean="0"/>
              <a:t>5/27/2016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96F77-8176-5046-8472-9DF78E7C5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48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rgbClr val="05399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5399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05399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5399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05399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rgbClr val="05399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425739" y="5777947"/>
            <a:ext cx="7378420" cy="636105"/>
          </a:xfrm>
        </p:spPr>
        <p:txBody>
          <a:bodyPr>
            <a:normAutofit/>
          </a:bodyPr>
          <a:lstStyle/>
          <a:p>
            <a:r>
              <a:rPr lang="en-US" dirty="0" smtClean="0"/>
              <a:t>ERA-LEARN 2020 Workshop on evaluation and impact assessment of P2Ps, </a:t>
            </a:r>
          </a:p>
          <a:p>
            <a:r>
              <a:rPr lang="en-US" dirty="0" smtClean="0"/>
              <a:t>Brussels, 18 May 2016</a:t>
            </a:r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25739" y="2439691"/>
            <a:ext cx="6869374" cy="1973283"/>
          </a:xfrm>
        </p:spPr>
        <p:txBody>
          <a:bodyPr>
            <a:normAutofit fontScale="90000"/>
          </a:bodyPr>
          <a:lstStyle/>
          <a:p>
            <a:pPr lvl="0"/>
            <a:r>
              <a:rPr lang="en-GB" sz="3200" dirty="0"/>
              <a:t>Topic C</a:t>
            </a:r>
            <a:r>
              <a:rPr lang="en-GB" sz="3200" dirty="0" smtClean="0"/>
              <a:t>) </a:t>
            </a:r>
            <a:r>
              <a:rPr lang="en-GB" sz="3200" dirty="0"/>
              <a:t>Clarifying outputs, outcomes and impacts and defining impact </a:t>
            </a:r>
            <a:r>
              <a:rPr lang="en-GB" sz="3200" dirty="0" smtClean="0"/>
              <a:t>indicators</a:t>
            </a:r>
            <a:br>
              <a:rPr lang="en-GB" sz="32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99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guidelines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400" y="2177143"/>
            <a:ext cx="7642539" cy="4680857"/>
          </a:xfrm>
        </p:spPr>
        <p:txBody>
          <a:bodyPr>
            <a:normAutofit/>
          </a:bodyPr>
          <a:lstStyle/>
          <a:p>
            <a:r>
              <a:rPr lang="en-GB" sz="2000" dirty="0"/>
              <a:t>Make sure the main elements of the framework are understood clearly by the participants and each one contributes to building them.</a:t>
            </a:r>
          </a:p>
          <a:p>
            <a:pPr marL="0" indent="0">
              <a:buNone/>
            </a:pPr>
            <a:r>
              <a:rPr lang="en-GB" sz="2000" dirty="0"/>
              <a:t>Always keep in mind that we need to achieve three main aims</a:t>
            </a:r>
          </a:p>
          <a:p>
            <a:pPr lvl="0"/>
            <a:r>
              <a:rPr lang="en-GB" sz="2000" dirty="0"/>
              <a:t>First, to establish common understanding around the key elements of an evaluation and impact assessment framework</a:t>
            </a:r>
          </a:p>
          <a:p>
            <a:pPr lvl="0"/>
            <a:r>
              <a:rPr lang="en-GB" sz="2000" dirty="0"/>
              <a:t>Second, to agree on the elements of a possible framework that can be common for all P2Ps</a:t>
            </a:r>
          </a:p>
          <a:p>
            <a:pPr lvl="0"/>
            <a:r>
              <a:rPr lang="en-GB" sz="2000" dirty="0"/>
              <a:t>Third, to allow room for diversity for what needs to be diversified and reflected accordingly in the common framework, across the different P2P types</a:t>
            </a:r>
          </a:p>
          <a:p>
            <a:pPr lvl="0"/>
            <a:endParaRPr lang="en-GB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7830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suggestions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400" y="2177143"/>
            <a:ext cx="7642539" cy="4680857"/>
          </a:xfrm>
        </p:spPr>
        <p:txBody>
          <a:bodyPr>
            <a:normAutofit/>
          </a:bodyPr>
          <a:lstStyle/>
          <a:p>
            <a:pPr lvl="0"/>
            <a:r>
              <a:rPr lang="en-GB" sz="2000" dirty="0"/>
              <a:t>In refining the logic frame, consider the different outputs, outcomes and impacts in more detail as well as their </a:t>
            </a:r>
            <a:r>
              <a:rPr lang="en-GB" sz="2000" dirty="0" smtClean="0"/>
              <a:t>inter-linkages </a:t>
            </a:r>
            <a:r>
              <a:rPr lang="en-GB" sz="2000" dirty="0"/>
              <a:t>and their links with the different activities. </a:t>
            </a:r>
          </a:p>
          <a:p>
            <a:pPr lvl="0"/>
            <a:r>
              <a:rPr lang="en-GB" sz="2000" dirty="0"/>
              <a:t>For each key output, outcome and impact, consider some specific indicators and data collection methods. </a:t>
            </a:r>
          </a:p>
          <a:p>
            <a:pPr lvl="0"/>
            <a:r>
              <a:rPr lang="en-GB" sz="2000" dirty="0"/>
              <a:t>Draw the links between your envisaged outputs, outcomes and impacts with the key objectives of the P2P as well as intermediate and global objectives. </a:t>
            </a:r>
          </a:p>
          <a:p>
            <a:pPr lvl="0"/>
            <a:endParaRPr lang="en-GB" sz="2000" dirty="0"/>
          </a:p>
          <a:p>
            <a:pPr lvl="0"/>
            <a:endParaRPr lang="en-GB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171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2846" y="502401"/>
            <a:ext cx="4673754" cy="58980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 smtClean="0"/>
              <a:t>Indicators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91387"/>
              </p:ext>
            </p:extLst>
          </p:nvPr>
        </p:nvGraphicFramePr>
        <p:xfrm>
          <a:off x="443020" y="1333499"/>
          <a:ext cx="8370781" cy="4572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2226"/>
                <a:gridCol w="1542226"/>
                <a:gridCol w="1775150"/>
                <a:gridCol w="1418484"/>
                <a:gridCol w="1152894"/>
                <a:gridCol w="939801"/>
              </a:tblGrid>
              <a:tr h="618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Activity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Output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Outcome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Impact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Indicators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Nature of indicator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Data collection methods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Timing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441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Reach</a:t>
                      </a:r>
                      <a:r>
                        <a:rPr lang="en-US" sz="1100" baseline="0" dirty="0" smtClean="0"/>
                        <a:t> of the JPI</a:t>
                      </a:r>
                      <a:endParaRPr lang="en-US" sz="11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Membership – active and of key MS in the area</a:t>
                      </a:r>
                    </a:p>
                    <a:p>
                      <a:endParaRPr lang="en-US" sz="1100" dirty="0" smtClean="0"/>
                    </a:p>
                    <a:p>
                      <a:endParaRPr lang="en-US" sz="11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Downloads</a:t>
                      </a:r>
                    </a:p>
                    <a:p>
                      <a:r>
                        <a:rPr lang="en-US" sz="1100" dirty="0" smtClean="0"/>
                        <a:t>Stakeholders</a:t>
                      </a:r>
                      <a:r>
                        <a:rPr lang="en-US" sz="1100" baseline="0" dirty="0" smtClean="0"/>
                        <a:t> at events</a:t>
                      </a:r>
                    </a:p>
                    <a:p>
                      <a:r>
                        <a:rPr lang="en-US" sz="1100" baseline="0" dirty="0" smtClean="0"/>
                        <a:t>Participation in groups – working</a:t>
                      </a:r>
                      <a:endParaRPr lang="en-US" sz="11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Quantitative</a:t>
                      </a:r>
                      <a:endParaRPr lang="en-US" sz="11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</a:t>
                      </a:r>
                      <a:r>
                        <a:rPr lang="en-GB" sz="1100" dirty="0" smtClean="0">
                          <a:effectLst/>
                        </a:rPr>
                        <a:t>ount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Early stage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2273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Improved</a:t>
                      </a:r>
                      <a:r>
                        <a:rPr lang="en-US" sz="1100" baseline="0" dirty="0" smtClean="0"/>
                        <a:t> policy alignment</a:t>
                      </a:r>
                      <a:endParaRPr lang="en-US" sz="11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Fast track activities</a:t>
                      </a:r>
                      <a:endParaRPr lang="en-US" sz="11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Influence</a:t>
                      </a:r>
                      <a:r>
                        <a:rPr lang="en-US" sz="1100" baseline="0" dirty="0" smtClean="0"/>
                        <a:t> on national agendas</a:t>
                      </a:r>
                      <a:endParaRPr lang="en-US" sz="11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SRA</a:t>
                      </a:r>
                      <a:endParaRPr lang="en-US" sz="11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Analysis of SRAs</a:t>
                      </a:r>
                    </a:p>
                    <a:p>
                      <a:r>
                        <a:rPr lang="en-US" sz="1100" dirty="0" smtClean="0"/>
                        <a:t>NB depends</a:t>
                      </a:r>
                      <a:r>
                        <a:rPr lang="en-US" sz="1100" baseline="0" dirty="0" smtClean="0"/>
                        <a:t> on individual country</a:t>
                      </a:r>
                      <a:endParaRPr lang="en-US" sz="11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intermediate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01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Improved communication amongst</a:t>
                      </a:r>
                      <a:r>
                        <a:rPr lang="en-GB" sz="1100" baseline="0" dirty="0" smtClean="0">
                          <a:effectLst/>
                        </a:rPr>
                        <a:t> Eu Policy makers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</a:t>
                      </a:r>
                      <a:r>
                        <a:rPr lang="en-GB" sz="1100" dirty="0" smtClean="0">
                          <a:effectLst/>
                        </a:rPr>
                        <a:t>ctions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Measure and assess participation of key decision makers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Quantitative and qualitative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</a:t>
                      </a:r>
                      <a:r>
                        <a:rPr lang="en-GB" sz="1100" dirty="0" smtClean="0">
                          <a:effectLst/>
                        </a:rPr>
                        <a:t>ase studies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Intermediate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2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Improved coordination of funding agencies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Target percentage</a:t>
                      </a: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% of the budget of national organisations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Finance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National  sources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intermediate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Influence on EC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Work programme</a:t>
                      </a:r>
                      <a:endParaRPr lang="en-GB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A</a:t>
                      </a:r>
                      <a:r>
                        <a:rPr lang="en-GB" sz="1100" dirty="0" smtClean="0">
                          <a:effectLst/>
                        </a:rPr>
                        <a:t>mended work programme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122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4626" y="438900"/>
            <a:ext cx="6869374" cy="758387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Closing the loop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69161533"/>
              </p:ext>
            </p:extLst>
          </p:nvPr>
        </p:nvGraphicFramePr>
        <p:xfrm>
          <a:off x="656585" y="1633939"/>
          <a:ext cx="3983654" cy="4492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835280145"/>
              </p:ext>
            </p:extLst>
          </p:nvPr>
        </p:nvGraphicFramePr>
        <p:xfrm>
          <a:off x="4763070" y="1633939"/>
          <a:ext cx="3949130" cy="4492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54551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4643</TotalTime>
  <Words>405</Words>
  <Application>Microsoft Office PowerPoint</Application>
  <PresentationFormat>On-screen Show (4:3)</PresentationFormat>
  <Paragraphs>91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Topic C) Clarifying outputs, outcomes and impacts and defining impact indicators   </vt:lpstr>
      <vt:lpstr>Some guidelines</vt:lpstr>
      <vt:lpstr>Guiding suggestions</vt:lpstr>
      <vt:lpstr>Indicators </vt:lpstr>
      <vt:lpstr>Closing the loop</vt:lpstr>
    </vt:vector>
  </TitlesOfParts>
  <Company>Boyle Design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Brendan Boyle</dc:creator>
  <cp:lastModifiedBy>Deborah Cox</cp:lastModifiedBy>
  <cp:revision>201</cp:revision>
  <cp:lastPrinted>2015-06-26T09:20:37Z</cp:lastPrinted>
  <dcterms:created xsi:type="dcterms:W3CDTF">2015-04-07T14:54:40Z</dcterms:created>
  <dcterms:modified xsi:type="dcterms:W3CDTF">2016-05-27T13:56:05Z</dcterms:modified>
</cp:coreProperties>
</file>