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1.xml" ContentType="application/vnd.openxmlformats-officedocument.presentationml.comment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omments/comment2.xml" ContentType="application/vnd.openxmlformats-officedocument.presentationml.comment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256" r:id="rId2"/>
    <p:sldId id="299" r:id="rId3"/>
    <p:sldId id="349" r:id="rId4"/>
    <p:sldId id="348" r:id="rId5"/>
    <p:sldId id="351" r:id="rId6"/>
    <p:sldId id="352" r:id="rId7"/>
    <p:sldId id="353" r:id="rId8"/>
    <p:sldId id="335" r:id="rId9"/>
    <p:sldId id="350" r:id="rId10"/>
    <p:sldId id="354" r:id="rId11"/>
    <p:sldId id="309" r:id="rId12"/>
    <p:sldId id="305" r:id="rId13"/>
    <p:sldId id="321" r:id="rId14"/>
    <p:sldId id="319" r:id="rId15"/>
    <p:sldId id="362" r:id="rId16"/>
    <p:sldId id="361" r:id="rId17"/>
    <p:sldId id="324" r:id="rId18"/>
    <p:sldId id="316" r:id="rId19"/>
    <p:sldId id="347" r:id="rId20"/>
    <p:sldId id="344" r:id="rId21"/>
    <p:sldId id="345" r:id="rId22"/>
    <p:sldId id="322" r:id="rId23"/>
    <p:sldId id="355" r:id="rId24"/>
    <p:sldId id="300" r:id="rId25"/>
    <p:sldId id="356" r:id="rId26"/>
    <p:sldId id="357" r:id="rId27"/>
    <p:sldId id="358" r:id="rId28"/>
    <p:sldId id="359" r:id="rId29"/>
    <p:sldId id="360" r:id="rId30"/>
    <p:sldId id="363" r:id="rId31"/>
    <p:sldId id="364" r:id="rId32"/>
    <p:sldId id="365" r:id="rId33"/>
    <p:sldId id="366" r:id="rId34"/>
    <p:sldId id="367" r:id="rId35"/>
    <p:sldId id="368" r:id="rId36"/>
    <p:sldId id="369" r:id="rId37"/>
  </p:sldIdLst>
  <p:sldSz cx="9144000" cy="6858000" type="screen4x3"/>
  <p:notesSz cx="6670675" cy="97774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ffie" initials="e" lastIdx="7" clrIdx="0"/>
  <p:cmAuthor id="1" name="Effie Amanatidou" initials="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991"/>
    <a:srgbClr val="00FFFF"/>
    <a:srgbClr val="CCFF33"/>
    <a:srgbClr val="D1403C"/>
    <a:srgbClr val="139D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94663" autoAdjust="0"/>
  </p:normalViewPr>
  <p:slideViewPr>
    <p:cSldViewPr snapToGrid="0" snapToObjects="1">
      <p:cViewPr>
        <p:scale>
          <a:sx n="70" d="100"/>
          <a:sy n="70" d="100"/>
        </p:scale>
        <p:origin x="-127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12-03T16:21:38.868" idx="4">
    <p:pos x="10" y="10"/>
    <p:text>depends on the level you're evaluating...look back with retrospective view...whether things happened at that level...multiple attribution...as broader it gets as problem of attribution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5-12-03T16:21:38.868" idx="6">
    <p:pos x="10" y="10"/>
    <p:text>depends on the level you're evaluating...look back with retrospective view...whether things happened at that level...multiple attribution...as broader it gets as problem of attribution</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2587EB-51CF-4856-B4DD-B45BE73C7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20C1AE9-4AEC-4BC8-BC52-5D6464872D08}">
      <dgm:prSet phldrT="[Text]"/>
      <dgm:spPr/>
      <dgm:t>
        <a:bodyPr/>
        <a:lstStyle/>
        <a:p>
          <a:r>
            <a:rPr lang="en-GB" dirty="0"/>
            <a:t>Global objectives (Europe 2020 &amp; ERA related</a:t>
          </a:r>
          <a:r>
            <a:rPr lang="en-GB" dirty="0" smtClean="0"/>
            <a:t>)</a:t>
          </a:r>
          <a:endParaRPr lang="en-GB" dirty="0"/>
        </a:p>
      </dgm:t>
    </dgm:pt>
    <dgm:pt modelId="{3F9A47A1-DB81-4C6B-9390-8B5FFD65BFDF}" type="parTrans" cxnId="{D161FE6B-918E-4A2C-A4CD-D5EAFFE0C677}">
      <dgm:prSet/>
      <dgm:spPr/>
      <dgm:t>
        <a:bodyPr/>
        <a:lstStyle/>
        <a:p>
          <a:endParaRPr lang="en-GB"/>
        </a:p>
      </dgm:t>
    </dgm:pt>
    <dgm:pt modelId="{F591FDE4-DF43-4C8A-9582-CCA8296BD90D}" type="sibTrans" cxnId="{D161FE6B-918E-4A2C-A4CD-D5EAFFE0C677}">
      <dgm:prSet/>
      <dgm:spPr/>
      <dgm:t>
        <a:bodyPr/>
        <a:lstStyle/>
        <a:p>
          <a:endParaRPr lang="en-GB"/>
        </a:p>
      </dgm:t>
    </dgm:pt>
    <dgm:pt modelId="{75DCD7CE-D024-4655-AA7F-1DB7FAB51EFF}">
      <dgm:prSet phldrT="[Text]" custT="1"/>
      <dgm:spPr/>
      <dgm:t>
        <a:bodyPr/>
        <a:lstStyle/>
        <a:p>
          <a:r>
            <a:rPr lang="en-GB" sz="1400" dirty="0"/>
            <a:t>Effective national research systems; Optimal TN co-operation &amp;competition; Open labour market for researchers; Gender equality &amp;</a:t>
          </a:r>
          <a:r>
            <a:rPr lang="en-GB" sz="1400" dirty="0" smtClean="0"/>
            <a:t>mainstream; Digital </a:t>
          </a:r>
          <a:r>
            <a:rPr lang="en-GB" sz="1400" dirty="0"/>
            <a:t>ERA</a:t>
          </a:r>
        </a:p>
      </dgm:t>
    </dgm:pt>
    <dgm:pt modelId="{686531D3-1ECB-4541-9B83-3E21EA0839C3}" type="parTrans" cxnId="{D67791FA-545D-44EC-A96E-5A64F37D15C1}">
      <dgm:prSet/>
      <dgm:spPr/>
      <dgm:t>
        <a:bodyPr/>
        <a:lstStyle/>
        <a:p>
          <a:endParaRPr lang="en-GB"/>
        </a:p>
      </dgm:t>
    </dgm:pt>
    <dgm:pt modelId="{72BFF03B-8401-4059-B19B-FBECD2657CB6}" type="sibTrans" cxnId="{D67791FA-545D-44EC-A96E-5A64F37D15C1}">
      <dgm:prSet/>
      <dgm:spPr/>
      <dgm:t>
        <a:bodyPr/>
        <a:lstStyle/>
        <a:p>
          <a:endParaRPr lang="en-GB"/>
        </a:p>
      </dgm:t>
    </dgm:pt>
    <dgm:pt modelId="{718A2508-2B20-4A36-9306-DA11E9B654B0}">
      <dgm:prSet phldrT="[Text]" custT="1"/>
      <dgm:spPr/>
      <dgm:t>
        <a:bodyPr/>
        <a:lstStyle/>
        <a:p>
          <a:r>
            <a:rPr lang="en-GB" sz="1400" b="0" i="0" dirty="0"/>
            <a:t>Improve alignment of national / European programmes</a:t>
          </a:r>
          <a:endParaRPr lang="en-GB" sz="1400" dirty="0"/>
        </a:p>
      </dgm:t>
    </dgm:pt>
    <dgm:pt modelId="{7DFC08AC-5C11-4DA9-BB5D-4CFC25E420E9}" type="parTrans" cxnId="{F91C18C3-0F0E-4962-B46A-600EB8E2C4D8}">
      <dgm:prSet/>
      <dgm:spPr/>
      <dgm:t>
        <a:bodyPr/>
        <a:lstStyle/>
        <a:p>
          <a:endParaRPr lang="en-GB"/>
        </a:p>
      </dgm:t>
    </dgm:pt>
    <dgm:pt modelId="{09952158-5C46-4F47-B323-5F49708B6353}" type="sibTrans" cxnId="{F91C18C3-0F0E-4962-B46A-600EB8E2C4D8}">
      <dgm:prSet/>
      <dgm:spPr/>
      <dgm:t>
        <a:bodyPr/>
        <a:lstStyle/>
        <a:p>
          <a:endParaRPr lang="en-GB"/>
        </a:p>
      </dgm:t>
    </dgm:pt>
    <dgm:pt modelId="{7F2455B1-CDB3-4CBD-BF84-E188527A8CA3}">
      <dgm:prSet phldrT="[Text]"/>
      <dgm:spPr/>
      <dgm:t>
        <a:bodyPr/>
        <a:lstStyle/>
        <a:p>
          <a:r>
            <a:rPr lang="en-GB" dirty="0"/>
            <a:t>Specific objectives (Specific network - </a:t>
          </a:r>
          <a:r>
            <a:rPr lang="en-GB" dirty="0" err="1"/>
            <a:t>FACCE</a:t>
          </a:r>
          <a:r>
            <a:rPr lang="en-GB" dirty="0"/>
            <a:t> </a:t>
          </a:r>
          <a:r>
            <a:rPr lang="en-GB" dirty="0" smtClean="0"/>
            <a:t>– </a:t>
          </a:r>
          <a:r>
            <a:rPr lang="en-GB" dirty="0" err="1" smtClean="0"/>
            <a:t>JPI</a:t>
          </a:r>
          <a:r>
            <a:rPr lang="en-GB" dirty="0" smtClean="0"/>
            <a:t>)</a:t>
          </a:r>
          <a:endParaRPr lang="en-GB" dirty="0"/>
        </a:p>
      </dgm:t>
    </dgm:pt>
    <dgm:pt modelId="{63A38279-6A52-4404-BC91-AD7A695F56FD}" type="parTrans" cxnId="{F0ABFA26-029D-47EC-BA3A-EB14B5EAB886}">
      <dgm:prSet/>
      <dgm:spPr/>
      <dgm:t>
        <a:bodyPr/>
        <a:lstStyle/>
        <a:p>
          <a:endParaRPr lang="en-GB"/>
        </a:p>
      </dgm:t>
    </dgm:pt>
    <dgm:pt modelId="{A0F9BBC6-0DBA-405D-B371-61982FC9CEE0}" type="sibTrans" cxnId="{F0ABFA26-029D-47EC-BA3A-EB14B5EAB886}">
      <dgm:prSet/>
      <dgm:spPr/>
      <dgm:t>
        <a:bodyPr/>
        <a:lstStyle/>
        <a:p>
          <a:endParaRPr lang="en-GB"/>
        </a:p>
      </dgm:t>
    </dgm:pt>
    <dgm:pt modelId="{0F224DCE-24E9-4569-8223-C464F77A7AFB}">
      <dgm:prSet phldrT="[Text]" custT="1"/>
      <dgm:spPr/>
      <dgm:t>
        <a:bodyPr/>
        <a:lstStyle/>
        <a:p>
          <a:r>
            <a:rPr lang="en-GB" sz="1400"/>
            <a:t>promoting synergies and reducing trade-offs between food supply, biodiversity and ecosystem services</a:t>
          </a:r>
        </a:p>
      </dgm:t>
    </dgm:pt>
    <dgm:pt modelId="{2FE04438-07E8-4C8F-ACAA-09B9C2655A56}" type="parTrans" cxnId="{11E45B67-9A89-46D8-BB02-A51ACD3AFFC6}">
      <dgm:prSet/>
      <dgm:spPr/>
      <dgm:t>
        <a:bodyPr/>
        <a:lstStyle/>
        <a:p>
          <a:endParaRPr lang="en-GB"/>
        </a:p>
      </dgm:t>
    </dgm:pt>
    <dgm:pt modelId="{705EED24-7870-48D1-89F4-6B5BAC913504}" type="sibTrans" cxnId="{11E45B67-9A89-46D8-BB02-A51ACD3AFFC6}">
      <dgm:prSet/>
      <dgm:spPr/>
      <dgm:t>
        <a:bodyPr/>
        <a:lstStyle/>
        <a:p>
          <a:endParaRPr lang="en-GB"/>
        </a:p>
      </dgm:t>
    </dgm:pt>
    <dgm:pt modelId="{A3B31997-9AB6-417D-9BD1-53776BCF49EF}">
      <dgm:prSet phldrT="[Text]"/>
      <dgm:spPr/>
      <dgm:t>
        <a:bodyPr/>
        <a:lstStyle/>
        <a:p>
          <a:r>
            <a:rPr lang="en-GB" dirty="0"/>
            <a:t>Operational objectives (calls' objectives: </a:t>
          </a:r>
          <a:r>
            <a:rPr lang="en-GB" dirty="0" err="1"/>
            <a:t>FACCE</a:t>
          </a:r>
          <a:r>
            <a:rPr lang="en-GB" dirty="0"/>
            <a:t> - </a:t>
          </a:r>
          <a:r>
            <a:rPr lang="en-GB" dirty="0" err="1"/>
            <a:t>JPI+BiodivERsA</a:t>
          </a:r>
          <a:r>
            <a:rPr lang="en-GB" dirty="0"/>
            <a:t>)</a:t>
          </a:r>
        </a:p>
      </dgm:t>
    </dgm:pt>
    <dgm:pt modelId="{7C3693A3-0007-40E3-B3F7-6F39D11631BC}" type="parTrans" cxnId="{0927638A-A432-4E53-A0FF-F1026BC79E73}">
      <dgm:prSet/>
      <dgm:spPr/>
      <dgm:t>
        <a:bodyPr/>
        <a:lstStyle/>
        <a:p>
          <a:endParaRPr lang="en-GB"/>
        </a:p>
      </dgm:t>
    </dgm:pt>
    <dgm:pt modelId="{6ECD8E0E-FA5C-4BC0-8B57-BACDDD431E98}" type="sibTrans" cxnId="{0927638A-A432-4E53-A0FF-F1026BC79E73}">
      <dgm:prSet/>
      <dgm:spPr/>
      <dgm:t>
        <a:bodyPr/>
        <a:lstStyle/>
        <a:p>
          <a:endParaRPr lang="en-GB"/>
        </a:p>
      </dgm:t>
    </dgm:pt>
    <dgm:pt modelId="{B36E6D4F-F017-415C-9B7E-F0408AAB4E18}">
      <dgm:prSet phldrT="[Text]"/>
      <dgm:spPr/>
      <dgm:t>
        <a:bodyPr/>
        <a:lstStyle/>
        <a:p>
          <a:r>
            <a:rPr lang="en-GB" dirty="0"/>
            <a:t>Intermediate Objectives (</a:t>
          </a:r>
          <a:r>
            <a:rPr lang="en-GB" dirty="0" err="1"/>
            <a:t>JPIs</a:t>
          </a:r>
          <a:r>
            <a:rPr lang="en-GB" dirty="0"/>
            <a:t>; </a:t>
          </a:r>
          <a:r>
            <a:rPr lang="en-GB" dirty="0" err="1"/>
            <a:t>H2020</a:t>
          </a:r>
          <a:r>
            <a:rPr lang="en-GB" dirty="0" smtClean="0"/>
            <a:t>)</a:t>
          </a:r>
          <a:endParaRPr lang="en-GB" dirty="0"/>
        </a:p>
      </dgm:t>
    </dgm:pt>
    <dgm:pt modelId="{3DAB9A33-B64C-405C-A3E7-3D3836A9C2EF}" type="sibTrans" cxnId="{C5EF415B-8149-425B-BAE3-A4F8E216F997}">
      <dgm:prSet/>
      <dgm:spPr/>
      <dgm:t>
        <a:bodyPr/>
        <a:lstStyle/>
        <a:p>
          <a:endParaRPr lang="en-GB"/>
        </a:p>
      </dgm:t>
    </dgm:pt>
    <dgm:pt modelId="{C47ECCC9-3005-4E87-AE36-1406C3F32B83}" type="parTrans" cxnId="{C5EF415B-8149-425B-BAE3-A4F8E216F997}">
      <dgm:prSet/>
      <dgm:spPr/>
      <dgm:t>
        <a:bodyPr/>
        <a:lstStyle/>
        <a:p>
          <a:endParaRPr lang="en-GB"/>
        </a:p>
      </dgm:t>
    </dgm:pt>
    <dgm:pt modelId="{BBF46F1A-A7F0-4040-A615-5277461139D1}">
      <dgm:prSet phldrT="[Text]" custT="1"/>
      <dgm:spPr/>
      <dgm:t>
        <a:bodyPr/>
        <a:lstStyle/>
        <a:p>
          <a:r>
            <a:rPr lang="en-GB" sz="1400"/>
            <a:t>Smart, sustainable, inclusive growth</a:t>
          </a:r>
        </a:p>
      </dgm:t>
    </dgm:pt>
    <dgm:pt modelId="{28F98E95-74D9-4806-BEF8-7CF89410C3F9}" type="parTrans" cxnId="{F5E409E1-B406-47F1-940E-29AC8933B6DD}">
      <dgm:prSet/>
      <dgm:spPr/>
      <dgm:t>
        <a:bodyPr/>
        <a:lstStyle/>
        <a:p>
          <a:endParaRPr lang="en-GB"/>
        </a:p>
      </dgm:t>
    </dgm:pt>
    <dgm:pt modelId="{F32D4653-942A-4E09-9322-4382215CDC8D}" type="sibTrans" cxnId="{F5E409E1-B406-47F1-940E-29AC8933B6DD}">
      <dgm:prSet/>
      <dgm:spPr/>
      <dgm:t>
        <a:bodyPr/>
        <a:lstStyle/>
        <a:p>
          <a:endParaRPr lang="en-GB"/>
        </a:p>
      </dgm:t>
    </dgm:pt>
    <dgm:pt modelId="{A30E3FCD-BA2C-49DF-BF4D-22D66DCA2DF1}">
      <dgm:prSet phldrT="[Text]" custT="1"/>
      <dgm:spPr/>
      <dgm:t>
        <a:bodyPr/>
        <a:lstStyle/>
        <a:p>
          <a:r>
            <a:rPr lang="en-GB" sz="1400" b="0" i="0" dirty="0"/>
            <a:t>pool national research efforts to tackle common European challenges </a:t>
          </a:r>
          <a:r>
            <a:rPr lang="en-GB" sz="1400" b="0" i="0" dirty="0" smtClean="0"/>
            <a:t>in </a:t>
          </a:r>
          <a:r>
            <a:rPr lang="en-GB" sz="1400" b="0" i="0" dirty="0"/>
            <a:t>a few key areas</a:t>
          </a:r>
          <a:endParaRPr lang="en-GB" sz="1400" dirty="0"/>
        </a:p>
      </dgm:t>
    </dgm:pt>
    <dgm:pt modelId="{10ECFB2D-8F85-4691-B4F4-2DB89F241E50}" type="parTrans" cxnId="{C4B89223-A6DC-493C-A0CB-3553CA9CDD1F}">
      <dgm:prSet/>
      <dgm:spPr/>
      <dgm:t>
        <a:bodyPr/>
        <a:lstStyle/>
        <a:p>
          <a:endParaRPr lang="en-GB"/>
        </a:p>
      </dgm:t>
    </dgm:pt>
    <dgm:pt modelId="{BC77CA1E-67F0-4808-B03A-CAD66478BDE5}" type="sibTrans" cxnId="{C4B89223-A6DC-493C-A0CB-3553CA9CDD1F}">
      <dgm:prSet/>
      <dgm:spPr/>
      <dgm:t>
        <a:bodyPr/>
        <a:lstStyle/>
        <a:p>
          <a:endParaRPr lang="en-GB"/>
        </a:p>
      </dgm:t>
    </dgm:pt>
    <dgm:pt modelId="{01814F39-18C1-47C8-A90E-4BFED676144C}">
      <dgm:prSet phldrT="[Text]" custT="1"/>
      <dgm:spPr/>
      <dgm:t>
        <a:bodyPr/>
        <a:lstStyle/>
        <a:p>
          <a:r>
            <a:rPr lang="en-GB" sz="1400" b="0" i="0" dirty="0"/>
            <a:t>Increase high quality </a:t>
          </a:r>
          <a:r>
            <a:rPr lang="en-GB" sz="1400" b="0" i="0" dirty="0" smtClean="0"/>
            <a:t>research</a:t>
          </a:r>
          <a:endParaRPr lang="en-GB" sz="1400" dirty="0"/>
        </a:p>
      </dgm:t>
    </dgm:pt>
    <dgm:pt modelId="{7D83BAE0-CE1F-42E3-9C76-8A53387239AA}" type="parTrans" cxnId="{F6C78E87-0B1B-427D-BCD5-91C7F8FF3FB7}">
      <dgm:prSet/>
      <dgm:spPr/>
      <dgm:t>
        <a:bodyPr/>
        <a:lstStyle/>
        <a:p>
          <a:endParaRPr lang="en-GB"/>
        </a:p>
      </dgm:t>
    </dgm:pt>
    <dgm:pt modelId="{61EC5E35-BCB6-46B2-B284-D465EF21A031}" type="sibTrans" cxnId="{F6C78E87-0B1B-427D-BCD5-91C7F8FF3FB7}">
      <dgm:prSet/>
      <dgm:spPr/>
      <dgm:t>
        <a:bodyPr/>
        <a:lstStyle/>
        <a:p>
          <a:endParaRPr lang="en-GB"/>
        </a:p>
      </dgm:t>
    </dgm:pt>
    <dgm:pt modelId="{A1C178BA-EDF3-4BB5-83D3-54573B5A5AE5}">
      <dgm:prSet phldrT="[Text]" custT="1"/>
      <dgm:spPr/>
      <dgm:t>
        <a:bodyPr/>
        <a:lstStyle/>
        <a:p>
          <a:r>
            <a:rPr lang="en-GB" sz="1400" b="0" i="0" dirty="0"/>
            <a:t>Improve the societal impact on the challenge of food security, agric. </a:t>
          </a:r>
          <a:r>
            <a:rPr lang="en-GB" sz="1400" b="0" i="0" dirty="0" smtClean="0"/>
            <a:t>CC</a:t>
          </a:r>
          <a:endParaRPr lang="en-GB" sz="1400" dirty="0"/>
        </a:p>
      </dgm:t>
    </dgm:pt>
    <dgm:pt modelId="{CD53CF1E-A761-4B45-A5BD-02CB2489DC60}" type="parTrans" cxnId="{7BC868FE-63EC-464C-8377-141B2F109975}">
      <dgm:prSet/>
      <dgm:spPr/>
      <dgm:t>
        <a:bodyPr/>
        <a:lstStyle/>
        <a:p>
          <a:endParaRPr lang="en-GB"/>
        </a:p>
      </dgm:t>
    </dgm:pt>
    <dgm:pt modelId="{4E235278-7AD2-4723-85A5-49243C50EB0C}" type="sibTrans" cxnId="{7BC868FE-63EC-464C-8377-141B2F109975}">
      <dgm:prSet/>
      <dgm:spPr/>
      <dgm:t>
        <a:bodyPr/>
        <a:lstStyle/>
        <a:p>
          <a:endParaRPr lang="en-GB"/>
        </a:p>
      </dgm:t>
    </dgm:pt>
    <dgm:pt modelId="{3502C6E7-828F-4DEB-BABA-FB5C50F5E1E3}">
      <dgm:prSet phldrT="[Text]" custT="1"/>
      <dgm:spPr/>
      <dgm:t>
        <a:bodyPr/>
        <a:lstStyle/>
        <a:p>
          <a:r>
            <a:rPr lang="en-GB" sz="1400" b="0" i="0" dirty="0"/>
            <a:t>excellent science, industrial leadership and tackling </a:t>
          </a:r>
          <a:r>
            <a:rPr lang="en-GB" sz="1400" b="0" i="0" dirty="0" smtClean="0"/>
            <a:t>S.C.</a:t>
          </a:r>
          <a:endParaRPr lang="en-GB" sz="1400" dirty="0"/>
        </a:p>
      </dgm:t>
    </dgm:pt>
    <dgm:pt modelId="{408B0C0C-6C80-4DC4-A22B-6E944F6EC180}" type="parTrans" cxnId="{8252CB92-EF8B-4CB7-AD5F-3C960C6FC0AF}">
      <dgm:prSet/>
      <dgm:spPr/>
      <dgm:t>
        <a:bodyPr/>
        <a:lstStyle/>
        <a:p>
          <a:endParaRPr lang="en-GB"/>
        </a:p>
      </dgm:t>
    </dgm:pt>
    <dgm:pt modelId="{93599CB7-40FB-46A0-9CF7-13B3E5638CF6}" type="sibTrans" cxnId="{8252CB92-EF8B-4CB7-AD5F-3C960C6FC0AF}">
      <dgm:prSet/>
      <dgm:spPr/>
      <dgm:t>
        <a:bodyPr/>
        <a:lstStyle/>
        <a:p>
          <a:endParaRPr lang="en-GB"/>
        </a:p>
      </dgm:t>
    </dgm:pt>
    <dgm:pt modelId="{2FF22CFF-214A-454B-84EF-09D41A5C2E84}" type="pres">
      <dgm:prSet presAssocID="{622587EB-51CF-4856-B4DD-B45BE73C782C}" presName="Name0" presStyleCnt="0">
        <dgm:presLayoutVars>
          <dgm:dir/>
          <dgm:animLvl val="lvl"/>
          <dgm:resizeHandles val="exact"/>
        </dgm:presLayoutVars>
      </dgm:prSet>
      <dgm:spPr/>
      <dgm:t>
        <a:bodyPr/>
        <a:lstStyle/>
        <a:p>
          <a:endParaRPr lang="en-GB"/>
        </a:p>
      </dgm:t>
    </dgm:pt>
    <dgm:pt modelId="{14049354-4127-4B65-9816-342E4D2F3A84}" type="pres">
      <dgm:prSet presAssocID="{220C1AE9-4AEC-4BC8-BC52-5D6464872D08}" presName="linNode" presStyleCnt="0"/>
      <dgm:spPr/>
    </dgm:pt>
    <dgm:pt modelId="{E5F086F8-37EF-4805-B1A6-24DFE5A682A0}" type="pres">
      <dgm:prSet presAssocID="{220C1AE9-4AEC-4BC8-BC52-5D6464872D08}" presName="parentText" presStyleLbl="node1" presStyleIdx="0" presStyleCnt="4" custScaleX="177489" custLinFactX="100000" custLinFactNeighborX="127405" custLinFactNeighborY="-1197">
        <dgm:presLayoutVars>
          <dgm:chMax val="1"/>
          <dgm:bulletEnabled val="1"/>
        </dgm:presLayoutVars>
      </dgm:prSet>
      <dgm:spPr/>
      <dgm:t>
        <a:bodyPr/>
        <a:lstStyle/>
        <a:p>
          <a:endParaRPr lang="en-GB"/>
        </a:p>
      </dgm:t>
    </dgm:pt>
    <dgm:pt modelId="{5835482C-3CA6-4B6F-9932-3478BEB829A4}" type="pres">
      <dgm:prSet presAssocID="{220C1AE9-4AEC-4BC8-BC52-5D6464872D08}" presName="descendantText" presStyleLbl="alignAccFollowNode1" presStyleIdx="0" presStyleCnt="4" custScaleX="183596" custLinFactX="-43588" custLinFactNeighborX="-100000" custLinFactNeighborY="3710">
        <dgm:presLayoutVars>
          <dgm:bulletEnabled val="1"/>
        </dgm:presLayoutVars>
      </dgm:prSet>
      <dgm:spPr/>
      <dgm:t>
        <a:bodyPr/>
        <a:lstStyle/>
        <a:p>
          <a:endParaRPr lang="en-GB"/>
        </a:p>
      </dgm:t>
    </dgm:pt>
    <dgm:pt modelId="{75051A5D-6F50-463A-98E4-4837B2E690B6}" type="pres">
      <dgm:prSet presAssocID="{F591FDE4-DF43-4C8A-9582-CCA8296BD90D}" presName="sp" presStyleCnt="0"/>
      <dgm:spPr/>
    </dgm:pt>
    <dgm:pt modelId="{2C10C399-457F-432C-8315-A46AFFF2CB30}" type="pres">
      <dgm:prSet presAssocID="{B36E6D4F-F017-415C-9B7E-F0408AAB4E18}" presName="linNode" presStyleCnt="0"/>
      <dgm:spPr/>
    </dgm:pt>
    <dgm:pt modelId="{7195479F-76B6-4EA1-9F04-38545195CF70}" type="pres">
      <dgm:prSet presAssocID="{B36E6D4F-F017-415C-9B7E-F0408AAB4E18}" presName="parentText" presStyleLbl="node1" presStyleIdx="1" presStyleCnt="4" custLinFactNeighborX="99652" custLinFactNeighborY="177">
        <dgm:presLayoutVars>
          <dgm:chMax val="1"/>
          <dgm:bulletEnabled val="1"/>
        </dgm:presLayoutVars>
      </dgm:prSet>
      <dgm:spPr/>
      <dgm:t>
        <a:bodyPr/>
        <a:lstStyle/>
        <a:p>
          <a:endParaRPr lang="en-GB"/>
        </a:p>
      </dgm:t>
    </dgm:pt>
    <dgm:pt modelId="{4769552C-3763-473D-A50C-9E6B27E200F5}" type="pres">
      <dgm:prSet presAssocID="{B36E6D4F-F017-415C-9B7E-F0408AAB4E18}" presName="descendantText" presStyleLbl="alignAccFollowNode1" presStyleIdx="1" presStyleCnt="4" custLinFactX="-4" custLinFactY="28588" custLinFactNeighborX="-100000" custLinFactNeighborY="100000">
        <dgm:presLayoutVars>
          <dgm:bulletEnabled val="1"/>
        </dgm:presLayoutVars>
      </dgm:prSet>
      <dgm:spPr/>
      <dgm:t>
        <a:bodyPr/>
        <a:lstStyle/>
        <a:p>
          <a:endParaRPr lang="en-GB"/>
        </a:p>
      </dgm:t>
    </dgm:pt>
    <dgm:pt modelId="{84BDFC22-4F07-4FEB-91BE-0FE4F337EB09}" type="pres">
      <dgm:prSet presAssocID="{3DAB9A33-B64C-405C-A3E7-3D3836A9C2EF}" presName="sp" presStyleCnt="0"/>
      <dgm:spPr/>
    </dgm:pt>
    <dgm:pt modelId="{D68E30FE-B67C-40A0-96F5-7E0CB9A20BBD}" type="pres">
      <dgm:prSet presAssocID="{7F2455B1-CDB3-4CBD-BF84-E188527A8CA3}" presName="linNode" presStyleCnt="0"/>
      <dgm:spPr/>
    </dgm:pt>
    <dgm:pt modelId="{AD98C79E-68F9-40FB-810F-F9210B0E555F}" type="pres">
      <dgm:prSet presAssocID="{7F2455B1-CDB3-4CBD-BF84-E188527A8CA3}" presName="parentText" presStyleLbl="node1" presStyleIdx="2" presStyleCnt="4" custLinFactNeighborX="99652" custLinFactNeighborY="177">
        <dgm:presLayoutVars>
          <dgm:chMax val="1"/>
          <dgm:bulletEnabled val="1"/>
        </dgm:presLayoutVars>
      </dgm:prSet>
      <dgm:spPr/>
      <dgm:t>
        <a:bodyPr/>
        <a:lstStyle/>
        <a:p>
          <a:endParaRPr lang="en-GB"/>
        </a:p>
      </dgm:t>
    </dgm:pt>
    <dgm:pt modelId="{80377A41-3B10-4391-9864-6FB73EF9CA04}" type="pres">
      <dgm:prSet presAssocID="{7F2455B1-CDB3-4CBD-BF84-E188527A8CA3}" presName="descendantText" presStyleLbl="alignAccFollowNode1" presStyleIdx="2" presStyleCnt="4" custLinFactX="-4" custLinFactY="30650" custLinFactNeighborX="-100000" custLinFactNeighborY="100000">
        <dgm:presLayoutVars>
          <dgm:bulletEnabled val="1"/>
        </dgm:presLayoutVars>
      </dgm:prSet>
      <dgm:spPr/>
      <dgm:t>
        <a:bodyPr/>
        <a:lstStyle/>
        <a:p>
          <a:endParaRPr lang="en-GB"/>
        </a:p>
      </dgm:t>
    </dgm:pt>
    <dgm:pt modelId="{B3C73B97-C1F9-4A07-8D3C-C883A94DE4AA}" type="pres">
      <dgm:prSet presAssocID="{A0F9BBC6-0DBA-405D-B371-61982FC9CEE0}" presName="sp" presStyleCnt="0"/>
      <dgm:spPr/>
    </dgm:pt>
    <dgm:pt modelId="{8286B89C-CFBB-4C60-B44E-BA1046551187}" type="pres">
      <dgm:prSet presAssocID="{A3B31997-9AB6-417D-9BD1-53776BCF49EF}" presName="linNode" presStyleCnt="0"/>
      <dgm:spPr/>
    </dgm:pt>
    <dgm:pt modelId="{7A8386AF-063F-4B6A-B5DB-E4045C4BC81F}" type="pres">
      <dgm:prSet presAssocID="{A3B31997-9AB6-417D-9BD1-53776BCF49EF}" presName="parentText" presStyleLbl="node1" presStyleIdx="3" presStyleCnt="4" custLinFactNeighborX="99652" custLinFactNeighborY="177">
        <dgm:presLayoutVars>
          <dgm:chMax val="1"/>
          <dgm:bulletEnabled val="1"/>
        </dgm:presLayoutVars>
      </dgm:prSet>
      <dgm:spPr/>
      <dgm:t>
        <a:bodyPr/>
        <a:lstStyle/>
        <a:p>
          <a:endParaRPr lang="en-GB"/>
        </a:p>
      </dgm:t>
    </dgm:pt>
    <dgm:pt modelId="{9CCEC4A4-BD53-4EE3-9A2A-9B8EE55FD937}" type="pres">
      <dgm:prSet presAssocID="{A3B31997-9AB6-417D-9BD1-53776BCF49EF}" presName="descendantText" presStyleLbl="alignAccFollowNode1" presStyleIdx="3" presStyleCnt="4" custLinFactX="-3132" custLinFactY="-100000" custLinFactNeighborX="-100000" custLinFactNeighborY="-160517">
        <dgm:presLayoutVars>
          <dgm:bulletEnabled val="1"/>
        </dgm:presLayoutVars>
      </dgm:prSet>
      <dgm:spPr/>
      <dgm:t>
        <a:bodyPr/>
        <a:lstStyle/>
        <a:p>
          <a:endParaRPr lang="en-GB"/>
        </a:p>
      </dgm:t>
    </dgm:pt>
  </dgm:ptLst>
  <dgm:cxnLst>
    <dgm:cxn modelId="{20161F43-7CC9-49FB-A5B3-420DD9EEC80D}" type="presOf" srcId="{3502C6E7-828F-4DEB-BABA-FB5C50F5E1E3}" destId="{9CCEC4A4-BD53-4EE3-9A2A-9B8EE55FD937}" srcOrd="0" destOrd="1" presId="urn:microsoft.com/office/officeart/2005/8/layout/vList5"/>
    <dgm:cxn modelId="{11E45B67-9A89-46D8-BB02-A51ACD3AFFC6}" srcId="{7F2455B1-CDB3-4CBD-BF84-E188527A8CA3}" destId="{0F224DCE-24E9-4569-8223-C464F77A7AFB}" srcOrd="0" destOrd="0" parTransId="{2FE04438-07E8-4C8F-ACAA-09B9C2655A56}" sibTransId="{705EED24-7870-48D1-89F4-6B5BAC913504}"/>
    <dgm:cxn modelId="{68CF19C1-9B92-498C-A4A1-AB2807B391DF}" type="presOf" srcId="{718A2508-2B20-4A36-9306-DA11E9B654B0}" destId="{4769552C-3763-473D-A50C-9E6B27E200F5}" srcOrd="0" destOrd="0" presId="urn:microsoft.com/office/officeart/2005/8/layout/vList5"/>
    <dgm:cxn modelId="{F6C78E87-0B1B-427D-BCD5-91C7F8FF3FB7}" srcId="{B36E6D4F-F017-415C-9B7E-F0408AAB4E18}" destId="{01814F39-18C1-47C8-A90E-4BFED676144C}" srcOrd="1" destOrd="0" parTransId="{7D83BAE0-CE1F-42E3-9C76-8A53387239AA}" sibTransId="{61EC5E35-BCB6-46B2-B284-D465EF21A031}"/>
    <dgm:cxn modelId="{D67791FA-545D-44EC-A96E-5A64F37D15C1}" srcId="{220C1AE9-4AEC-4BC8-BC52-5D6464872D08}" destId="{75DCD7CE-D024-4655-AA7F-1DB7FAB51EFF}" srcOrd="1" destOrd="0" parTransId="{686531D3-1ECB-4541-9B83-3E21EA0839C3}" sibTransId="{72BFF03B-8401-4059-B19B-FBECD2657CB6}"/>
    <dgm:cxn modelId="{6D8F935E-B300-43AF-9E04-079DB6B3FAF0}" type="presOf" srcId="{A30E3FCD-BA2C-49DF-BF4D-22D66DCA2DF1}" destId="{9CCEC4A4-BD53-4EE3-9A2A-9B8EE55FD937}" srcOrd="0" destOrd="0" presId="urn:microsoft.com/office/officeart/2005/8/layout/vList5"/>
    <dgm:cxn modelId="{4361E413-8E15-46EC-A6F4-8A3F0D22A938}" type="presOf" srcId="{01814F39-18C1-47C8-A90E-4BFED676144C}" destId="{4769552C-3763-473D-A50C-9E6B27E200F5}" srcOrd="0" destOrd="1" presId="urn:microsoft.com/office/officeart/2005/8/layout/vList5"/>
    <dgm:cxn modelId="{8252CB92-EF8B-4CB7-AD5F-3C960C6FC0AF}" srcId="{A3B31997-9AB6-417D-9BD1-53776BCF49EF}" destId="{3502C6E7-828F-4DEB-BABA-FB5C50F5E1E3}" srcOrd="1" destOrd="0" parTransId="{408B0C0C-6C80-4DC4-A22B-6E944F6EC180}" sibTransId="{93599CB7-40FB-46A0-9CF7-13B3E5638CF6}"/>
    <dgm:cxn modelId="{7DE44C2C-986E-4E71-9C8B-E2A6989FE081}" type="presOf" srcId="{BBF46F1A-A7F0-4040-A615-5277461139D1}" destId="{5835482C-3CA6-4B6F-9932-3478BEB829A4}" srcOrd="0" destOrd="0" presId="urn:microsoft.com/office/officeart/2005/8/layout/vList5"/>
    <dgm:cxn modelId="{F5E409E1-B406-47F1-940E-29AC8933B6DD}" srcId="{220C1AE9-4AEC-4BC8-BC52-5D6464872D08}" destId="{BBF46F1A-A7F0-4040-A615-5277461139D1}" srcOrd="0" destOrd="0" parTransId="{28F98E95-74D9-4806-BEF8-7CF89410C3F9}" sibTransId="{F32D4653-942A-4E09-9322-4382215CDC8D}"/>
    <dgm:cxn modelId="{F0ABFA26-029D-47EC-BA3A-EB14B5EAB886}" srcId="{622587EB-51CF-4856-B4DD-B45BE73C782C}" destId="{7F2455B1-CDB3-4CBD-BF84-E188527A8CA3}" srcOrd="2" destOrd="0" parTransId="{63A38279-6A52-4404-BC91-AD7A695F56FD}" sibTransId="{A0F9BBC6-0DBA-405D-B371-61982FC9CEE0}"/>
    <dgm:cxn modelId="{0927638A-A432-4E53-A0FF-F1026BC79E73}" srcId="{622587EB-51CF-4856-B4DD-B45BE73C782C}" destId="{A3B31997-9AB6-417D-9BD1-53776BCF49EF}" srcOrd="3" destOrd="0" parTransId="{7C3693A3-0007-40E3-B3F7-6F39D11631BC}" sibTransId="{6ECD8E0E-FA5C-4BC0-8B57-BACDDD431E98}"/>
    <dgm:cxn modelId="{13668EE0-7A81-473F-8230-14FDD2FC58AA}" type="presOf" srcId="{622587EB-51CF-4856-B4DD-B45BE73C782C}" destId="{2FF22CFF-214A-454B-84EF-09D41A5C2E84}" srcOrd="0" destOrd="0" presId="urn:microsoft.com/office/officeart/2005/8/layout/vList5"/>
    <dgm:cxn modelId="{D553B24F-9A26-481E-96F1-7B68A9757354}" type="presOf" srcId="{B36E6D4F-F017-415C-9B7E-F0408AAB4E18}" destId="{7195479F-76B6-4EA1-9F04-38545195CF70}" srcOrd="0" destOrd="0" presId="urn:microsoft.com/office/officeart/2005/8/layout/vList5"/>
    <dgm:cxn modelId="{C5EF415B-8149-425B-BAE3-A4F8E216F997}" srcId="{622587EB-51CF-4856-B4DD-B45BE73C782C}" destId="{B36E6D4F-F017-415C-9B7E-F0408AAB4E18}" srcOrd="1" destOrd="0" parTransId="{C47ECCC9-3005-4E87-AE36-1406C3F32B83}" sibTransId="{3DAB9A33-B64C-405C-A3E7-3D3836A9C2EF}"/>
    <dgm:cxn modelId="{C4B89223-A6DC-493C-A0CB-3553CA9CDD1F}" srcId="{A3B31997-9AB6-417D-9BD1-53776BCF49EF}" destId="{A30E3FCD-BA2C-49DF-BF4D-22D66DCA2DF1}" srcOrd="0" destOrd="0" parTransId="{10ECFB2D-8F85-4691-B4F4-2DB89F241E50}" sibTransId="{BC77CA1E-67F0-4808-B03A-CAD66478BDE5}"/>
    <dgm:cxn modelId="{F91C18C3-0F0E-4962-B46A-600EB8E2C4D8}" srcId="{B36E6D4F-F017-415C-9B7E-F0408AAB4E18}" destId="{718A2508-2B20-4A36-9306-DA11E9B654B0}" srcOrd="0" destOrd="0" parTransId="{7DFC08AC-5C11-4DA9-BB5D-4CFC25E420E9}" sibTransId="{09952158-5C46-4F47-B323-5F49708B6353}"/>
    <dgm:cxn modelId="{7BC868FE-63EC-464C-8377-141B2F109975}" srcId="{B36E6D4F-F017-415C-9B7E-F0408AAB4E18}" destId="{A1C178BA-EDF3-4BB5-83D3-54573B5A5AE5}" srcOrd="2" destOrd="0" parTransId="{CD53CF1E-A761-4B45-A5BD-02CB2489DC60}" sibTransId="{4E235278-7AD2-4723-85A5-49243C50EB0C}"/>
    <dgm:cxn modelId="{0A0C9CA3-8258-4F45-97AB-8260CCBF59B0}" type="presOf" srcId="{0F224DCE-24E9-4569-8223-C464F77A7AFB}" destId="{80377A41-3B10-4391-9864-6FB73EF9CA04}" srcOrd="0" destOrd="0" presId="urn:microsoft.com/office/officeart/2005/8/layout/vList5"/>
    <dgm:cxn modelId="{D161FE6B-918E-4A2C-A4CD-D5EAFFE0C677}" srcId="{622587EB-51CF-4856-B4DD-B45BE73C782C}" destId="{220C1AE9-4AEC-4BC8-BC52-5D6464872D08}" srcOrd="0" destOrd="0" parTransId="{3F9A47A1-DB81-4C6B-9390-8B5FFD65BFDF}" sibTransId="{F591FDE4-DF43-4C8A-9582-CCA8296BD90D}"/>
    <dgm:cxn modelId="{9DA2284F-A31E-44A7-B71B-98C48163160E}" type="presOf" srcId="{A1C178BA-EDF3-4BB5-83D3-54573B5A5AE5}" destId="{4769552C-3763-473D-A50C-9E6B27E200F5}" srcOrd="0" destOrd="2" presId="urn:microsoft.com/office/officeart/2005/8/layout/vList5"/>
    <dgm:cxn modelId="{AD15AB83-8FAD-4720-AE7D-64C6EBFE3B40}" type="presOf" srcId="{7F2455B1-CDB3-4CBD-BF84-E188527A8CA3}" destId="{AD98C79E-68F9-40FB-810F-F9210B0E555F}" srcOrd="0" destOrd="0" presId="urn:microsoft.com/office/officeart/2005/8/layout/vList5"/>
    <dgm:cxn modelId="{8FA6995D-6A27-493F-8C88-70458C1AD708}" type="presOf" srcId="{A3B31997-9AB6-417D-9BD1-53776BCF49EF}" destId="{7A8386AF-063F-4B6A-B5DB-E4045C4BC81F}" srcOrd="0" destOrd="0" presId="urn:microsoft.com/office/officeart/2005/8/layout/vList5"/>
    <dgm:cxn modelId="{07074475-9091-4170-81DD-901E739E2A22}" type="presOf" srcId="{220C1AE9-4AEC-4BC8-BC52-5D6464872D08}" destId="{E5F086F8-37EF-4805-B1A6-24DFE5A682A0}" srcOrd="0" destOrd="0" presId="urn:microsoft.com/office/officeart/2005/8/layout/vList5"/>
    <dgm:cxn modelId="{633D6237-6D18-4D97-B027-6520BEF56F8A}" type="presOf" srcId="{75DCD7CE-D024-4655-AA7F-1DB7FAB51EFF}" destId="{5835482C-3CA6-4B6F-9932-3478BEB829A4}" srcOrd="0" destOrd="1" presId="urn:microsoft.com/office/officeart/2005/8/layout/vList5"/>
    <dgm:cxn modelId="{E17EC06D-DEE7-4B91-A185-CEE490D8508D}" type="presParOf" srcId="{2FF22CFF-214A-454B-84EF-09D41A5C2E84}" destId="{14049354-4127-4B65-9816-342E4D2F3A84}" srcOrd="0" destOrd="0" presId="urn:microsoft.com/office/officeart/2005/8/layout/vList5"/>
    <dgm:cxn modelId="{7B9B0027-55FF-43FA-A100-65899891A9DE}" type="presParOf" srcId="{14049354-4127-4B65-9816-342E4D2F3A84}" destId="{E5F086F8-37EF-4805-B1A6-24DFE5A682A0}" srcOrd="0" destOrd="0" presId="urn:microsoft.com/office/officeart/2005/8/layout/vList5"/>
    <dgm:cxn modelId="{F9E8CDBD-1BD9-43B0-BAC2-555A2BECD5CA}" type="presParOf" srcId="{14049354-4127-4B65-9816-342E4D2F3A84}" destId="{5835482C-3CA6-4B6F-9932-3478BEB829A4}" srcOrd="1" destOrd="0" presId="urn:microsoft.com/office/officeart/2005/8/layout/vList5"/>
    <dgm:cxn modelId="{A0E415F5-246E-4B43-AC51-643F17C6E09F}" type="presParOf" srcId="{2FF22CFF-214A-454B-84EF-09D41A5C2E84}" destId="{75051A5D-6F50-463A-98E4-4837B2E690B6}" srcOrd="1" destOrd="0" presId="urn:microsoft.com/office/officeart/2005/8/layout/vList5"/>
    <dgm:cxn modelId="{C4543C62-A440-44FE-A6E2-C2CFCDC37332}" type="presParOf" srcId="{2FF22CFF-214A-454B-84EF-09D41A5C2E84}" destId="{2C10C399-457F-432C-8315-A46AFFF2CB30}" srcOrd="2" destOrd="0" presId="urn:microsoft.com/office/officeart/2005/8/layout/vList5"/>
    <dgm:cxn modelId="{5C9AD2B0-D1AE-4770-8C69-0BBCCEF69A9C}" type="presParOf" srcId="{2C10C399-457F-432C-8315-A46AFFF2CB30}" destId="{7195479F-76B6-4EA1-9F04-38545195CF70}" srcOrd="0" destOrd="0" presId="urn:microsoft.com/office/officeart/2005/8/layout/vList5"/>
    <dgm:cxn modelId="{A31D1D15-2EBB-443E-B59F-ADCC3E44A8AA}" type="presParOf" srcId="{2C10C399-457F-432C-8315-A46AFFF2CB30}" destId="{4769552C-3763-473D-A50C-9E6B27E200F5}" srcOrd="1" destOrd="0" presId="urn:microsoft.com/office/officeart/2005/8/layout/vList5"/>
    <dgm:cxn modelId="{86801366-C818-462A-8384-297AE5107B51}" type="presParOf" srcId="{2FF22CFF-214A-454B-84EF-09D41A5C2E84}" destId="{84BDFC22-4F07-4FEB-91BE-0FE4F337EB09}" srcOrd="3" destOrd="0" presId="urn:microsoft.com/office/officeart/2005/8/layout/vList5"/>
    <dgm:cxn modelId="{83CED396-4B0C-4963-97E9-CB1FDC59DD16}" type="presParOf" srcId="{2FF22CFF-214A-454B-84EF-09D41A5C2E84}" destId="{D68E30FE-B67C-40A0-96F5-7E0CB9A20BBD}" srcOrd="4" destOrd="0" presId="urn:microsoft.com/office/officeart/2005/8/layout/vList5"/>
    <dgm:cxn modelId="{34EB0345-7B05-43CE-9D45-02B1702BB611}" type="presParOf" srcId="{D68E30FE-B67C-40A0-96F5-7E0CB9A20BBD}" destId="{AD98C79E-68F9-40FB-810F-F9210B0E555F}" srcOrd="0" destOrd="0" presId="urn:microsoft.com/office/officeart/2005/8/layout/vList5"/>
    <dgm:cxn modelId="{2B10C809-A4C6-43BA-B9DD-0984433D1C14}" type="presParOf" srcId="{D68E30FE-B67C-40A0-96F5-7E0CB9A20BBD}" destId="{80377A41-3B10-4391-9864-6FB73EF9CA04}" srcOrd="1" destOrd="0" presId="urn:microsoft.com/office/officeart/2005/8/layout/vList5"/>
    <dgm:cxn modelId="{E789DE1A-9B4A-475B-AA41-F01793851518}" type="presParOf" srcId="{2FF22CFF-214A-454B-84EF-09D41A5C2E84}" destId="{B3C73B97-C1F9-4A07-8D3C-C883A94DE4AA}" srcOrd="5" destOrd="0" presId="urn:microsoft.com/office/officeart/2005/8/layout/vList5"/>
    <dgm:cxn modelId="{ED44B81A-594F-434F-B6C0-16BF1A866F64}" type="presParOf" srcId="{2FF22CFF-214A-454B-84EF-09D41A5C2E84}" destId="{8286B89C-CFBB-4C60-B44E-BA1046551187}" srcOrd="6" destOrd="0" presId="urn:microsoft.com/office/officeart/2005/8/layout/vList5"/>
    <dgm:cxn modelId="{A0146A0F-BA08-461C-964B-C831492E4093}" type="presParOf" srcId="{8286B89C-CFBB-4C60-B44E-BA1046551187}" destId="{7A8386AF-063F-4B6A-B5DB-E4045C4BC81F}" srcOrd="0" destOrd="0" presId="urn:microsoft.com/office/officeart/2005/8/layout/vList5"/>
    <dgm:cxn modelId="{23FCD71E-1DE4-45A1-BF1B-61CF8D21AE73}" type="presParOf" srcId="{8286B89C-CFBB-4C60-B44E-BA1046551187}" destId="{9CCEC4A4-BD53-4EE3-9A2A-9B8EE55FD93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A445A6D-1481-4E33-ACBE-8BC9C54FAECE}" type="doc">
      <dgm:prSet loTypeId="urn:microsoft.com/office/officeart/2009/3/layout/CircleRelationship" loCatId="relationship" qsTypeId="urn:microsoft.com/office/officeart/2005/8/quickstyle/simple1" qsCatId="simple" csTypeId="urn:microsoft.com/office/officeart/2005/8/colors/accent6_5" csCatId="accent6" phldr="1"/>
      <dgm:spPr/>
      <dgm:t>
        <a:bodyPr/>
        <a:lstStyle/>
        <a:p>
          <a:endParaRPr lang="en-GB"/>
        </a:p>
      </dgm:t>
    </dgm:pt>
    <dgm:pt modelId="{F2EFEA08-D0D8-4206-9AD7-2B0612FC91A6}">
      <dgm:prSet phldrT="[Text]"/>
      <dgm:spPr/>
      <dgm:t>
        <a:bodyPr/>
        <a:lstStyle/>
        <a:p>
          <a:r>
            <a:rPr lang="en-GB" dirty="0" smtClean="0"/>
            <a:t>ERA-NET</a:t>
          </a:r>
          <a:endParaRPr lang="en-GB" dirty="0"/>
        </a:p>
      </dgm:t>
    </dgm:pt>
    <dgm:pt modelId="{E74DF89A-A079-4FA9-9E72-B0A475D93D1B}" type="parTrans" cxnId="{4C8B6A94-A960-44A2-8F53-C495E361517F}">
      <dgm:prSet/>
      <dgm:spPr/>
      <dgm:t>
        <a:bodyPr/>
        <a:lstStyle/>
        <a:p>
          <a:endParaRPr lang="en-GB"/>
        </a:p>
      </dgm:t>
    </dgm:pt>
    <dgm:pt modelId="{FDB31668-81C7-42B2-8E83-D7E0740BB0AC}" type="sibTrans" cxnId="{4C8B6A94-A960-44A2-8F53-C495E361517F}">
      <dgm:prSet/>
      <dgm:spPr/>
      <dgm:t>
        <a:bodyPr/>
        <a:lstStyle/>
        <a:p>
          <a:endParaRPr lang="en-GB"/>
        </a:p>
      </dgm:t>
    </dgm:pt>
    <dgm:pt modelId="{40F7F1BC-6913-433C-B8A1-6FA1B48E0963}">
      <dgm:prSet phldrT="[Text]"/>
      <dgm:spPr/>
      <dgm:t>
        <a:bodyPr/>
        <a:lstStyle/>
        <a:p>
          <a:r>
            <a:rPr lang="en-GB" dirty="0" smtClean="0"/>
            <a:t>ERA-NET</a:t>
          </a:r>
          <a:endParaRPr lang="en-GB" dirty="0"/>
        </a:p>
      </dgm:t>
    </dgm:pt>
    <dgm:pt modelId="{7630A182-82CA-4BBA-B4B2-D69EABC78878}" type="parTrans" cxnId="{1CDFEE27-E13E-4191-9C5A-339612CE1F3B}">
      <dgm:prSet/>
      <dgm:spPr/>
      <dgm:t>
        <a:bodyPr/>
        <a:lstStyle/>
        <a:p>
          <a:endParaRPr lang="en-GB"/>
        </a:p>
      </dgm:t>
    </dgm:pt>
    <dgm:pt modelId="{B16119A8-F053-4CA6-AF4F-3D999CA3313A}" type="sibTrans" cxnId="{1CDFEE27-E13E-4191-9C5A-339612CE1F3B}">
      <dgm:prSet/>
      <dgm:spPr/>
      <dgm:t>
        <a:bodyPr/>
        <a:lstStyle/>
        <a:p>
          <a:endParaRPr lang="en-GB"/>
        </a:p>
      </dgm:t>
    </dgm:pt>
    <dgm:pt modelId="{3296403A-EFA0-4D49-AE26-33FBD8AD9084}">
      <dgm:prSet phldrT="[Text]"/>
      <dgm:spPr/>
      <dgm:t>
        <a:bodyPr/>
        <a:lstStyle/>
        <a:p>
          <a:r>
            <a:rPr lang="en-GB" dirty="0" smtClean="0"/>
            <a:t>ERA-NET</a:t>
          </a:r>
          <a:endParaRPr lang="en-GB" dirty="0"/>
        </a:p>
      </dgm:t>
    </dgm:pt>
    <dgm:pt modelId="{552EAD30-D9FD-4A28-AB38-60FC2E54D17A}" type="parTrans" cxnId="{FBD68D2C-D99A-473A-BBE9-5B5794D42F7E}">
      <dgm:prSet/>
      <dgm:spPr/>
      <dgm:t>
        <a:bodyPr/>
        <a:lstStyle/>
        <a:p>
          <a:endParaRPr lang="en-GB"/>
        </a:p>
      </dgm:t>
    </dgm:pt>
    <dgm:pt modelId="{178861B2-B40C-4854-BB07-1EB284EA9537}" type="sibTrans" cxnId="{FBD68D2C-D99A-473A-BBE9-5B5794D42F7E}">
      <dgm:prSet/>
      <dgm:spPr/>
      <dgm:t>
        <a:bodyPr/>
        <a:lstStyle/>
        <a:p>
          <a:endParaRPr lang="en-GB"/>
        </a:p>
      </dgm:t>
    </dgm:pt>
    <dgm:pt modelId="{BE9AD120-D963-41A6-B33A-8976671306C5}">
      <dgm:prSet phldrT="[Text]" custLinFactX="100000" custLinFactNeighborX="130717" custLinFactNeighborY="96495"/>
      <dgm:spPr/>
      <dgm:t>
        <a:bodyPr/>
        <a:lstStyle/>
        <a:p>
          <a:endParaRPr lang="en-GB"/>
        </a:p>
      </dgm:t>
    </dgm:pt>
    <dgm:pt modelId="{64BD2296-0EF0-460A-AA55-BBF5FCCC98C3}" type="parTrans" cxnId="{E18D688D-193B-42AB-9671-6951B5E1A906}">
      <dgm:prSet/>
      <dgm:spPr/>
      <dgm:t>
        <a:bodyPr/>
        <a:lstStyle/>
        <a:p>
          <a:endParaRPr lang="en-GB"/>
        </a:p>
      </dgm:t>
    </dgm:pt>
    <dgm:pt modelId="{25F426FD-55C3-4AD5-8D4B-3D6ABD2924E7}" type="sibTrans" cxnId="{E18D688D-193B-42AB-9671-6951B5E1A906}">
      <dgm:prSet/>
      <dgm:spPr/>
      <dgm:t>
        <a:bodyPr/>
        <a:lstStyle/>
        <a:p>
          <a:endParaRPr lang="en-GB"/>
        </a:p>
      </dgm:t>
    </dgm:pt>
    <dgm:pt modelId="{91AEAC28-DF95-4965-89DF-B47EB6E5791C}">
      <dgm:prSet phldrT="[Text]" custLinFactX="100000" custLinFactNeighborX="130717" custLinFactNeighborY="96495"/>
      <dgm:spPr/>
      <dgm:t>
        <a:bodyPr/>
        <a:lstStyle/>
        <a:p>
          <a:endParaRPr lang="en-GB"/>
        </a:p>
      </dgm:t>
    </dgm:pt>
    <dgm:pt modelId="{B54CD95F-2C75-4C82-9E7D-BE07F7F9918B}" type="parTrans" cxnId="{F715B712-B4DA-41DA-A344-C5A731227CA9}">
      <dgm:prSet/>
      <dgm:spPr/>
      <dgm:t>
        <a:bodyPr/>
        <a:lstStyle/>
        <a:p>
          <a:endParaRPr lang="en-GB"/>
        </a:p>
      </dgm:t>
    </dgm:pt>
    <dgm:pt modelId="{A348BD5C-B94C-4406-AC87-1ABE2677E119}" type="sibTrans" cxnId="{F715B712-B4DA-41DA-A344-C5A731227CA9}">
      <dgm:prSet/>
      <dgm:spPr/>
      <dgm:t>
        <a:bodyPr/>
        <a:lstStyle/>
        <a:p>
          <a:endParaRPr lang="en-GB"/>
        </a:p>
      </dgm:t>
    </dgm:pt>
    <dgm:pt modelId="{B3A24525-CAD1-4F38-B095-75D04EF3CAB8}">
      <dgm:prSet phldrT="[Text]" custLinFactNeighborX="-93480" custLinFactNeighborY="20891"/>
      <dgm:spPr/>
      <dgm:t>
        <a:bodyPr/>
        <a:lstStyle/>
        <a:p>
          <a:endParaRPr lang="en-GB"/>
        </a:p>
      </dgm:t>
    </dgm:pt>
    <dgm:pt modelId="{C1389713-3DBD-4D15-896F-8C2695DA799E}" type="parTrans" cxnId="{CDB44922-9985-4399-AA49-26D68CE69F51}">
      <dgm:prSet/>
      <dgm:spPr/>
      <dgm:t>
        <a:bodyPr/>
        <a:lstStyle/>
        <a:p>
          <a:endParaRPr lang="en-GB"/>
        </a:p>
      </dgm:t>
    </dgm:pt>
    <dgm:pt modelId="{642A2422-0A34-457D-9C2B-E1515CDE6429}" type="sibTrans" cxnId="{CDB44922-9985-4399-AA49-26D68CE69F51}">
      <dgm:prSet/>
      <dgm:spPr/>
      <dgm:t>
        <a:bodyPr/>
        <a:lstStyle/>
        <a:p>
          <a:endParaRPr lang="en-GB"/>
        </a:p>
      </dgm:t>
    </dgm:pt>
    <dgm:pt modelId="{C78F90E9-B371-4F9A-886A-C064FD4D4C49}" type="pres">
      <dgm:prSet presAssocID="{DA445A6D-1481-4E33-ACBE-8BC9C54FAECE}" presName="Name0" presStyleCnt="0">
        <dgm:presLayoutVars>
          <dgm:chMax val="1"/>
          <dgm:chPref val="1"/>
        </dgm:presLayoutVars>
      </dgm:prSet>
      <dgm:spPr/>
      <dgm:t>
        <a:bodyPr/>
        <a:lstStyle/>
        <a:p>
          <a:endParaRPr lang="en-GB"/>
        </a:p>
      </dgm:t>
    </dgm:pt>
    <dgm:pt modelId="{22DDA8F4-9567-450D-BBB0-697E061BB583}" type="pres">
      <dgm:prSet presAssocID="{F2EFEA08-D0D8-4206-9AD7-2B0612FC91A6}" presName="Parent" presStyleLbl="node0" presStyleIdx="0" presStyleCnt="1" custScaleX="49670" custScaleY="50308">
        <dgm:presLayoutVars>
          <dgm:chMax val="5"/>
          <dgm:chPref val="5"/>
        </dgm:presLayoutVars>
      </dgm:prSet>
      <dgm:spPr/>
      <dgm:t>
        <a:bodyPr/>
        <a:lstStyle/>
        <a:p>
          <a:endParaRPr lang="en-GB"/>
        </a:p>
      </dgm:t>
    </dgm:pt>
    <dgm:pt modelId="{21569590-4AC4-4A08-96BC-6BBCED4ED657}" type="pres">
      <dgm:prSet presAssocID="{F2EFEA08-D0D8-4206-9AD7-2B0612FC91A6}" presName="Accent1" presStyleLbl="node1" presStyleIdx="0" presStyleCnt="13" custLinFactX="-121841" custLinFactY="52281" custLinFactNeighborX="-200000" custLinFactNeighborY="100000"/>
      <dgm:spPr/>
      <dgm:t>
        <a:bodyPr/>
        <a:lstStyle/>
        <a:p>
          <a:endParaRPr lang="en-GB"/>
        </a:p>
      </dgm:t>
    </dgm:pt>
    <dgm:pt modelId="{E3D31E77-A169-4143-B621-83B7AF76F6F5}" type="pres">
      <dgm:prSet presAssocID="{F2EFEA08-D0D8-4206-9AD7-2B0612FC91A6}" presName="Accent2" presStyleLbl="node1" presStyleIdx="1" presStyleCnt="13" custLinFactX="400000" custLinFactY="-200000" custLinFactNeighborX="463541" custLinFactNeighborY="-204232"/>
      <dgm:spPr/>
      <dgm:t>
        <a:bodyPr/>
        <a:lstStyle/>
        <a:p>
          <a:endParaRPr lang="en-GB"/>
        </a:p>
      </dgm:t>
    </dgm:pt>
    <dgm:pt modelId="{51C5EC6C-2115-4F50-8593-A4A37B7435A8}" type="pres">
      <dgm:prSet presAssocID="{F2EFEA08-D0D8-4206-9AD7-2B0612FC91A6}" presName="Accent3" presStyleLbl="node1" presStyleIdx="2" presStyleCnt="13" custLinFactX="60659" custLinFactNeighborX="100000" custLinFactNeighborY="25079"/>
      <dgm:spPr/>
      <dgm:t>
        <a:bodyPr/>
        <a:lstStyle/>
        <a:p>
          <a:endParaRPr lang="en-GB"/>
        </a:p>
      </dgm:t>
    </dgm:pt>
    <dgm:pt modelId="{3D809948-A68F-4530-93C4-15D0E4570167}" type="pres">
      <dgm:prSet presAssocID="{F2EFEA08-D0D8-4206-9AD7-2B0612FC91A6}" presName="Accent4" presStyleLbl="node1" presStyleIdx="3" presStyleCnt="13" custLinFactX="100000" custLinFactY="-100000" custLinFactNeighborX="172648" custLinFactNeighborY="-135262"/>
      <dgm:spPr/>
      <dgm:t>
        <a:bodyPr/>
        <a:lstStyle/>
        <a:p>
          <a:endParaRPr lang="en-GB"/>
        </a:p>
      </dgm:t>
    </dgm:pt>
    <dgm:pt modelId="{18E509A5-2FE5-4F71-B4D9-C75549EC2D9A}" type="pres">
      <dgm:prSet presAssocID="{F2EFEA08-D0D8-4206-9AD7-2B0612FC91A6}" presName="Accent5" presStyleLbl="node1" presStyleIdx="4" presStyleCnt="13" custLinFactX="500000" custLinFactY="-100000" custLinFactNeighborX="515721" custLinFactNeighborY="-105728"/>
      <dgm:spPr/>
      <dgm:t>
        <a:bodyPr/>
        <a:lstStyle/>
        <a:p>
          <a:endParaRPr lang="en-GB"/>
        </a:p>
      </dgm:t>
    </dgm:pt>
    <dgm:pt modelId="{8B002DE5-7672-4E24-9062-FDEDA613CA0D}" type="pres">
      <dgm:prSet presAssocID="{F2EFEA08-D0D8-4206-9AD7-2B0612FC91A6}" presName="Accent6" presStyleLbl="node1" presStyleIdx="5" presStyleCnt="13"/>
      <dgm:spPr/>
      <dgm:t>
        <a:bodyPr/>
        <a:lstStyle/>
        <a:p>
          <a:endParaRPr lang="en-GB"/>
        </a:p>
      </dgm:t>
    </dgm:pt>
    <dgm:pt modelId="{C56EF636-9D06-4338-BFAC-4B85F9E92C50}" type="pres">
      <dgm:prSet presAssocID="{40F7F1BC-6913-433C-B8A1-6FA1B48E0963}" presName="Child1" presStyleLbl="node1" presStyleIdx="6" presStyleCnt="13" custLinFactX="100000" custLinFactNeighborX="119778" custLinFactNeighborY="81573">
        <dgm:presLayoutVars>
          <dgm:chMax val="0"/>
          <dgm:chPref val="0"/>
        </dgm:presLayoutVars>
      </dgm:prSet>
      <dgm:spPr/>
      <dgm:t>
        <a:bodyPr/>
        <a:lstStyle/>
        <a:p>
          <a:endParaRPr lang="en-GB"/>
        </a:p>
      </dgm:t>
    </dgm:pt>
    <dgm:pt modelId="{1AEFC313-99AC-4B7D-B561-DFFE344644A3}" type="pres">
      <dgm:prSet presAssocID="{40F7F1BC-6913-433C-B8A1-6FA1B48E0963}" presName="Accent7" presStyleCnt="0"/>
      <dgm:spPr/>
      <dgm:t>
        <a:bodyPr/>
        <a:lstStyle/>
        <a:p>
          <a:endParaRPr lang="en-GB"/>
        </a:p>
      </dgm:t>
    </dgm:pt>
    <dgm:pt modelId="{D21F8556-D765-4890-8E9E-D3F03D7F94BB}" type="pres">
      <dgm:prSet presAssocID="{40F7F1BC-6913-433C-B8A1-6FA1B48E0963}" presName="AccentHold1" presStyleLbl="node1" presStyleIdx="7" presStyleCnt="13" custLinFactX="308633" custLinFactY="-70660" custLinFactNeighborX="400000" custLinFactNeighborY="-100000"/>
      <dgm:spPr/>
      <dgm:t>
        <a:bodyPr/>
        <a:lstStyle/>
        <a:p>
          <a:endParaRPr lang="en-GB"/>
        </a:p>
      </dgm:t>
    </dgm:pt>
    <dgm:pt modelId="{7F34776A-2F79-45E6-9769-1EEFB7B3B31B}" type="pres">
      <dgm:prSet presAssocID="{40F7F1BC-6913-433C-B8A1-6FA1B48E0963}" presName="Accent8" presStyleCnt="0"/>
      <dgm:spPr/>
      <dgm:t>
        <a:bodyPr/>
        <a:lstStyle/>
        <a:p>
          <a:endParaRPr lang="en-GB"/>
        </a:p>
      </dgm:t>
    </dgm:pt>
    <dgm:pt modelId="{6EC91319-A622-4684-A292-7DD8DAAB0E77}" type="pres">
      <dgm:prSet presAssocID="{40F7F1BC-6913-433C-B8A1-6FA1B48E0963}" presName="AccentHold2" presStyleLbl="node1" presStyleIdx="8" presStyleCnt="13" custScaleX="81370" custScaleY="72201" custLinFactY="-82347" custLinFactNeighborX="49155" custLinFactNeighborY="-100000"/>
      <dgm:spPr/>
      <dgm:t>
        <a:bodyPr/>
        <a:lstStyle/>
        <a:p>
          <a:endParaRPr lang="en-GB"/>
        </a:p>
      </dgm:t>
    </dgm:pt>
    <dgm:pt modelId="{A873BFFB-0D65-48C0-8F2A-C148E9CE481A}" type="pres">
      <dgm:prSet presAssocID="{3296403A-EFA0-4D49-AE26-33FBD8AD9084}" presName="Child2" presStyleLbl="node1" presStyleIdx="9" presStyleCnt="13" custLinFactNeighborX="-93480" custLinFactNeighborY="20891">
        <dgm:presLayoutVars>
          <dgm:chMax val="0"/>
          <dgm:chPref val="0"/>
        </dgm:presLayoutVars>
      </dgm:prSet>
      <dgm:spPr/>
      <dgm:t>
        <a:bodyPr/>
        <a:lstStyle/>
        <a:p>
          <a:endParaRPr lang="en-GB"/>
        </a:p>
      </dgm:t>
    </dgm:pt>
    <dgm:pt modelId="{E18C5A84-E862-4EF1-B12D-AE6D8E3AB6E9}" type="pres">
      <dgm:prSet presAssocID="{3296403A-EFA0-4D49-AE26-33FBD8AD9084}" presName="Accent9" presStyleCnt="0"/>
      <dgm:spPr/>
      <dgm:t>
        <a:bodyPr/>
        <a:lstStyle/>
        <a:p>
          <a:endParaRPr lang="en-GB"/>
        </a:p>
      </dgm:t>
    </dgm:pt>
    <dgm:pt modelId="{E8E695A7-4754-4403-BF42-16494204636E}" type="pres">
      <dgm:prSet presAssocID="{3296403A-EFA0-4D49-AE26-33FBD8AD9084}" presName="AccentHold1" presStyleLbl="node1" presStyleIdx="10" presStyleCnt="13" custLinFactX="-415698" custLinFactY="122264" custLinFactNeighborX="-500000" custLinFactNeighborY="200000"/>
      <dgm:spPr/>
      <dgm:t>
        <a:bodyPr/>
        <a:lstStyle/>
        <a:p>
          <a:endParaRPr lang="en-GB"/>
        </a:p>
      </dgm:t>
    </dgm:pt>
    <dgm:pt modelId="{CCE34388-1D49-4EE4-A570-3CBC4C570FB6}" type="pres">
      <dgm:prSet presAssocID="{3296403A-EFA0-4D49-AE26-33FBD8AD9084}" presName="Accent10" presStyleCnt="0"/>
      <dgm:spPr/>
      <dgm:t>
        <a:bodyPr/>
        <a:lstStyle/>
        <a:p>
          <a:endParaRPr lang="en-GB"/>
        </a:p>
      </dgm:t>
    </dgm:pt>
    <dgm:pt modelId="{1B51E671-2905-40BD-97D3-1891917C3E19}" type="pres">
      <dgm:prSet presAssocID="{3296403A-EFA0-4D49-AE26-33FBD8AD9084}" presName="AccentHold2" presStyleLbl="node1" presStyleIdx="11" presStyleCnt="13" custLinFactX="202470" custLinFactY="-296875" custLinFactNeighborX="300000" custLinFactNeighborY="-300000"/>
      <dgm:spPr/>
      <dgm:t>
        <a:bodyPr/>
        <a:lstStyle/>
        <a:p>
          <a:endParaRPr lang="en-GB"/>
        </a:p>
      </dgm:t>
    </dgm:pt>
    <dgm:pt modelId="{26731097-E4E9-4441-98C4-8B3B95557035}" type="pres">
      <dgm:prSet presAssocID="{3296403A-EFA0-4D49-AE26-33FBD8AD9084}" presName="Accent11" presStyleCnt="0"/>
      <dgm:spPr/>
      <dgm:t>
        <a:bodyPr/>
        <a:lstStyle/>
        <a:p>
          <a:endParaRPr lang="en-GB"/>
        </a:p>
      </dgm:t>
    </dgm:pt>
    <dgm:pt modelId="{CBC5F9F7-C2E4-4F0A-982A-F47E09A27616}" type="pres">
      <dgm:prSet presAssocID="{3296403A-EFA0-4D49-AE26-33FBD8AD9084}" presName="AccentHold3" presStyleLbl="node1" presStyleIdx="12" presStyleCnt="13" custLinFactX="252265" custLinFactNeighborX="300000" custLinFactNeighborY="75236"/>
      <dgm:spPr/>
      <dgm:t>
        <a:bodyPr/>
        <a:lstStyle/>
        <a:p>
          <a:endParaRPr lang="en-GB"/>
        </a:p>
      </dgm:t>
    </dgm:pt>
  </dgm:ptLst>
  <dgm:cxnLst>
    <dgm:cxn modelId="{CDB44922-9985-4399-AA49-26D68CE69F51}" srcId="{DA445A6D-1481-4E33-ACBE-8BC9C54FAECE}" destId="{B3A24525-CAD1-4F38-B095-75D04EF3CAB8}" srcOrd="3" destOrd="0" parTransId="{C1389713-3DBD-4D15-896F-8C2695DA799E}" sibTransId="{642A2422-0A34-457D-9C2B-E1515CDE6429}"/>
    <dgm:cxn modelId="{4C8B6A94-A960-44A2-8F53-C495E361517F}" srcId="{DA445A6D-1481-4E33-ACBE-8BC9C54FAECE}" destId="{F2EFEA08-D0D8-4206-9AD7-2B0612FC91A6}" srcOrd="0" destOrd="0" parTransId="{E74DF89A-A079-4FA9-9E72-B0A475D93D1B}" sibTransId="{FDB31668-81C7-42B2-8E83-D7E0740BB0AC}"/>
    <dgm:cxn modelId="{EC65B02E-CDFF-4B8E-9150-C816451C4E32}" type="presOf" srcId="{DA445A6D-1481-4E33-ACBE-8BC9C54FAECE}" destId="{C78F90E9-B371-4F9A-886A-C064FD4D4C49}" srcOrd="0" destOrd="0" presId="urn:microsoft.com/office/officeart/2009/3/layout/CircleRelationship"/>
    <dgm:cxn modelId="{1CDFEE27-E13E-4191-9C5A-339612CE1F3B}" srcId="{F2EFEA08-D0D8-4206-9AD7-2B0612FC91A6}" destId="{40F7F1BC-6913-433C-B8A1-6FA1B48E0963}" srcOrd="0" destOrd="0" parTransId="{7630A182-82CA-4BBA-B4B2-D69EABC78878}" sibTransId="{B16119A8-F053-4CA6-AF4F-3D999CA3313A}"/>
    <dgm:cxn modelId="{6B8D4037-BEDF-4980-AB39-CEF263827CD1}" type="presOf" srcId="{F2EFEA08-D0D8-4206-9AD7-2B0612FC91A6}" destId="{22DDA8F4-9567-450D-BBB0-697E061BB583}" srcOrd="0" destOrd="0" presId="urn:microsoft.com/office/officeart/2009/3/layout/CircleRelationship"/>
    <dgm:cxn modelId="{00D1EAAD-B73F-4A56-9ABB-6FD34E0E9939}" type="presOf" srcId="{40F7F1BC-6913-433C-B8A1-6FA1B48E0963}" destId="{C56EF636-9D06-4338-BFAC-4B85F9E92C50}" srcOrd="0" destOrd="0" presId="urn:microsoft.com/office/officeart/2009/3/layout/CircleRelationship"/>
    <dgm:cxn modelId="{3EF9D7D6-0635-4E8E-A000-83D67D1E5546}" type="presOf" srcId="{3296403A-EFA0-4D49-AE26-33FBD8AD9084}" destId="{A873BFFB-0D65-48C0-8F2A-C148E9CE481A}" srcOrd="0" destOrd="0" presId="urn:microsoft.com/office/officeart/2009/3/layout/CircleRelationship"/>
    <dgm:cxn modelId="{FBD68D2C-D99A-473A-BBE9-5B5794D42F7E}" srcId="{F2EFEA08-D0D8-4206-9AD7-2B0612FC91A6}" destId="{3296403A-EFA0-4D49-AE26-33FBD8AD9084}" srcOrd="1" destOrd="0" parTransId="{552EAD30-D9FD-4A28-AB38-60FC2E54D17A}" sibTransId="{178861B2-B40C-4854-BB07-1EB284EA9537}"/>
    <dgm:cxn modelId="{E18D688D-193B-42AB-9671-6951B5E1A906}" srcId="{DA445A6D-1481-4E33-ACBE-8BC9C54FAECE}" destId="{BE9AD120-D963-41A6-B33A-8976671306C5}" srcOrd="1" destOrd="0" parTransId="{64BD2296-0EF0-460A-AA55-BBF5FCCC98C3}" sibTransId="{25F426FD-55C3-4AD5-8D4B-3D6ABD2924E7}"/>
    <dgm:cxn modelId="{F715B712-B4DA-41DA-A344-C5A731227CA9}" srcId="{DA445A6D-1481-4E33-ACBE-8BC9C54FAECE}" destId="{91AEAC28-DF95-4965-89DF-B47EB6E5791C}" srcOrd="2" destOrd="0" parTransId="{B54CD95F-2C75-4C82-9E7D-BE07F7F9918B}" sibTransId="{A348BD5C-B94C-4406-AC87-1ABE2677E119}"/>
    <dgm:cxn modelId="{57AD5B81-650B-4F5B-907E-D4038028DB69}" type="presParOf" srcId="{C78F90E9-B371-4F9A-886A-C064FD4D4C49}" destId="{22DDA8F4-9567-450D-BBB0-697E061BB583}" srcOrd="0" destOrd="0" presId="urn:microsoft.com/office/officeart/2009/3/layout/CircleRelationship"/>
    <dgm:cxn modelId="{1AD9A64F-EADE-4962-B753-550EC015133F}" type="presParOf" srcId="{C78F90E9-B371-4F9A-886A-C064FD4D4C49}" destId="{21569590-4AC4-4A08-96BC-6BBCED4ED657}" srcOrd="1" destOrd="0" presId="urn:microsoft.com/office/officeart/2009/3/layout/CircleRelationship"/>
    <dgm:cxn modelId="{28D0EAFE-D09C-4EED-9094-331B0148910D}" type="presParOf" srcId="{C78F90E9-B371-4F9A-886A-C064FD4D4C49}" destId="{E3D31E77-A169-4143-B621-83B7AF76F6F5}" srcOrd="2" destOrd="0" presId="urn:microsoft.com/office/officeart/2009/3/layout/CircleRelationship"/>
    <dgm:cxn modelId="{A856CDC7-3DDF-4462-A3A2-7B5559CA0BA8}" type="presParOf" srcId="{C78F90E9-B371-4F9A-886A-C064FD4D4C49}" destId="{51C5EC6C-2115-4F50-8593-A4A37B7435A8}" srcOrd="3" destOrd="0" presId="urn:microsoft.com/office/officeart/2009/3/layout/CircleRelationship"/>
    <dgm:cxn modelId="{3DFE9C96-58C1-43A4-9E6C-B871A1876CF1}" type="presParOf" srcId="{C78F90E9-B371-4F9A-886A-C064FD4D4C49}" destId="{3D809948-A68F-4530-93C4-15D0E4570167}" srcOrd="4" destOrd="0" presId="urn:microsoft.com/office/officeart/2009/3/layout/CircleRelationship"/>
    <dgm:cxn modelId="{C66429F2-09F3-4B5F-8E7F-F76B6FC71637}" type="presParOf" srcId="{C78F90E9-B371-4F9A-886A-C064FD4D4C49}" destId="{18E509A5-2FE5-4F71-B4D9-C75549EC2D9A}" srcOrd="5" destOrd="0" presId="urn:microsoft.com/office/officeart/2009/3/layout/CircleRelationship"/>
    <dgm:cxn modelId="{82EDB39C-19B7-45C5-AA94-C8C3ED5AEE4A}" type="presParOf" srcId="{C78F90E9-B371-4F9A-886A-C064FD4D4C49}" destId="{8B002DE5-7672-4E24-9062-FDEDA613CA0D}" srcOrd="6" destOrd="0" presId="urn:microsoft.com/office/officeart/2009/3/layout/CircleRelationship"/>
    <dgm:cxn modelId="{A95DA8B1-DD75-4D5B-A40F-38C5BE9FD87F}" type="presParOf" srcId="{C78F90E9-B371-4F9A-886A-C064FD4D4C49}" destId="{C56EF636-9D06-4338-BFAC-4B85F9E92C50}" srcOrd="7" destOrd="0" presId="urn:microsoft.com/office/officeart/2009/3/layout/CircleRelationship"/>
    <dgm:cxn modelId="{1485C4DA-5B05-431C-B30C-63AE020DB8CE}" type="presParOf" srcId="{C78F90E9-B371-4F9A-886A-C064FD4D4C49}" destId="{1AEFC313-99AC-4B7D-B561-DFFE344644A3}" srcOrd="8" destOrd="0" presId="urn:microsoft.com/office/officeart/2009/3/layout/CircleRelationship"/>
    <dgm:cxn modelId="{43D9B4A8-2092-4B92-9BEB-A035072BAA23}" type="presParOf" srcId="{1AEFC313-99AC-4B7D-B561-DFFE344644A3}" destId="{D21F8556-D765-4890-8E9E-D3F03D7F94BB}" srcOrd="0" destOrd="0" presId="urn:microsoft.com/office/officeart/2009/3/layout/CircleRelationship"/>
    <dgm:cxn modelId="{200F34AC-27C9-4440-8098-9F860ED048FB}" type="presParOf" srcId="{C78F90E9-B371-4F9A-886A-C064FD4D4C49}" destId="{7F34776A-2F79-45E6-9769-1EEFB7B3B31B}" srcOrd="9" destOrd="0" presId="urn:microsoft.com/office/officeart/2009/3/layout/CircleRelationship"/>
    <dgm:cxn modelId="{18FCC9B0-DABE-4CDA-A666-7A2EA11A7386}" type="presParOf" srcId="{7F34776A-2F79-45E6-9769-1EEFB7B3B31B}" destId="{6EC91319-A622-4684-A292-7DD8DAAB0E77}" srcOrd="0" destOrd="0" presId="urn:microsoft.com/office/officeart/2009/3/layout/CircleRelationship"/>
    <dgm:cxn modelId="{211FC48B-D1DB-4CD4-9759-E79E6A8C757D}" type="presParOf" srcId="{C78F90E9-B371-4F9A-886A-C064FD4D4C49}" destId="{A873BFFB-0D65-48C0-8F2A-C148E9CE481A}" srcOrd="10" destOrd="0" presId="urn:microsoft.com/office/officeart/2009/3/layout/CircleRelationship"/>
    <dgm:cxn modelId="{CDD9CCA1-1B81-442D-80A5-23181BF0E9A7}" type="presParOf" srcId="{C78F90E9-B371-4F9A-886A-C064FD4D4C49}" destId="{E18C5A84-E862-4EF1-B12D-AE6D8E3AB6E9}" srcOrd="11" destOrd="0" presId="urn:microsoft.com/office/officeart/2009/3/layout/CircleRelationship"/>
    <dgm:cxn modelId="{4671CADE-54B4-4EE5-A008-62A0F4E85405}" type="presParOf" srcId="{E18C5A84-E862-4EF1-B12D-AE6D8E3AB6E9}" destId="{E8E695A7-4754-4403-BF42-16494204636E}" srcOrd="0" destOrd="0" presId="urn:microsoft.com/office/officeart/2009/3/layout/CircleRelationship"/>
    <dgm:cxn modelId="{B9062EF9-5C1F-4A32-81D4-C098A0FFEC4C}" type="presParOf" srcId="{C78F90E9-B371-4F9A-886A-C064FD4D4C49}" destId="{CCE34388-1D49-4EE4-A570-3CBC4C570FB6}" srcOrd="12" destOrd="0" presId="urn:microsoft.com/office/officeart/2009/3/layout/CircleRelationship"/>
    <dgm:cxn modelId="{1ECDBE62-FA86-47FE-9518-028766CD03CF}" type="presParOf" srcId="{CCE34388-1D49-4EE4-A570-3CBC4C570FB6}" destId="{1B51E671-2905-40BD-97D3-1891917C3E19}" srcOrd="0" destOrd="0" presId="urn:microsoft.com/office/officeart/2009/3/layout/CircleRelationship"/>
    <dgm:cxn modelId="{ACEC4479-6AB1-432E-A81A-C2A86403CF4D}" type="presParOf" srcId="{C78F90E9-B371-4F9A-886A-C064FD4D4C49}" destId="{26731097-E4E9-4441-98C4-8B3B95557035}" srcOrd="13" destOrd="0" presId="urn:microsoft.com/office/officeart/2009/3/layout/CircleRelationship"/>
    <dgm:cxn modelId="{A187FF04-11CD-40B8-AA8B-859342E25CE9}" type="presParOf" srcId="{26731097-E4E9-4441-98C4-8B3B95557035}" destId="{CBC5F9F7-C2E4-4F0A-982A-F47E09A27616}" srcOrd="0" destOrd="0" presId="urn:microsoft.com/office/officeart/2009/3/layout/CircleRelationship"/>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B8403B-C698-4BFB-87EE-7875ABBFB941}"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GB"/>
        </a:p>
      </dgm:t>
    </dgm:pt>
    <dgm:pt modelId="{9DFAFF0B-DB7A-45EC-88EE-CE2B1861F017}">
      <dgm:prSet phldrT="[Text]" custT="1"/>
      <dgm:spPr>
        <a:noFill/>
        <a:ln>
          <a:solidFill>
            <a:srgbClr val="7030A0"/>
          </a:solidFill>
        </a:ln>
      </dgm:spPr>
      <dgm:t>
        <a:bodyPr/>
        <a:lstStyle/>
        <a:p>
          <a:pPr marL="0" indent="0"/>
          <a:r>
            <a:rPr lang="en-GB" sz="2000" dirty="0" smtClean="0">
              <a:solidFill>
                <a:srgbClr val="7030A0"/>
              </a:solidFill>
            </a:rPr>
            <a:t>Thematic/scientific Level</a:t>
          </a:r>
          <a:endParaRPr lang="en-GB" sz="2000" dirty="0">
            <a:solidFill>
              <a:srgbClr val="7030A0"/>
            </a:solidFill>
          </a:endParaRPr>
        </a:p>
      </dgm:t>
    </dgm:pt>
    <dgm:pt modelId="{64107A09-60FC-4E6F-BF94-C1BD0CF795C4}" type="parTrans" cxnId="{4E2DFB48-7F93-43B6-A242-ED08023F8B96}">
      <dgm:prSet/>
      <dgm:spPr/>
      <dgm:t>
        <a:bodyPr/>
        <a:lstStyle/>
        <a:p>
          <a:endParaRPr lang="en-GB"/>
        </a:p>
      </dgm:t>
    </dgm:pt>
    <dgm:pt modelId="{826BA980-CA03-43CA-98C7-F2D89E33AF68}" type="sibTrans" cxnId="{4E2DFB48-7F93-43B6-A242-ED08023F8B96}">
      <dgm:prSet/>
      <dgm:spPr/>
      <dgm:t>
        <a:bodyPr/>
        <a:lstStyle/>
        <a:p>
          <a:endParaRPr lang="en-GB"/>
        </a:p>
      </dgm:t>
    </dgm:pt>
    <dgm:pt modelId="{EA5148C6-AB62-486B-8D85-9150C783B20F}">
      <dgm:prSet phldrT="[Text]" custT="1"/>
      <dgm:spPr>
        <a:noFill/>
        <a:ln>
          <a:solidFill>
            <a:srgbClr val="00B050"/>
          </a:solidFill>
        </a:ln>
      </dgm:spPr>
      <dgm:t>
        <a:bodyPr/>
        <a:lstStyle/>
        <a:p>
          <a:r>
            <a:rPr lang="en-GB" sz="1900" dirty="0" smtClean="0">
              <a:solidFill>
                <a:srgbClr val="00B050"/>
              </a:solidFill>
            </a:rPr>
            <a:t>Instrument level (incl. JP process)</a:t>
          </a:r>
          <a:endParaRPr lang="en-GB" sz="1900" dirty="0">
            <a:solidFill>
              <a:srgbClr val="00B050"/>
            </a:solidFill>
          </a:endParaRPr>
        </a:p>
      </dgm:t>
    </dgm:pt>
    <dgm:pt modelId="{0F998496-CE71-4EDF-9662-BB1E5D63E76D}" type="parTrans" cxnId="{411A0AB3-0211-4790-A89B-60B2A0674125}">
      <dgm:prSet/>
      <dgm:spPr/>
      <dgm:t>
        <a:bodyPr/>
        <a:lstStyle/>
        <a:p>
          <a:endParaRPr lang="en-GB"/>
        </a:p>
      </dgm:t>
    </dgm:pt>
    <dgm:pt modelId="{7E832728-E76F-4CA7-9E25-760D8B9C005D}" type="sibTrans" cxnId="{411A0AB3-0211-4790-A89B-60B2A0674125}">
      <dgm:prSet/>
      <dgm:spPr/>
      <dgm:t>
        <a:bodyPr/>
        <a:lstStyle/>
        <a:p>
          <a:endParaRPr lang="en-GB"/>
        </a:p>
      </dgm:t>
    </dgm:pt>
    <dgm:pt modelId="{A8C99199-39AB-4F31-9B1F-16B18E12E4CE}">
      <dgm:prSet phldrT="[Text]" custT="1"/>
      <dgm:spPr>
        <a:noFill/>
        <a:ln>
          <a:solidFill>
            <a:srgbClr val="FF0000"/>
          </a:solidFill>
        </a:ln>
      </dgm:spPr>
      <dgm:t>
        <a:bodyPr/>
        <a:lstStyle/>
        <a:p>
          <a:r>
            <a:rPr lang="en-GB" sz="2000" dirty="0" smtClean="0">
              <a:solidFill>
                <a:srgbClr val="FF0000"/>
              </a:solidFill>
            </a:rPr>
            <a:t>Individual network</a:t>
          </a:r>
          <a:endParaRPr lang="en-GB" sz="2000" dirty="0">
            <a:solidFill>
              <a:srgbClr val="FF0000"/>
            </a:solidFill>
          </a:endParaRPr>
        </a:p>
      </dgm:t>
    </dgm:pt>
    <dgm:pt modelId="{0C8A251F-63DE-45BE-95EC-AB3B8E07CD7F}" type="parTrans" cxnId="{B2BA6E0B-F7A8-4ABB-B074-98C08A72C693}">
      <dgm:prSet/>
      <dgm:spPr/>
      <dgm:t>
        <a:bodyPr/>
        <a:lstStyle/>
        <a:p>
          <a:endParaRPr lang="en-GB"/>
        </a:p>
      </dgm:t>
    </dgm:pt>
    <dgm:pt modelId="{DD2002B1-936A-4F17-9FC7-0617521CD480}" type="sibTrans" cxnId="{B2BA6E0B-F7A8-4ABB-B074-98C08A72C693}">
      <dgm:prSet/>
      <dgm:spPr/>
      <dgm:t>
        <a:bodyPr/>
        <a:lstStyle/>
        <a:p>
          <a:endParaRPr lang="en-GB"/>
        </a:p>
      </dgm:t>
    </dgm:pt>
    <dgm:pt modelId="{44F331F7-8A38-449C-B26C-9793D82A0AD4}">
      <dgm:prSet phldrT="[Text]" custT="1"/>
      <dgm:spPr>
        <a:solidFill>
          <a:schemeClr val="bg1"/>
        </a:solidFill>
        <a:ln>
          <a:solidFill>
            <a:schemeClr val="tx1"/>
          </a:solidFill>
        </a:ln>
      </dgm:spPr>
      <dgm:t>
        <a:bodyPr/>
        <a:lstStyle/>
        <a:p>
          <a:r>
            <a:rPr lang="en-GB" sz="2000" dirty="0" smtClean="0">
              <a:solidFill>
                <a:schemeClr val="tx1"/>
              </a:solidFill>
            </a:rPr>
            <a:t>Project/ activity</a:t>
          </a:r>
          <a:endParaRPr lang="en-GB" sz="2000" dirty="0">
            <a:solidFill>
              <a:schemeClr val="tx1"/>
            </a:solidFill>
          </a:endParaRPr>
        </a:p>
      </dgm:t>
    </dgm:pt>
    <dgm:pt modelId="{CB19C040-2200-4E6C-AD42-E2DD72AEE50F}" type="parTrans" cxnId="{BAACA20F-E16B-45C3-9360-19CB7AF9F6D6}">
      <dgm:prSet/>
      <dgm:spPr/>
      <dgm:t>
        <a:bodyPr/>
        <a:lstStyle/>
        <a:p>
          <a:endParaRPr lang="en-GB"/>
        </a:p>
      </dgm:t>
    </dgm:pt>
    <dgm:pt modelId="{950FF152-15C3-4248-8A59-0DD0B7C37D4E}" type="sibTrans" cxnId="{BAACA20F-E16B-45C3-9360-19CB7AF9F6D6}">
      <dgm:prSet/>
      <dgm:spPr/>
      <dgm:t>
        <a:bodyPr/>
        <a:lstStyle/>
        <a:p>
          <a:endParaRPr lang="en-GB"/>
        </a:p>
      </dgm:t>
    </dgm:pt>
    <dgm:pt modelId="{799FCF33-9788-4398-97D5-40CBDC09FBC2}" type="pres">
      <dgm:prSet presAssocID="{27B8403B-C698-4BFB-87EE-7875ABBFB941}" presName="Name0" presStyleCnt="0">
        <dgm:presLayoutVars>
          <dgm:chMax val="7"/>
          <dgm:resizeHandles val="exact"/>
        </dgm:presLayoutVars>
      </dgm:prSet>
      <dgm:spPr/>
      <dgm:t>
        <a:bodyPr/>
        <a:lstStyle/>
        <a:p>
          <a:endParaRPr lang="en-GB"/>
        </a:p>
      </dgm:t>
    </dgm:pt>
    <dgm:pt modelId="{741511AB-65C5-410A-A1C0-D4E27AC856AF}" type="pres">
      <dgm:prSet presAssocID="{27B8403B-C698-4BFB-87EE-7875ABBFB941}" presName="comp1" presStyleCnt="0"/>
      <dgm:spPr/>
    </dgm:pt>
    <dgm:pt modelId="{36BD2EE9-6D46-4D76-B69E-5F9E5DAB0A54}" type="pres">
      <dgm:prSet presAssocID="{27B8403B-C698-4BFB-87EE-7875ABBFB941}" presName="circle1" presStyleLbl="node1" presStyleIdx="0" presStyleCnt="4"/>
      <dgm:spPr/>
      <dgm:t>
        <a:bodyPr/>
        <a:lstStyle/>
        <a:p>
          <a:endParaRPr lang="en-GB"/>
        </a:p>
      </dgm:t>
    </dgm:pt>
    <dgm:pt modelId="{AC14ACAA-180F-4CF4-8CA1-9E23B5BE4F4D}" type="pres">
      <dgm:prSet presAssocID="{27B8403B-C698-4BFB-87EE-7875ABBFB941}" presName="c1text" presStyleLbl="node1" presStyleIdx="0" presStyleCnt="4">
        <dgm:presLayoutVars>
          <dgm:bulletEnabled val="1"/>
        </dgm:presLayoutVars>
      </dgm:prSet>
      <dgm:spPr/>
      <dgm:t>
        <a:bodyPr/>
        <a:lstStyle/>
        <a:p>
          <a:endParaRPr lang="en-GB"/>
        </a:p>
      </dgm:t>
    </dgm:pt>
    <dgm:pt modelId="{2D1EED21-1D67-40E0-9627-C11CF89BF475}" type="pres">
      <dgm:prSet presAssocID="{27B8403B-C698-4BFB-87EE-7875ABBFB941}" presName="comp2" presStyleCnt="0"/>
      <dgm:spPr/>
    </dgm:pt>
    <dgm:pt modelId="{54468F67-13C4-4145-BF1F-B1C415EB99DD}" type="pres">
      <dgm:prSet presAssocID="{27B8403B-C698-4BFB-87EE-7875ABBFB941}" presName="circle2" presStyleLbl="node1" presStyleIdx="1" presStyleCnt="4"/>
      <dgm:spPr/>
      <dgm:t>
        <a:bodyPr/>
        <a:lstStyle/>
        <a:p>
          <a:endParaRPr lang="en-GB"/>
        </a:p>
      </dgm:t>
    </dgm:pt>
    <dgm:pt modelId="{A75EF732-68F6-43AF-8BD5-E1D4046B7CC3}" type="pres">
      <dgm:prSet presAssocID="{27B8403B-C698-4BFB-87EE-7875ABBFB941}" presName="c2text" presStyleLbl="node1" presStyleIdx="1" presStyleCnt="4">
        <dgm:presLayoutVars>
          <dgm:bulletEnabled val="1"/>
        </dgm:presLayoutVars>
      </dgm:prSet>
      <dgm:spPr/>
      <dgm:t>
        <a:bodyPr/>
        <a:lstStyle/>
        <a:p>
          <a:endParaRPr lang="en-GB"/>
        </a:p>
      </dgm:t>
    </dgm:pt>
    <dgm:pt modelId="{E09EBCA3-CEB4-47DF-9048-41B01E0E43B4}" type="pres">
      <dgm:prSet presAssocID="{27B8403B-C698-4BFB-87EE-7875ABBFB941}" presName="comp3" presStyleCnt="0"/>
      <dgm:spPr/>
    </dgm:pt>
    <dgm:pt modelId="{EB00DFBB-8F10-4BBC-A06D-320D6CBF38FA}" type="pres">
      <dgm:prSet presAssocID="{27B8403B-C698-4BFB-87EE-7875ABBFB941}" presName="circle3" presStyleLbl="node1" presStyleIdx="2" presStyleCnt="4"/>
      <dgm:spPr/>
      <dgm:t>
        <a:bodyPr/>
        <a:lstStyle/>
        <a:p>
          <a:endParaRPr lang="en-GB"/>
        </a:p>
      </dgm:t>
    </dgm:pt>
    <dgm:pt modelId="{1DC3EC48-EE6E-438D-9E19-43C0794360F5}" type="pres">
      <dgm:prSet presAssocID="{27B8403B-C698-4BFB-87EE-7875ABBFB941}" presName="c3text" presStyleLbl="node1" presStyleIdx="2" presStyleCnt="4">
        <dgm:presLayoutVars>
          <dgm:bulletEnabled val="1"/>
        </dgm:presLayoutVars>
      </dgm:prSet>
      <dgm:spPr/>
      <dgm:t>
        <a:bodyPr/>
        <a:lstStyle/>
        <a:p>
          <a:endParaRPr lang="en-GB"/>
        </a:p>
      </dgm:t>
    </dgm:pt>
    <dgm:pt modelId="{E4060EE4-A7BC-4513-A0ED-1A6860A793D2}" type="pres">
      <dgm:prSet presAssocID="{27B8403B-C698-4BFB-87EE-7875ABBFB941}" presName="comp4" presStyleCnt="0"/>
      <dgm:spPr/>
    </dgm:pt>
    <dgm:pt modelId="{778CE2CF-E69B-499B-9033-919DB97C15EF}" type="pres">
      <dgm:prSet presAssocID="{27B8403B-C698-4BFB-87EE-7875ABBFB941}" presName="circle4" presStyleLbl="node1" presStyleIdx="3" presStyleCnt="4"/>
      <dgm:spPr/>
      <dgm:t>
        <a:bodyPr/>
        <a:lstStyle/>
        <a:p>
          <a:endParaRPr lang="en-GB"/>
        </a:p>
      </dgm:t>
    </dgm:pt>
    <dgm:pt modelId="{3207A05C-F139-4844-A3FE-8AEAF6709BEC}" type="pres">
      <dgm:prSet presAssocID="{27B8403B-C698-4BFB-87EE-7875ABBFB941}" presName="c4text" presStyleLbl="node1" presStyleIdx="3" presStyleCnt="4">
        <dgm:presLayoutVars>
          <dgm:bulletEnabled val="1"/>
        </dgm:presLayoutVars>
      </dgm:prSet>
      <dgm:spPr/>
      <dgm:t>
        <a:bodyPr/>
        <a:lstStyle/>
        <a:p>
          <a:endParaRPr lang="en-GB"/>
        </a:p>
      </dgm:t>
    </dgm:pt>
  </dgm:ptLst>
  <dgm:cxnLst>
    <dgm:cxn modelId="{411A0AB3-0211-4790-A89B-60B2A0674125}" srcId="{27B8403B-C698-4BFB-87EE-7875ABBFB941}" destId="{EA5148C6-AB62-486B-8D85-9150C783B20F}" srcOrd="1" destOrd="0" parTransId="{0F998496-CE71-4EDF-9662-BB1E5D63E76D}" sibTransId="{7E832728-E76F-4CA7-9E25-760D8B9C005D}"/>
    <dgm:cxn modelId="{00EC1890-DFDF-4772-86BA-0A05E261475B}" type="presOf" srcId="{A8C99199-39AB-4F31-9B1F-16B18E12E4CE}" destId="{1DC3EC48-EE6E-438D-9E19-43C0794360F5}" srcOrd="1" destOrd="0" presId="urn:microsoft.com/office/officeart/2005/8/layout/venn2"/>
    <dgm:cxn modelId="{BAACA20F-E16B-45C3-9360-19CB7AF9F6D6}" srcId="{27B8403B-C698-4BFB-87EE-7875ABBFB941}" destId="{44F331F7-8A38-449C-B26C-9793D82A0AD4}" srcOrd="3" destOrd="0" parTransId="{CB19C040-2200-4E6C-AD42-E2DD72AEE50F}" sibTransId="{950FF152-15C3-4248-8A59-0DD0B7C37D4E}"/>
    <dgm:cxn modelId="{845C535A-E5B7-46BE-88D8-8B5A50671BB8}" type="presOf" srcId="{A8C99199-39AB-4F31-9B1F-16B18E12E4CE}" destId="{EB00DFBB-8F10-4BBC-A06D-320D6CBF38FA}" srcOrd="0" destOrd="0" presId="urn:microsoft.com/office/officeart/2005/8/layout/venn2"/>
    <dgm:cxn modelId="{F222FA4D-4758-40C7-BB6C-D461AF783B19}" type="presOf" srcId="{9DFAFF0B-DB7A-45EC-88EE-CE2B1861F017}" destId="{36BD2EE9-6D46-4D76-B69E-5F9E5DAB0A54}" srcOrd="0" destOrd="0" presId="urn:microsoft.com/office/officeart/2005/8/layout/venn2"/>
    <dgm:cxn modelId="{B2BA6E0B-F7A8-4ABB-B074-98C08A72C693}" srcId="{27B8403B-C698-4BFB-87EE-7875ABBFB941}" destId="{A8C99199-39AB-4F31-9B1F-16B18E12E4CE}" srcOrd="2" destOrd="0" parTransId="{0C8A251F-63DE-45BE-95EC-AB3B8E07CD7F}" sibTransId="{DD2002B1-936A-4F17-9FC7-0617521CD480}"/>
    <dgm:cxn modelId="{72356341-3D9B-47C2-9D8B-2900F2297096}" type="presOf" srcId="{9DFAFF0B-DB7A-45EC-88EE-CE2B1861F017}" destId="{AC14ACAA-180F-4CF4-8CA1-9E23B5BE4F4D}" srcOrd="1" destOrd="0" presId="urn:microsoft.com/office/officeart/2005/8/layout/venn2"/>
    <dgm:cxn modelId="{9037D204-A090-44EB-9E9D-11C74AC5C295}" type="presOf" srcId="{44F331F7-8A38-449C-B26C-9793D82A0AD4}" destId="{3207A05C-F139-4844-A3FE-8AEAF6709BEC}" srcOrd="1" destOrd="0" presId="urn:microsoft.com/office/officeart/2005/8/layout/venn2"/>
    <dgm:cxn modelId="{BDA45B79-F804-42B4-B784-D3DA6DF06395}" type="presOf" srcId="{27B8403B-C698-4BFB-87EE-7875ABBFB941}" destId="{799FCF33-9788-4398-97D5-40CBDC09FBC2}" srcOrd="0" destOrd="0" presId="urn:microsoft.com/office/officeart/2005/8/layout/venn2"/>
    <dgm:cxn modelId="{4E2DFB48-7F93-43B6-A242-ED08023F8B96}" srcId="{27B8403B-C698-4BFB-87EE-7875ABBFB941}" destId="{9DFAFF0B-DB7A-45EC-88EE-CE2B1861F017}" srcOrd="0" destOrd="0" parTransId="{64107A09-60FC-4E6F-BF94-C1BD0CF795C4}" sibTransId="{826BA980-CA03-43CA-98C7-F2D89E33AF68}"/>
    <dgm:cxn modelId="{4E4F32E7-D69A-4481-90E1-B111D510C4B9}" type="presOf" srcId="{EA5148C6-AB62-486B-8D85-9150C783B20F}" destId="{A75EF732-68F6-43AF-8BD5-E1D4046B7CC3}" srcOrd="1" destOrd="0" presId="urn:microsoft.com/office/officeart/2005/8/layout/venn2"/>
    <dgm:cxn modelId="{C7486680-F993-4A15-BA2F-B8C8581166A3}" type="presOf" srcId="{44F331F7-8A38-449C-B26C-9793D82A0AD4}" destId="{778CE2CF-E69B-499B-9033-919DB97C15EF}" srcOrd="0" destOrd="0" presId="urn:microsoft.com/office/officeart/2005/8/layout/venn2"/>
    <dgm:cxn modelId="{0038DD2A-17C1-45A7-922F-9198AA9B8BBB}" type="presOf" srcId="{EA5148C6-AB62-486B-8D85-9150C783B20F}" destId="{54468F67-13C4-4145-BF1F-B1C415EB99DD}" srcOrd="0" destOrd="0" presId="urn:microsoft.com/office/officeart/2005/8/layout/venn2"/>
    <dgm:cxn modelId="{86692B05-90C4-4BD3-BCED-1A013860A776}" type="presParOf" srcId="{799FCF33-9788-4398-97D5-40CBDC09FBC2}" destId="{741511AB-65C5-410A-A1C0-D4E27AC856AF}" srcOrd="0" destOrd="0" presId="urn:microsoft.com/office/officeart/2005/8/layout/venn2"/>
    <dgm:cxn modelId="{0AC4D3AB-7A23-43B6-AF78-15FC817AAA88}" type="presParOf" srcId="{741511AB-65C5-410A-A1C0-D4E27AC856AF}" destId="{36BD2EE9-6D46-4D76-B69E-5F9E5DAB0A54}" srcOrd="0" destOrd="0" presId="urn:microsoft.com/office/officeart/2005/8/layout/venn2"/>
    <dgm:cxn modelId="{FB75B19A-A9FE-4ECE-A470-5DD7E2119FB6}" type="presParOf" srcId="{741511AB-65C5-410A-A1C0-D4E27AC856AF}" destId="{AC14ACAA-180F-4CF4-8CA1-9E23B5BE4F4D}" srcOrd="1" destOrd="0" presId="urn:microsoft.com/office/officeart/2005/8/layout/venn2"/>
    <dgm:cxn modelId="{39E9FB50-9266-4A3D-A857-806ACDF0C397}" type="presParOf" srcId="{799FCF33-9788-4398-97D5-40CBDC09FBC2}" destId="{2D1EED21-1D67-40E0-9627-C11CF89BF475}" srcOrd="1" destOrd="0" presId="urn:microsoft.com/office/officeart/2005/8/layout/venn2"/>
    <dgm:cxn modelId="{E76F0C03-ECFF-478F-8824-25841CE7BF47}" type="presParOf" srcId="{2D1EED21-1D67-40E0-9627-C11CF89BF475}" destId="{54468F67-13C4-4145-BF1F-B1C415EB99DD}" srcOrd="0" destOrd="0" presId="urn:microsoft.com/office/officeart/2005/8/layout/venn2"/>
    <dgm:cxn modelId="{59D8C8CA-AFB8-4B20-A34E-254C8F9268B4}" type="presParOf" srcId="{2D1EED21-1D67-40E0-9627-C11CF89BF475}" destId="{A75EF732-68F6-43AF-8BD5-E1D4046B7CC3}" srcOrd="1" destOrd="0" presId="urn:microsoft.com/office/officeart/2005/8/layout/venn2"/>
    <dgm:cxn modelId="{A8289510-F584-4178-948B-9790DAB253F9}" type="presParOf" srcId="{799FCF33-9788-4398-97D5-40CBDC09FBC2}" destId="{E09EBCA3-CEB4-47DF-9048-41B01E0E43B4}" srcOrd="2" destOrd="0" presId="urn:microsoft.com/office/officeart/2005/8/layout/venn2"/>
    <dgm:cxn modelId="{12FDF778-E157-490C-BE9F-821B2585C3C9}" type="presParOf" srcId="{E09EBCA3-CEB4-47DF-9048-41B01E0E43B4}" destId="{EB00DFBB-8F10-4BBC-A06D-320D6CBF38FA}" srcOrd="0" destOrd="0" presId="urn:microsoft.com/office/officeart/2005/8/layout/venn2"/>
    <dgm:cxn modelId="{DAF7FE8C-271E-4ABF-BD9E-B07F3DAC4E61}" type="presParOf" srcId="{E09EBCA3-CEB4-47DF-9048-41B01E0E43B4}" destId="{1DC3EC48-EE6E-438D-9E19-43C0794360F5}" srcOrd="1" destOrd="0" presId="urn:microsoft.com/office/officeart/2005/8/layout/venn2"/>
    <dgm:cxn modelId="{964C1573-6655-4A68-95B4-743C36E1E75E}" type="presParOf" srcId="{799FCF33-9788-4398-97D5-40CBDC09FBC2}" destId="{E4060EE4-A7BC-4513-A0ED-1A6860A793D2}" srcOrd="3" destOrd="0" presId="urn:microsoft.com/office/officeart/2005/8/layout/venn2"/>
    <dgm:cxn modelId="{FD3EBE74-1BA8-4C4A-9813-F296B4FBFE6B}" type="presParOf" srcId="{E4060EE4-A7BC-4513-A0ED-1A6860A793D2}" destId="{778CE2CF-E69B-499B-9033-919DB97C15EF}" srcOrd="0" destOrd="0" presId="urn:microsoft.com/office/officeart/2005/8/layout/venn2"/>
    <dgm:cxn modelId="{F7645DF9-3AD8-4A7E-9ACC-718B6400BFF7}" type="presParOf" srcId="{E4060EE4-A7BC-4513-A0ED-1A6860A793D2}" destId="{3207A05C-F139-4844-A3FE-8AEAF6709BEC}"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74FDDC5-757F-4B9C-A539-F66C038F98EB}" type="doc">
      <dgm:prSet loTypeId="urn:microsoft.com/office/officeart/2005/8/layout/vList5" loCatId="list" qsTypeId="urn:microsoft.com/office/officeart/2005/8/quickstyle/simple4" qsCatId="simple" csTypeId="urn:microsoft.com/office/officeart/2005/8/colors/colorful1" csCatId="colorful" phldr="1"/>
      <dgm:spPr/>
      <dgm:t>
        <a:bodyPr/>
        <a:lstStyle/>
        <a:p>
          <a:endParaRPr lang="en-GB"/>
        </a:p>
      </dgm:t>
    </dgm:pt>
    <dgm:pt modelId="{217BEF57-A173-4C7D-A86F-2F4EFF3D7DE8}">
      <dgm:prSet phldrT="[Text]"/>
      <dgm:spPr>
        <a:gradFill rotWithShape="0">
          <a:gsLst>
            <a:gs pos="0">
              <a:srgbClr val="D1403C"/>
            </a:gs>
            <a:gs pos="100000">
              <a:schemeClr val="accent2">
                <a:hueOff val="0"/>
                <a:satOff val="0"/>
                <a:lumOff val="0"/>
                <a:alphaOff val="0"/>
                <a:tint val="50000"/>
                <a:shade val="100000"/>
                <a:satMod val="350000"/>
              </a:schemeClr>
            </a:gs>
          </a:gsLst>
        </a:gradFill>
      </dgm:spPr>
      <dgm:t>
        <a:bodyPr/>
        <a:lstStyle/>
        <a:p>
          <a:r>
            <a:rPr lang="en-US" b="0" dirty="0" smtClean="0"/>
            <a:t>(Enduring) connectivity </a:t>
          </a:r>
          <a:endParaRPr lang="en-GB" b="0" dirty="0"/>
        </a:p>
      </dgm:t>
    </dgm:pt>
    <dgm:pt modelId="{0B70612F-81F7-494F-87F1-CB8A3FB789D4}" type="parTrans" cxnId="{E362318C-00F2-4B75-B5F7-0B6E672383DF}">
      <dgm:prSet/>
      <dgm:spPr/>
      <dgm:t>
        <a:bodyPr/>
        <a:lstStyle/>
        <a:p>
          <a:endParaRPr lang="en-GB" b="0"/>
        </a:p>
      </dgm:t>
    </dgm:pt>
    <dgm:pt modelId="{6A817526-BF1C-49FA-92B5-08BFD3A8BC5E}" type="sibTrans" cxnId="{E362318C-00F2-4B75-B5F7-0B6E672383DF}">
      <dgm:prSet/>
      <dgm:spPr/>
      <dgm:t>
        <a:bodyPr/>
        <a:lstStyle/>
        <a:p>
          <a:endParaRPr lang="en-GB" b="0"/>
        </a:p>
      </dgm:t>
    </dgm:pt>
    <dgm:pt modelId="{F5549B75-5D2E-479C-86BD-DC4335EEDA21}">
      <dgm:prSet phldrT="[Text]"/>
      <dgm:spPr/>
      <dgm:t>
        <a:bodyPr/>
        <a:lstStyle/>
        <a:p>
          <a:r>
            <a:rPr lang="en-US" b="0" dirty="0" smtClean="0"/>
            <a:t>Capacity-building</a:t>
          </a:r>
          <a:endParaRPr lang="en-GB" b="0" dirty="0"/>
        </a:p>
      </dgm:t>
    </dgm:pt>
    <dgm:pt modelId="{688E0A6D-61EF-44D2-AE83-F21CFDDEF02A}" type="parTrans" cxnId="{6482073E-924C-4C5F-A72C-CBE765698B6F}">
      <dgm:prSet/>
      <dgm:spPr/>
      <dgm:t>
        <a:bodyPr/>
        <a:lstStyle/>
        <a:p>
          <a:endParaRPr lang="en-GB" b="0"/>
        </a:p>
      </dgm:t>
    </dgm:pt>
    <dgm:pt modelId="{3D4D2E3A-0B13-43BD-9B78-4569B5E8EFEF}" type="sibTrans" cxnId="{6482073E-924C-4C5F-A72C-CBE765698B6F}">
      <dgm:prSet/>
      <dgm:spPr/>
      <dgm:t>
        <a:bodyPr/>
        <a:lstStyle/>
        <a:p>
          <a:endParaRPr lang="en-GB" b="0"/>
        </a:p>
      </dgm:t>
    </dgm:pt>
    <dgm:pt modelId="{9A188CC6-6095-4C05-BFD7-D69938364FE9}">
      <dgm:prSet phldrT="[Text]"/>
      <dgm:spPr/>
      <dgm:t>
        <a:bodyPr/>
        <a:lstStyle/>
        <a:p>
          <a:r>
            <a:rPr lang="en-US" b="0" dirty="0" smtClean="0"/>
            <a:t>Attitude/Culture Change </a:t>
          </a:r>
          <a:endParaRPr lang="en-GB" b="0" dirty="0"/>
        </a:p>
      </dgm:t>
    </dgm:pt>
    <dgm:pt modelId="{F22A03CC-3172-4123-943F-045CC9B8B6A2}" type="parTrans" cxnId="{0646F926-11E8-43FD-87DB-4418EAEE92B7}">
      <dgm:prSet/>
      <dgm:spPr/>
      <dgm:t>
        <a:bodyPr/>
        <a:lstStyle/>
        <a:p>
          <a:endParaRPr lang="en-GB" b="0"/>
        </a:p>
      </dgm:t>
    </dgm:pt>
    <dgm:pt modelId="{95047FE0-285A-4859-8480-473FA1C64E95}" type="sibTrans" cxnId="{0646F926-11E8-43FD-87DB-4418EAEE92B7}">
      <dgm:prSet/>
      <dgm:spPr/>
      <dgm:t>
        <a:bodyPr/>
        <a:lstStyle/>
        <a:p>
          <a:endParaRPr lang="en-GB" b="0"/>
        </a:p>
      </dgm:t>
    </dgm:pt>
    <dgm:pt modelId="{8AE0B254-AD0D-4270-A9A5-9AC1029A5B12}">
      <dgm:prSet phldrT="[Text]"/>
      <dgm:spPr/>
      <dgm:t>
        <a:bodyPr/>
        <a:lstStyle/>
        <a:p>
          <a:r>
            <a:rPr lang="en-US" b="0" dirty="0" smtClean="0"/>
            <a:t>Conceptual </a:t>
          </a:r>
          <a:endParaRPr lang="en-GB" b="0" dirty="0"/>
        </a:p>
      </dgm:t>
    </dgm:pt>
    <dgm:pt modelId="{3C807B07-3E74-47F4-8830-94FFE6E593A0}" type="parTrans" cxnId="{E01C2D14-B013-4079-BB6B-E645E450EAD5}">
      <dgm:prSet/>
      <dgm:spPr/>
      <dgm:t>
        <a:bodyPr/>
        <a:lstStyle/>
        <a:p>
          <a:endParaRPr lang="en-GB" b="0"/>
        </a:p>
      </dgm:t>
    </dgm:pt>
    <dgm:pt modelId="{43C7151E-1779-43C0-9C85-E35B5272AC78}" type="sibTrans" cxnId="{E01C2D14-B013-4079-BB6B-E645E450EAD5}">
      <dgm:prSet/>
      <dgm:spPr/>
      <dgm:t>
        <a:bodyPr/>
        <a:lstStyle/>
        <a:p>
          <a:endParaRPr lang="en-GB" b="0"/>
        </a:p>
      </dgm:t>
    </dgm:pt>
    <dgm:pt modelId="{00A6CE90-DF30-41D5-813F-52CBC76134F6}">
      <dgm:prSet phldrT="[Text]"/>
      <dgm:spPr/>
      <dgm:t>
        <a:bodyPr/>
        <a:lstStyle/>
        <a:p>
          <a:r>
            <a:rPr lang="en-US" b="0" dirty="0" smtClean="0"/>
            <a:t>Structural</a:t>
          </a:r>
          <a:endParaRPr lang="en-GB" b="0" dirty="0"/>
        </a:p>
      </dgm:t>
    </dgm:pt>
    <dgm:pt modelId="{44695826-200D-4D29-8E68-942B6F9026FF}" type="parTrans" cxnId="{232ABFF3-7105-4580-96B2-13E6BE56A039}">
      <dgm:prSet/>
      <dgm:spPr/>
      <dgm:t>
        <a:bodyPr/>
        <a:lstStyle/>
        <a:p>
          <a:endParaRPr lang="en-GB" b="0"/>
        </a:p>
      </dgm:t>
    </dgm:pt>
    <dgm:pt modelId="{46D9EAE9-10F4-47B4-8D93-A60044C43F43}" type="sibTrans" cxnId="{232ABFF3-7105-4580-96B2-13E6BE56A039}">
      <dgm:prSet/>
      <dgm:spPr/>
      <dgm:t>
        <a:bodyPr/>
        <a:lstStyle/>
        <a:p>
          <a:endParaRPr lang="en-GB" b="0"/>
        </a:p>
      </dgm:t>
    </dgm:pt>
    <dgm:pt modelId="{F9CCF8F9-7405-4ADA-984E-5841AD7000F2}">
      <dgm:prSet phldrT="[Text]"/>
      <dgm:spPr>
        <a:solidFill>
          <a:schemeClr val="accent2">
            <a:lumMod val="75000"/>
          </a:schemeClr>
        </a:solidFill>
      </dgm:spPr>
      <dgm:t>
        <a:bodyPr/>
        <a:lstStyle/>
        <a:p>
          <a:r>
            <a:rPr lang="en-US" b="0" dirty="0" smtClean="0"/>
            <a:t>Instrumental</a:t>
          </a:r>
          <a:endParaRPr lang="en-GB" b="0" dirty="0"/>
        </a:p>
      </dgm:t>
    </dgm:pt>
    <dgm:pt modelId="{2A8B9238-22C1-4CD9-8213-33014B0D961F}" type="parTrans" cxnId="{375C4AC9-CF0A-4879-91C9-A85CC4A4A025}">
      <dgm:prSet/>
      <dgm:spPr/>
      <dgm:t>
        <a:bodyPr/>
        <a:lstStyle/>
        <a:p>
          <a:endParaRPr lang="en-GB" b="0"/>
        </a:p>
      </dgm:t>
    </dgm:pt>
    <dgm:pt modelId="{23CF0011-1D1C-45C8-8D9C-913AD5240FAB}" type="sibTrans" cxnId="{375C4AC9-CF0A-4879-91C9-A85CC4A4A025}">
      <dgm:prSet/>
      <dgm:spPr/>
      <dgm:t>
        <a:bodyPr/>
        <a:lstStyle/>
        <a:p>
          <a:endParaRPr lang="en-GB" b="0"/>
        </a:p>
      </dgm:t>
    </dgm:pt>
    <dgm:pt modelId="{1CA24E2C-5F1B-424B-B5D5-CC8AA22552CF}" type="pres">
      <dgm:prSet presAssocID="{274FDDC5-757F-4B9C-A539-F66C038F98EB}" presName="Name0" presStyleCnt="0">
        <dgm:presLayoutVars>
          <dgm:dir/>
          <dgm:animLvl val="lvl"/>
          <dgm:resizeHandles val="exact"/>
        </dgm:presLayoutVars>
      </dgm:prSet>
      <dgm:spPr/>
      <dgm:t>
        <a:bodyPr/>
        <a:lstStyle/>
        <a:p>
          <a:endParaRPr lang="en-GB"/>
        </a:p>
      </dgm:t>
    </dgm:pt>
    <dgm:pt modelId="{88EDF8F9-C38B-41DC-97B9-817D46B22F2C}" type="pres">
      <dgm:prSet presAssocID="{217BEF57-A173-4C7D-A86F-2F4EFF3D7DE8}" presName="linNode" presStyleCnt="0"/>
      <dgm:spPr/>
    </dgm:pt>
    <dgm:pt modelId="{9BCF11B4-6CBD-406C-B1D6-B6695CED95C4}" type="pres">
      <dgm:prSet presAssocID="{217BEF57-A173-4C7D-A86F-2F4EFF3D7DE8}" presName="parentText" presStyleLbl="node1" presStyleIdx="0" presStyleCnt="6" custScaleX="277778">
        <dgm:presLayoutVars>
          <dgm:chMax val="1"/>
          <dgm:bulletEnabled val="1"/>
        </dgm:presLayoutVars>
      </dgm:prSet>
      <dgm:spPr/>
      <dgm:t>
        <a:bodyPr/>
        <a:lstStyle/>
        <a:p>
          <a:endParaRPr lang="en-GB"/>
        </a:p>
      </dgm:t>
    </dgm:pt>
    <dgm:pt modelId="{DF4B9E83-4CA0-4F48-9A00-45FDFEF9CB4B}" type="pres">
      <dgm:prSet presAssocID="{6A817526-BF1C-49FA-92B5-08BFD3A8BC5E}" presName="sp" presStyleCnt="0"/>
      <dgm:spPr/>
    </dgm:pt>
    <dgm:pt modelId="{BC835803-8280-467F-B1C2-92FB630AE3C6}" type="pres">
      <dgm:prSet presAssocID="{F5549B75-5D2E-479C-86BD-DC4335EEDA21}" presName="linNode" presStyleCnt="0"/>
      <dgm:spPr/>
    </dgm:pt>
    <dgm:pt modelId="{2076712B-D855-421B-A109-F171969B1D55}" type="pres">
      <dgm:prSet presAssocID="{F5549B75-5D2E-479C-86BD-DC4335EEDA21}" presName="parentText" presStyleLbl="node1" presStyleIdx="1" presStyleCnt="6" custScaleX="277778">
        <dgm:presLayoutVars>
          <dgm:chMax val="1"/>
          <dgm:bulletEnabled val="1"/>
        </dgm:presLayoutVars>
      </dgm:prSet>
      <dgm:spPr/>
      <dgm:t>
        <a:bodyPr/>
        <a:lstStyle/>
        <a:p>
          <a:endParaRPr lang="en-GB"/>
        </a:p>
      </dgm:t>
    </dgm:pt>
    <dgm:pt modelId="{AC2DDC0D-961C-44EE-954A-02D996E4B0AD}" type="pres">
      <dgm:prSet presAssocID="{3D4D2E3A-0B13-43BD-9B78-4569B5E8EFEF}" presName="sp" presStyleCnt="0"/>
      <dgm:spPr/>
    </dgm:pt>
    <dgm:pt modelId="{53C256A4-5E0B-41C3-AD1D-F84BAD447B5D}" type="pres">
      <dgm:prSet presAssocID="{9A188CC6-6095-4C05-BFD7-D69938364FE9}" presName="linNode" presStyleCnt="0"/>
      <dgm:spPr/>
    </dgm:pt>
    <dgm:pt modelId="{01C1602A-8F58-4F2D-8D5C-1256407D94D6}" type="pres">
      <dgm:prSet presAssocID="{9A188CC6-6095-4C05-BFD7-D69938364FE9}" presName="parentText" presStyleLbl="node1" presStyleIdx="2" presStyleCnt="6" custScaleX="277778">
        <dgm:presLayoutVars>
          <dgm:chMax val="1"/>
          <dgm:bulletEnabled val="1"/>
        </dgm:presLayoutVars>
      </dgm:prSet>
      <dgm:spPr/>
      <dgm:t>
        <a:bodyPr/>
        <a:lstStyle/>
        <a:p>
          <a:endParaRPr lang="en-GB"/>
        </a:p>
      </dgm:t>
    </dgm:pt>
    <dgm:pt modelId="{7CA564CE-CEF9-452C-B743-05415D4EC908}" type="pres">
      <dgm:prSet presAssocID="{95047FE0-285A-4859-8480-473FA1C64E95}" presName="sp" presStyleCnt="0"/>
      <dgm:spPr/>
    </dgm:pt>
    <dgm:pt modelId="{B5D72B6F-0532-478B-BABE-534E773E7585}" type="pres">
      <dgm:prSet presAssocID="{8AE0B254-AD0D-4270-A9A5-9AC1029A5B12}" presName="linNode" presStyleCnt="0"/>
      <dgm:spPr/>
    </dgm:pt>
    <dgm:pt modelId="{BB5063E8-F504-4084-97D8-6BB7CE410404}" type="pres">
      <dgm:prSet presAssocID="{8AE0B254-AD0D-4270-A9A5-9AC1029A5B12}" presName="parentText" presStyleLbl="node1" presStyleIdx="3" presStyleCnt="6" custScaleX="277778">
        <dgm:presLayoutVars>
          <dgm:chMax val="1"/>
          <dgm:bulletEnabled val="1"/>
        </dgm:presLayoutVars>
      </dgm:prSet>
      <dgm:spPr/>
      <dgm:t>
        <a:bodyPr/>
        <a:lstStyle/>
        <a:p>
          <a:endParaRPr lang="en-GB"/>
        </a:p>
      </dgm:t>
    </dgm:pt>
    <dgm:pt modelId="{110FFD2A-E71A-4644-992B-F58BE02C3C1C}" type="pres">
      <dgm:prSet presAssocID="{43C7151E-1779-43C0-9C85-E35B5272AC78}" presName="sp" presStyleCnt="0"/>
      <dgm:spPr/>
    </dgm:pt>
    <dgm:pt modelId="{D66ABE90-AADD-4A6B-B3F3-703850B7CBA9}" type="pres">
      <dgm:prSet presAssocID="{00A6CE90-DF30-41D5-813F-52CBC76134F6}" presName="linNode" presStyleCnt="0"/>
      <dgm:spPr/>
    </dgm:pt>
    <dgm:pt modelId="{D5B268CB-23A9-4306-AB3F-DF48EADD1B24}" type="pres">
      <dgm:prSet presAssocID="{00A6CE90-DF30-41D5-813F-52CBC76134F6}" presName="parentText" presStyleLbl="node1" presStyleIdx="4" presStyleCnt="6" custScaleX="277778">
        <dgm:presLayoutVars>
          <dgm:chMax val="1"/>
          <dgm:bulletEnabled val="1"/>
        </dgm:presLayoutVars>
      </dgm:prSet>
      <dgm:spPr/>
      <dgm:t>
        <a:bodyPr/>
        <a:lstStyle/>
        <a:p>
          <a:endParaRPr lang="en-GB"/>
        </a:p>
      </dgm:t>
    </dgm:pt>
    <dgm:pt modelId="{E79420D4-A92E-4F91-8709-9219851B1A36}" type="pres">
      <dgm:prSet presAssocID="{46D9EAE9-10F4-47B4-8D93-A60044C43F43}" presName="sp" presStyleCnt="0"/>
      <dgm:spPr/>
    </dgm:pt>
    <dgm:pt modelId="{6E2D11D5-9AB2-496D-9576-44C91886AD84}" type="pres">
      <dgm:prSet presAssocID="{F9CCF8F9-7405-4ADA-984E-5841AD7000F2}" presName="linNode" presStyleCnt="0"/>
      <dgm:spPr/>
    </dgm:pt>
    <dgm:pt modelId="{90832E3C-F321-449C-A608-93FC9FC25DDF}" type="pres">
      <dgm:prSet presAssocID="{F9CCF8F9-7405-4ADA-984E-5841AD7000F2}" presName="parentText" presStyleLbl="node1" presStyleIdx="5" presStyleCnt="6" custScaleX="277778">
        <dgm:presLayoutVars>
          <dgm:chMax val="1"/>
          <dgm:bulletEnabled val="1"/>
        </dgm:presLayoutVars>
      </dgm:prSet>
      <dgm:spPr/>
      <dgm:t>
        <a:bodyPr/>
        <a:lstStyle/>
        <a:p>
          <a:endParaRPr lang="en-GB"/>
        </a:p>
      </dgm:t>
    </dgm:pt>
  </dgm:ptLst>
  <dgm:cxnLst>
    <dgm:cxn modelId="{022E95AE-9ECD-4816-8A53-80326E2796D4}" type="presOf" srcId="{F9CCF8F9-7405-4ADA-984E-5841AD7000F2}" destId="{90832E3C-F321-449C-A608-93FC9FC25DDF}" srcOrd="0" destOrd="0" presId="urn:microsoft.com/office/officeart/2005/8/layout/vList5"/>
    <dgm:cxn modelId="{964A11A9-BB81-43BB-BFE9-1089837F5FD8}" type="presOf" srcId="{00A6CE90-DF30-41D5-813F-52CBC76134F6}" destId="{D5B268CB-23A9-4306-AB3F-DF48EADD1B24}" srcOrd="0" destOrd="0" presId="urn:microsoft.com/office/officeart/2005/8/layout/vList5"/>
    <dgm:cxn modelId="{232ABFF3-7105-4580-96B2-13E6BE56A039}" srcId="{274FDDC5-757F-4B9C-A539-F66C038F98EB}" destId="{00A6CE90-DF30-41D5-813F-52CBC76134F6}" srcOrd="4" destOrd="0" parTransId="{44695826-200D-4D29-8E68-942B6F9026FF}" sibTransId="{46D9EAE9-10F4-47B4-8D93-A60044C43F43}"/>
    <dgm:cxn modelId="{E01C2D14-B013-4079-BB6B-E645E450EAD5}" srcId="{274FDDC5-757F-4B9C-A539-F66C038F98EB}" destId="{8AE0B254-AD0D-4270-A9A5-9AC1029A5B12}" srcOrd="3" destOrd="0" parTransId="{3C807B07-3E74-47F4-8830-94FFE6E593A0}" sibTransId="{43C7151E-1779-43C0-9C85-E35B5272AC78}"/>
    <dgm:cxn modelId="{10BE5F2D-5360-417A-87EA-F96A808BC2FE}" type="presOf" srcId="{8AE0B254-AD0D-4270-A9A5-9AC1029A5B12}" destId="{BB5063E8-F504-4084-97D8-6BB7CE410404}" srcOrd="0" destOrd="0" presId="urn:microsoft.com/office/officeart/2005/8/layout/vList5"/>
    <dgm:cxn modelId="{EEFAAF18-E7DA-42EB-8A23-8668A759B71F}" type="presOf" srcId="{274FDDC5-757F-4B9C-A539-F66C038F98EB}" destId="{1CA24E2C-5F1B-424B-B5D5-CC8AA22552CF}" srcOrd="0" destOrd="0" presId="urn:microsoft.com/office/officeart/2005/8/layout/vList5"/>
    <dgm:cxn modelId="{C17F63B6-A9CB-40CD-9B99-36ADFB27F6FF}" type="presOf" srcId="{217BEF57-A173-4C7D-A86F-2F4EFF3D7DE8}" destId="{9BCF11B4-6CBD-406C-B1D6-B6695CED95C4}" srcOrd="0" destOrd="0" presId="urn:microsoft.com/office/officeart/2005/8/layout/vList5"/>
    <dgm:cxn modelId="{375C4AC9-CF0A-4879-91C9-A85CC4A4A025}" srcId="{274FDDC5-757F-4B9C-A539-F66C038F98EB}" destId="{F9CCF8F9-7405-4ADA-984E-5841AD7000F2}" srcOrd="5" destOrd="0" parTransId="{2A8B9238-22C1-4CD9-8213-33014B0D961F}" sibTransId="{23CF0011-1D1C-45C8-8D9C-913AD5240FAB}"/>
    <dgm:cxn modelId="{40F9071B-6BA3-49F0-AFA9-BAE6E5823119}" type="presOf" srcId="{F5549B75-5D2E-479C-86BD-DC4335EEDA21}" destId="{2076712B-D855-421B-A109-F171969B1D55}" srcOrd="0" destOrd="0" presId="urn:microsoft.com/office/officeart/2005/8/layout/vList5"/>
    <dgm:cxn modelId="{6482073E-924C-4C5F-A72C-CBE765698B6F}" srcId="{274FDDC5-757F-4B9C-A539-F66C038F98EB}" destId="{F5549B75-5D2E-479C-86BD-DC4335EEDA21}" srcOrd="1" destOrd="0" parTransId="{688E0A6D-61EF-44D2-AE83-F21CFDDEF02A}" sibTransId="{3D4D2E3A-0B13-43BD-9B78-4569B5E8EFEF}"/>
    <dgm:cxn modelId="{0646F926-11E8-43FD-87DB-4418EAEE92B7}" srcId="{274FDDC5-757F-4B9C-A539-F66C038F98EB}" destId="{9A188CC6-6095-4C05-BFD7-D69938364FE9}" srcOrd="2" destOrd="0" parTransId="{F22A03CC-3172-4123-943F-045CC9B8B6A2}" sibTransId="{95047FE0-285A-4859-8480-473FA1C64E95}"/>
    <dgm:cxn modelId="{E362318C-00F2-4B75-B5F7-0B6E672383DF}" srcId="{274FDDC5-757F-4B9C-A539-F66C038F98EB}" destId="{217BEF57-A173-4C7D-A86F-2F4EFF3D7DE8}" srcOrd="0" destOrd="0" parTransId="{0B70612F-81F7-494F-87F1-CB8A3FB789D4}" sibTransId="{6A817526-BF1C-49FA-92B5-08BFD3A8BC5E}"/>
    <dgm:cxn modelId="{D004B69E-8BAB-4C02-95D0-6EAFE3EAA8CA}" type="presOf" srcId="{9A188CC6-6095-4C05-BFD7-D69938364FE9}" destId="{01C1602A-8F58-4F2D-8D5C-1256407D94D6}" srcOrd="0" destOrd="0" presId="urn:microsoft.com/office/officeart/2005/8/layout/vList5"/>
    <dgm:cxn modelId="{1A1894AD-A838-430B-A107-09B6A369C805}" type="presParOf" srcId="{1CA24E2C-5F1B-424B-B5D5-CC8AA22552CF}" destId="{88EDF8F9-C38B-41DC-97B9-817D46B22F2C}" srcOrd="0" destOrd="0" presId="urn:microsoft.com/office/officeart/2005/8/layout/vList5"/>
    <dgm:cxn modelId="{C3F56505-BAFB-4080-995B-2F4792621F18}" type="presParOf" srcId="{88EDF8F9-C38B-41DC-97B9-817D46B22F2C}" destId="{9BCF11B4-6CBD-406C-B1D6-B6695CED95C4}" srcOrd="0" destOrd="0" presId="urn:microsoft.com/office/officeart/2005/8/layout/vList5"/>
    <dgm:cxn modelId="{203A48A1-EECC-4439-8ABC-E877B2818562}" type="presParOf" srcId="{1CA24E2C-5F1B-424B-B5D5-CC8AA22552CF}" destId="{DF4B9E83-4CA0-4F48-9A00-45FDFEF9CB4B}" srcOrd="1" destOrd="0" presId="urn:microsoft.com/office/officeart/2005/8/layout/vList5"/>
    <dgm:cxn modelId="{18B67DA2-7539-4BA8-8683-5C61DC825791}" type="presParOf" srcId="{1CA24E2C-5F1B-424B-B5D5-CC8AA22552CF}" destId="{BC835803-8280-467F-B1C2-92FB630AE3C6}" srcOrd="2" destOrd="0" presId="urn:microsoft.com/office/officeart/2005/8/layout/vList5"/>
    <dgm:cxn modelId="{D2DC773B-95B5-4ADD-9D3B-CFD16172DDC9}" type="presParOf" srcId="{BC835803-8280-467F-B1C2-92FB630AE3C6}" destId="{2076712B-D855-421B-A109-F171969B1D55}" srcOrd="0" destOrd="0" presId="urn:microsoft.com/office/officeart/2005/8/layout/vList5"/>
    <dgm:cxn modelId="{1F2CF5C1-C6A5-4DC1-915A-588760AAA410}" type="presParOf" srcId="{1CA24E2C-5F1B-424B-B5D5-CC8AA22552CF}" destId="{AC2DDC0D-961C-44EE-954A-02D996E4B0AD}" srcOrd="3" destOrd="0" presId="urn:microsoft.com/office/officeart/2005/8/layout/vList5"/>
    <dgm:cxn modelId="{7068077B-CBAA-449F-8CDB-FEFCA8B246C1}" type="presParOf" srcId="{1CA24E2C-5F1B-424B-B5D5-CC8AA22552CF}" destId="{53C256A4-5E0B-41C3-AD1D-F84BAD447B5D}" srcOrd="4" destOrd="0" presId="urn:microsoft.com/office/officeart/2005/8/layout/vList5"/>
    <dgm:cxn modelId="{A7DBB11E-945D-48E2-9E22-2951BF4ADB29}" type="presParOf" srcId="{53C256A4-5E0B-41C3-AD1D-F84BAD447B5D}" destId="{01C1602A-8F58-4F2D-8D5C-1256407D94D6}" srcOrd="0" destOrd="0" presId="urn:microsoft.com/office/officeart/2005/8/layout/vList5"/>
    <dgm:cxn modelId="{E84115D0-20AD-46C5-B4F9-35380365091A}" type="presParOf" srcId="{1CA24E2C-5F1B-424B-B5D5-CC8AA22552CF}" destId="{7CA564CE-CEF9-452C-B743-05415D4EC908}" srcOrd="5" destOrd="0" presId="urn:microsoft.com/office/officeart/2005/8/layout/vList5"/>
    <dgm:cxn modelId="{E3F62AAA-9FC2-404B-8FEC-B494324F8A74}" type="presParOf" srcId="{1CA24E2C-5F1B-424B-B5D5-CC8AA22552CF}" destId="{B5D72B6F-0532-478B-BABE-534E773E7585}" srcOrd="6" destOrd="0" presId="urn:microsoft.com/office/officeart/2005/8/layout/vList5"/>
    <dgm:cxn modelId="{9F7BA100-77FA-4697-8059-CE51C2D77021}" type="presParOf" srcId="{B5D72B6F-0532-478B-BABE-534E773E7585}" destId="{BB5063E8-F504-4084-97D8-6BB7CE410404}" srcOrd="0" destOrd="0" presId="urn:microsoft.com/office/officeart/2005/8/layout/vList5"/>
    <dgm:cxn modelId="{B75AEA05-D1ED-4C54-A0CA-7F571585007F}" type="presParOf" srcId="{1CA24E2C-5F1B-424B-B5D5-CC8AA22552CF}" destId="{110FFD2A-E71A-4644-992B-F58BE02C3C1C}" srcOrd="7" destOrd="0" presId="urn:microsoft.com/office/officeart/2005/8/layout/vList5"/>
    <dgm:cxn modelId="{06D3DA81-9ECC-4FDF-A71A-78E273734D99}" type="presParOf" srcId="{1CA24E2C-5F1B-424B-B5D5-CC8AA22552CF}" destId="{D66ABE90-AADD-4A6B-B3F3-703850B7CBA9}" srcOrd="8" destOrd="0" presId="urn:microsoft.com/office/officeart/2005/8/layout/vList5"/>
    <dgm:cxn modelId="{6DD1F1C4-BC74-499C-AE69-925807059060}" type="presParOf" srcId="{D66ABE90-AADD-4A6B-B3F3-703850B7CBA9}" destId="{D5B268CB-23A9-4306-AB3F-DF48EADD1B24}" srcOrd="0" destOrd="0" presId="urn:microsoft.com/office/officeart/2005/8/layout/vList5"/>
    <dgm:cxn modelId="{D8795001-6FE5-44CB-8E92-A1D0258FDC0A}" type="presParOf" srcId="{1CA24E2C-5F1B-424B-B5D5-CC8AA22552CF}" destId="{E79420D4-A92E-4F91-8709-9219851B1A36}" srcOrd="9" destOrd="0" presId="urn:microsoft.com/office/officeart/2005/8/layout/vList5"/>
    <dgm:cxn modelId="{A7A28EA8-7647-4F54-89CF-57DC89B28FB9}" type="presParOf" srcId="{1CA24E2C-5F1B-424B-B5D5-CC8AA22552CF}" destId="{6E2D11D5-9AB2-496D-9576-44C91886AD84}" srcOrd="10" destOrd="0" presId="urn:microsoft.com/office/officeart/2005/8/layout/vList5"/>
    <dgm:cxn modelId="{4757A9FA-08DB-42F5-9D6D-2929237D77C2}" type="presParOf" srcId="{6E2D11D5-9AB2-496D-9576-44C91886AD84}" destId="{90832E3C-F321-449C-A608-93FC9FC25DD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3927818-AABA-4A48-A614-C9D117CC77F9}" type="doc">
      <dgm:prSet loTypeId="urn:microsoft.com/office/officeart/2005/8/layout/process4" loCatId="process" qsTypeId="urn:microsoft.com/office/officeart/2005/8/quickstyle/simple4" qsCatId="simple" csTypeId="urn:microsoft.com/office/officeart/2005/8/colors/colorful1" csCatId="colorful" phldr="1"/>
      <dgm:spPr/>
      <dgm:t>
        <a:bodyPr/>
        <a:lstStyle/>
        <a:p>
          <a:endParaRPr lang="en-GB"/>
        </a:p>
      </dgm:t>
    </dgm:pt>
    <dgm:pt modelId="{2685A5CB-F093-4ECA-B370-D733AB357E05}">
      <dgm:prSet phldrT="[Text]" custT="1"/>
      <dgm:spPr>
        <a:solidFill>
          <a:schemeClr val="bg1"/>
        </a:solidFill>
        <a:ln>
          <a:solidFill>
            <a:schemeClr val="tx1"/>
          </a:solidFill>
        </a:ln>
      </dgm:spPr>
      <dgm:t>
        <a:bodyPr/>
        <a:lstStyle/>
        <a:p>
          <a:r>
            <a:rPr lang="en-GB" sz="1800" b="0" dirty="0" smtClean="0">
              <a:solidFill>
                <a:schemeClr val="tx1"/>
              </a:solidFill>
              <a:effectLst/>
            </a:rPr>
            <a:t>Immediate impacts</a:t>
          </a:r>
          <a:endParaRPr lang="en-GB" sz="1800" b="0" dirty="0">
            <a:solidFill>
              <a:schemeClr val="tx1"/>
            </a:solidFill>
            <a:effectLst/>
          </a:endParaRPr>
        </a:p>
      </dgm:t>
    </dgm:pt>
    <dgm:pt modelId="{9B670F5E-3A1E-4EA6-912E-A374A69AB96D}" type="parTrans" cxnId="{C070A7B9-05D3-4044-B90A-158A520AA4FF}">
      <dgm:prSet/>
      <dgm:spPr/>
      <dgm:t>
        <a:bodyPr/>
        <a:lstStyle/>
        <a:p>
          <a:endParaRPr lang="en-GB" sz="1800">
            <a:solidFill>
              <a:schemeClr val="tx1"/>
            </a:solidFill>
          </a:endParaRPr>
        </a:p>
      </dgm:t>
    </dgm:pt>
    <dgm:pt modelId="{23CA4204-478E-41C4-A689-4E7F320D4A3A}" type="sibTrans" cxnId="{C070A7B9-05D3-4044-B90A-158A520AA4FF}">
      <dgm:prSet/>
      <dgm:spPr/>
      <dgm:t>
        <a:bodyPr/>
        <a:lstStyle/>
        <a:p>
          <a:endParaRPr lang="en-GB" sz="1800">
            <a:solidFill>
              <a:schemeClr val="tx1"/>
            </a:solidFill>
          </a:endParaRPr>
        </a:p>
      </dgm:t>
    </dgm:pt>
    <dgm:pt modelId="{835EBBCD-4D73-4143-ADAD-EE298D1C4D0B}">
      <dgm:prSet phldrT="[Text]" custT="1"/>
      <dgm:spPr>
        <a:solidFill>
          <a:schemeClr val="accent2">
            <a:lumMod val="60000"/>
            <a:lumOff val="40000"/>
            <a:alpha val="90000"/>
          </a:schemeClr>
        </a:solidFill>
      </dgm:spPr>
      <dgm:t>
        <a:bodyPr/>
        <a:lstStyle/>
        <a:p>
          <a:r>
            <a:rPr lang="en-GB" sz="1800" dirty="0" smtClean="0">
              <a:solidFill>
                <a:schemeClr val="tx1"/>
              </a:solidFill>
            </a:rPr>
            <a:t>Connectivity</a:t>
          </a:r>
          <a:endParaRPr lang="en-GB" sz="1800" dirty="0">
            <a:solidFill>
              <a:schemeClr val="tx1"/>
            </a:solidFill>
          </a:endParaRPr>
        </a:p>
      </dgm:t>
    </dgm:pt>
    <dgm:pt modelId="{58D928C4-8AB6-4091-A277-14034A512051}" type="parTrans" cxnId="{1C569762-9D93-4563-A42B-2D944FD4299C}">
      <dgm:prSet/>
      <dgm:spPr/>
      <dgm:t>
        <a:bodyPr/>
        <a:lstStyle/>
        <a:p>
          <a:endParaRPr lang="en-GB" sz="1800">
            <a:solidFill>
              <a:schemeClr val="tx1"/>
            </a:solidFill>
          </a:endParaRPr>
        </a:p>
      </dgm:t>
    </dgm:pt>
    <dgm:pt modelId="{6F713B4F-09C2-4B39-BE4D-0F16939A477C}" type="sibTrans" cxnId="{1C569762-9D93-4563-A42B-2D944FD4299C}">
      <dgm:prSet/>
      <dgm:spPr/>
      <dgm:t>
        <a:bodyPr/>
        <a:lstStyle/>
        <a:p>
          <a:endParaRPr lang="en-GB" sz="1800">
            <a:solidFill>
              <a:schemeClr val="tx1"/>
            </a:solidFill>
          </a:endParaRPr>
        </a:p>
      </dgm:t>
    </dgm:pt>
    <dgm:pt modelId="{1868AC4F-D163-4E7F-AF43-2120409101E4}">
      <dgm:prSet phldrT="[Text]" custT="1"/>
      <dgm:spPr>
        <a:solidFill>
          <a:srgbClr val="CCFF33">
            <a:alpha val="89804"/>
          </a:srgbClr>
        </a:solidFill>
      </dgm:spPr>
      <dgm:t>
        <a:bodyPr/>
        <a:lstStyle/>
        <a:p>
          <a:r>
            <a:rPr lang="en-GB" sz="1800" dirty="0" smtClean="0">
              <a:solidFill>
                <a:schemeClr val="tx1"/>
              </a:solidFill>
            </a:rPr>
            <a:t>Capacity-building</a:t>
          </a:r>
          <a:endParaRPr lang="en-GB" sz="1800" dirty="0">
            <a:solidFill>
              <a:schemeClr val="tx1"/>
            </a:solidFill>
          </a:endParaRPr>
        </a:p>
      </dgm:t>
    </dgm:pt>
    <dgm:pt modelId="{60F06E23-3C56-4AC2-97A4-BEE861075609}" type="parTrans" cxnId="{CA123CA1-2CD2-4DC6-B8B6-5DFDBE684D31}">
      <dgm:prSet/>
      <dgm:spPr/>
      <dgm:t>
        <a:bodyPr/>
        <a:lstStyle/>
        <a:p>
          <a:endParaRPr lang="en-GB" sz="1800">
            <a:solidFill>
              <a:schemeClr val="tx1"/>
            </a:solidFill>
          </a:endParaRPr>
        </a:p>
      </dgm:t>
    </dgm:pt>
    <dgm:pt modelId="{7545F6C8-C23F-49AE-97D0-1397EE5942BF}" type="sibTrans" cxnId="{CA123CA1-2CD2-4DC6-B8B6-5DFDBE684D31}">
      <dgm:prSet/>
      <dgm:spPr/>
      <dgm:t>
        <a:bodyPr/>
        <a:lstStyle/>
        <a:p>
          <a:endParaRPr lang="en-GB" sz="1800">
            <a:solidFill>
              <a:schemeClr val="tx1"/>
            </a:solidFill>
          </a:endParaRPr>
        </a:p>
      </dgm:t>
    </dgm:pt>
    <dgm:pt modelId="{801CEA67-7A8B-4544-BFD0-1D2A09F3BE7E}">
      <dgm:prSet phldrT="[Text]" custT="1"/>
      <dgm:spPr>
        <a:noFill/>
        <a:ln>
          <a:solidFill>
            <a:schemeClr val="tx1"/>
          </a:solidFill>
        </a:ln>
      </dgm:spPr>
      <dgm:t>
        <a:bodyPr/>
        <a:lstStyle/>
        <a:p>
          <a:r>
            <a:rPr lang="en-GB" sz="1800" dirty="0" smtClean="0">
              <a:solidFill>
                <a:schemeClr val="tx1"/>
              </a:solidFill>
            </a:rPr>
            <a:t>Intermediate Impacts</a:t>
          </a:r>
          <a:endParaRPr lang="en-GB" sz="1800" dirty="0">
            <a:solidFill>
              <a:schemeClr val="tx1"/>
            </a:solidFill>
          </a:endParaRPr>
        </a:p>
      </dgm:t>
    </dgm:pt>
    <dgm:pt modelId="{F1274E9E-0B63-4BB6-AE99-10B15319F90C}" type="parTrans" cxnId="{987F3603-B698-45E7-961A-2603E8DB1FB5}">
      <dgm:prSet/>
      <dgm:spPr/>
      <dgm:t>
        <a:bodyPr/>
        <a:lstStyle/>
        <a:p>
          <a:endParaRPr lang="en-GB" sz="1800">
            <a:solidFill>
              <a:schemeClr val="tx1"/>
            </a:solidFill>
          </a:endParaRPr>
        </a:p>
      </dgm:t>
    </dgm:pt>
    <dgm:pt modelId="{D7225C54-A013-4EC4-99C8-2F9DFB40F9A5}" type="sibTrans" cxnId="{987F3603-B698-45E7-961A-2603E8DB1FB5}">
      <dgm:prSet/>
      <dgm:spPr/>
      <dgm:t>
        <a:bodyPr/>
        <a:lstStyle/>
        <a:p>
          <a:endParaRPr lang="en-GB" sz="1800">
            <a:solidFill>
              <a:schemeClr val="tx1"/>
            </a:solidFill>
          </a:endParaRPr>
        </a:p>
      </dgm:t>
    </dgm:pt>
    <dgm:pt modelId="{D56A18CC-EFA9-4064-9486-C724BAFFE693}">
      <dgm:prSet phldrT="[Text]" custT="1"/>
      <dgm:spPr>
        <a:solidFill>
          <a:srgbClr val="00B0F0">
            <a:alpha val="90000"/>
          </a:srgbClr>
        </a:solidFill>
      </dgm:spPr>
      <dgm:t>
        <a:bodyPr/>
        <a:lstStyle/>
        <a:p>
          <a:r>
            <a:rPr lang="en-GB" sz="1800" dirty="0" smtClean="0">
              <a:solidFill>
                <a:schemeClr val="tx1"/>
              </a:solidFill>
            </a:rPr>
            <a:t>Conceptual</a:t>
          </a:r>
          <a:endParaRPr lang="en-GB" sz="1800" dirty="0">
            <a:solidFill>
              <a:schemeClr val="tx1"/>
            </a:solidFill>
          </a:endParaRPr>
        </a:p>
      </dgm:t>
    </dgm:pt>
    <dgm:pt modelId="{4289BBA7-104E-4A61-9852-0D9D5B3DA1B8}" type="parTrans" cxnId="{946449EA-FA8F-4E4F-8DBC-F04D9E7F9B13}">
      <dgm:prSet/>
      <dgm:spPr/>
      <dgm:t>
        <a:bodyPr/>
        <a:lstStyle/>
        <a:p>
          <a:endParaRPr lang="en-GB" sz="1800">
            <a:solidFill>
              <a:schemeClr val="tx1"/>
            </a:solidFill>
          </a:endParaRPr>
        </a:p>
      </dgm:t>
    </dgm:pt>
    <dgm:pt modelId="{834054A4-3A43-4C17-98AD-20CAAE51337E}" type="sibTrans" cxnId="{946449EA-FA8F-4E4F-8DBC-F04D9E7F9B13}">
      <dgm:prSet/>
      <dgm:spPr/>
      <dgm:t>
        <a:bodyPr/>
        <a:lstStyle/>
        <a:p>
          <a:endParaRPr lang="en-GB" sz="1800">
            <a:solidFill>
              <a:schemeClr val="tx1"/>
            </a:solidFill>
          </a:endParaRPr>
        </a:p>
      </dgm:t>
    </dgm:pt>
    <dgm:pt modelId="{F7AB95DD-8B57-46F6-A129-1EE6D8A5B283}">
      <dgm:prSet phldrT="[Text]" custT="1"/>
      <dgm:spPr>
        <a:solidFill>
          <a:srgbClr val="7030A0">
            <a:alpha val="90000"/>
          </a:srgbClr>
        </a:solidFill>
      </dgm:spPr>
      <dgm:t>
        <a:bodyPr/>
        <a:lstStyle/>
        <a:p>
          <a:r>
            <a:rPr lang="en-GB" sz="1800" dirty="0" smtClean="0">
              <a:solidFill>
                <a:schemeClr val="tx1"/>
              </a:solidFill>
            </a:rPr>
            <a:t>Attitude</a:t>
          </a:r>
          <a:endParaRPr lang="en-GB" sz="1800" dirty="0">
            <a:solidFill>
              <a:schemeClr val="tx1"/>
            </a:solidFill>
          </a:endParaRPr>
        </a:p>
      </dgm:t>
    </dgm:pt>
    <dgm:pt modelId="{253D22DD-075A-4C3B-81F1-A2AA3B4F5450}" type="parTrans" cxnId="{2D001EC4-7084-4DED-A78C-78D374F42465}">
      <dgm:prSet/>
      <dgm:spPr/>
      <dgm:t>
        <a:bodyPr/>
        <a:lstStyle/>
        <a:p>
          <a:endParaRPr lang="en-GB" sz="1800">
            <a:solidFill>
              <a:schemeClr val="tx1"/>
            </a:solidFill>
          </a:endParaRPr>
        </a:p>
      </dgm:t>
    </dgm:pt>
    <dgm:pt modelId="{D18DAE7D-0716-4B57-A8E4-3E682446A6CE}" type="sibTrans" cxnId="{2D001EC4-7084-4DED-A78C-78D374F42465}">
      <dgm:prSet/>
      <dgm:spPr/>
      <dgm:t>
        <a:bodyPr/>
        <a:lstStyle/>
        <a:p>
          <a:endParaRPr lang="en-GB" sz="1800">
            <a:solidFill>
              <a:schemeClr val="tx1"/>
            </a:solidFill>
          </a:endParaRPr>
        </a:p>
      </dgm:t>
    </dgm:pt>
    <dgm:pt modelId="{BB47F871-23C8-44C5-98A8-6D0E426D028B}">
      <dgm:prSet phldrT="[Text]" custT="1"/>
      <dgm:spPr>
        <a:noFill/>
        <a:ln>
          <a:solidFill>
            <a:schemeClr val="tx1"/>
          </a:solidFill>
        </a:ln>
      </dgm:spPr>
      <dgm:t>
        <a:bodyPr/>
        <a:lstStyle/>
        <a:p>
          <a:r>
            <a:rPr lang="en-GB" sz="1800" dirty="0" smtClean="0">
              <a:solidFill>
                <a:schemeClr val="tx1"/>
              </a:solidFill>
            </a:rPr>
            <a:t>Longer-term impacts</a:t>
          </a:r>
          <a:endParaRPr lang="en-GB" sz="1800" dirty="0">
            <a:solidFill>
              <a:schemeClr val="tx1"/>
            </a:solidFill>
          </a:endParaRPr>
        </a:p>
      </dgm:t>
    </dgm:pt>
    <dgm:pt modelId="{AE374D15-A8DB-4588-B86A-4852D49C9196}" type="parTrans" cxnId="{0905A646-4511-43B1-87C1-96279D6D219E}">
      <dgm:prSet/>
      <dgm:spPr/>
      <dgm:t>
        <a:bodyPr/>
        <a:lstStyle/>
        <a:p>
          <a:endParaRPr lang="en-GB" sz="1800">
            <a:solidFill>
              <a:schemeClr val="tx1"/>
            </a:solidFill>
          </a:endParaRPr>
        </a:p>
      </dgm:t>
    </dgm:pt>
    <dgm:pt modelId="{1D704A8A-3D4B-406D-9A72-1083456864F6}" type="sibTrans" cxnId="{0905A646-4511-43B1-87C1-96279D6D219E}">
      <dgm:prSet/>
      <dgm:spPr/>
      <dgm:t>
        <a:bodyPr/>
        <a:lstStyle/>
        <a:p>
          <a:endParaRPr lang="en-GB" sz="1800">
            <a:solidFill>
              <a:schemeClr val="tx1"/>
            </a:solidFill>
          </a:endParaRPr>
        </a:p>
      </dgm:t>
    </dgm:pt>
    <dgm:pt modelId="{663A144C-AAA2-4FA1-9A17-92FA704B08A6}">
      <dgm:prSet phldrT="[Text]" custT="1"/>
      <dgm:spPr>
        <a:solidFill>
          <a:schemeClr val="accent6">
            <a:lumMod val="75000"/>
            <a:alpha val="90000"/>
          </a:schemeClr>
        </a:solidFill>
      </dgm:spPr>
      <dgm:t>
        <a:bodyPr/>
        <a:lstStyle/>
        <a:p>
          <a:r>
            <a:rPr lang="en-GB" sz="1800" dirty="0" smtClean="0">
              <a:solidFill>
                <a:schemeClr val="tx1"/>
              </a:solidFill>
            </a:rPr>
            <a:t>Instrumental</a:t>
          </a:r>
          <a:endParaRPr lang="en-GB" sz="1800" dirty="0">
            <a:solidFill>
              <a:schemeClr val="tx1"/>
            </a:solidFill>
          </a:endParaRPr>
        </a:p>
      </dgm:t>
    </dgm:pt>
    <dgm:pt modelId="{C38CEF55-3523-4524-8B4C-638CA0103B24}" type="parTrans" cxnId="{6CE42686-0AB6-49D3-B0FD-EDA26A14E71C}">
      <dgm:prSet/>
      <dgm:spPr/>
      <dgm:t>
        <a:bodyPr/>
        <a:lstStyle/>
        <a:p>
          <a:endParaRPr lang="en-GB" sz="1800">
            <a:solidFill>
              <a:schemeClr val="tx1"/>
            </a:solidFill>
          </a:endParaRPr>
        </a:p>
      </dgm:t>
    </dgm:pt>
    <dgm:pt modelId="{588B0658-1C58-41EE-9E00-AECD3F29CB35}" type="sibTrans" cxnId="{6CE42686-0AB6-49D3-B0FD-EDA26A14E71C}">
      <dgm:prSet/>
      <dgm:spPr/>
      <dgm:t>
        <a:bodyPr/>
        <a:lstStyle/>
        <a:p>
          <a:endParaRPr lang="en-GB" sz="1800">
            <a:solidFill>
              <a:schemeClr val="tx1"/>
            </a:solidFill>
          </a:endParaRPr>
        </a:p>
      </dgm:t>
    </dgm:pt>
    <dgm:pt modelId="{EB5B5D79-7185-486E-9896-48502F0E0604}">
      <dgm:prSet phldrT="[Text]" custT="1"/>
      <dgm:spPr>
        <a:solidFill>
          <a:schemeClr val="accent2">
            <a:lumMod val="75000"/>
            <a:alpha val="90000"/>
          </a:schemeClr>
        </a:solidFill>
      </dgm:spPr>
      <dgm:t>
        <a:bodyPr/>
        <a:lstStyle/>
        <a:p>
          <a:r>
            <a:rPr lang="en-GB" sz="1800" dirty="0" smtClean="0">
              <a:solidFill>
                <a:schemeClr val="tx1"/>
              </a:solidFill>
            </a:rPr>
            <a:t>Enduring connectivity</a:t>
          </a:r>
          <a:endParaRPr lang="en-GB" sz="1800" dirty="0">
            <a:solidFill>
              <a:schemeClr val="tx1"/>
            </a:solidFill>
          </a:endParaRPr>
        </a:p>
      </dgm:t>
    </dgm:pt>
    <dgm:pt modelId="{DD3FEAF9-67E8-424C-84A6-50B47CF749E4}" type="parTrans" cxnId="{15E360DD-ABCB-4699-835B-138E1409083C}">
      <dgm:prSet/>
      <dgm:spPr/>
      <dgm:t>
        <a:bodyPr/>
        <a:lstStyle/>
        <a:p>
          <a:endParaRPr lang="en-GB" sz="1800">
            <a:solidFill>
              <a:schemeClr val="tx1"/>
            </a:solidFill>
          </a:endParaRPr>
        </a:p>
      </dgm:t>
    </dgm:pt>
    <dgm:pt modelId="{78699C84-0E89-448A-838F-D9BD07F19E7A}" type="sibTrans" cxnId="{15E360DD-ABCB-4699-835B-138E1409083C}">
      <dgm:prSet/>
      <dgm:spPr/>
      <dgm:t>
        <a:bodyPr/>
        <a:lstStyle/>
        <a:p>
          <a:endParaRPr lang="en-GB" sz="1800">
            <a:solidFill>
              <a:schemeClr val="tx1"/>
            </a:solidFill>
          </a:endParaRPr>
        </a:p>
      </dgm:t>
    </dgm:pt>
    <dgm:pt modelId="{9C83C529-FE3A-4F9A-9C5D-D6D3914999DD}">
      <dgm:prSet phldrT="[Text]" custT="1"/>
      <dgm:spPr>
        <a:solidFill>
          <a:srgbClr val="FFC000">
            <a:alpha val="90000"/>
          </a:srgbClr>
        </a:solidFill>
      </dgm:spPr>
      <dgm:t>
        <a:bodyPr/>
        <a:lstStyle/>
        <a:p>
          <a:r>
            <a:rPr lang="en-GB" sz="1800" dirty="0" smtClean="0">
              <a:solidFill>
                <a:schemeClr val="tx1"/>
              </a:solidFill>
            </a:rPr>
            <a:t>Structural</a:t>
          </a:r>
          <a:endParaRPr lang="en-GB" sz="1800" dirty="0">
            <a:solidFill>
              <a:schemeClr val="tx1"/>
            </a:solidFill>
          </a:endParaRPr>
        </a:p>
      </dgm:t>
    </dgm:pt>
    <dgm:pt modelId="{8E234434-F105-49C9-9D45-1ADA81EC60D5}" type="parTrans" cxnId="{8F01B667-A107-4D28-AADF-E2935B42F545}">
      <dgm:prSet/>
      <dgm:spPr/>
      <dgm:t>
        <a:bodyPr/>
        <a:lstStyle/>
        <a:p>
          <a:endParaRPr lang="en-GB" sz="1800">
            <a:solidFill>
              <a:schemeClr val="tx1"/>
            </a:solidFill>
          </a:endParaRPr>
        </a:p>
      </dgm:t>
    </dgm:pt>
    <dgm:pt modelId="{1D81A18A-7036-4D95-A349-FC28B4A0BDE8}" type="sibTrans" cxnId="{8F01B667-A107-4D28-AADF-E2935B42F545}">
      <dgm:prSet/>
      <dgm:spPr/>
      <dgm:t>
        <a:bodyPr/>
        <a:lstStyle/>
        <a:p>
          <a:endParaRPr lang="en-GB" sz="1800">
            <a:solidFill>
              <a:schemeClr val="tx1"/>
            </a:solidFill>
          </a:endParaRPr>
        </a:p>
      </dgm:t>
    </dgm:pt>
    <dgm:pt modelId="{CCEFDC51-2582-45E5-853F-54C502C0BA2F}">
      <dgm:prSet phldrT="[Text]" custT="1"/>
      <dgm:spPr>
        <a:solidFill>
          <a:srgbClr val="FFC000">
            <a:alpha val="90000"/>
          </a:srgbClr>
        </a:solidFill>
      </dgm:spPr>
      <dgm:t>
        <a:bodyPr/>
        <a:lstStyle/>
        <a:p>
          <a:r>
            <a:rPr lang="en-GB" sz="1800" dirty="0" smtClean="0">
              <a:solidFill>
                <a:schemeClr val="tx1"/>
              </a:solidFill>
            </a:rPr>
            <a:t>Enduring Structural</a:t>
          </a:r>
          <a:endParaRPr lang="en-GB" sz="1800" dirty="0">
            <a:solidFill>
              <a:schemeClr val="tx1"/>
            </a:solidFill>
          </a:endParaRPr>
        </a:p>
      </dgm:t>
    </dgm:pt>
    <dgm:pt modelId="{A86689D0-2D06-4A06-9D24-F0AEC46D251E}" type="parTrans" cxnId="{E9CC5386-711E-486F-9B57-814E3C5826B2}">
      <dgm:prSet/>
      <dgm:spPr/>
      <dgm:t>
        <a:bodyPr/>
        <a:lstStyle/>
        <a:p>
          <a:endParaRPr lang="en-GB"/>
        </a:p>
      </dgm:t>
    </dgm:pt>
    <dgm:pt modelId="{51CC317B-7A74-4966-B2D2-9C5A2B423E8F}" type="sibTrans" cxnId="{E9CC5386-711E-486F-9B57-814E3C5826B2}">
      <dgm:prSet/>
      <dgm:spPr/>
      <dgm:t>
        <a:bodyPr/>
        <a:lstStyle/>
        <a:p>
          <a:endParaRPr lang="en-GB"/>
        </a:p>
      </dgm:t>
    </dgm:pt>
    <dgm:pt modelId="{69A7E2B5-A430-4E14-9279-FD1A019E4AFF}" type="pres">
      <dgm:prSet presAssocID="{73927818-AABA-4A48-A614-C9D117CC77F9}" presName="Name0" presStyleCnt="0">
        <dgm:presLayoutVars>
          <dgm:dir/>
          <dgm:animLvl val="lvl"/>
          <dgm:resizeHandles val="exact"/>
        </dgm:presLayoutVars>
      </dgm:prSet>
      <dgm:spPr/>
      <dgm:t>
        <a:bodyPr/>
        <a:lstStyle/>
        <a:p>
          <a:endParaRPr lang="en-GB"/>
        </a:p>
      </dgm:t>
    </dgm:pt>
    <dgm:pt modelId="{489E3C5E-ACD7-4496-92E6-7999F3B4D10E}" type="pres">
      <dgm:prSet presAssocID="{BB47F871-23C8-44C5-98A8-6D0E426D028B}" presName="boxAndChildren" presStyleCnt="0"/>
      <dgm:spPr/>
      <dgm:t>
        <a:bodyPr/>
        <a:lstStyle/>
        <a:p>
          <a:endParaRPr lang="en-GB"/>
        </a:p>
      </dgm:t>
    </dgm:pt>
    <dgm:pt modelId="{BDADF9B9-8FAF-4863-9F54-9C5DA4160745}" type="pres">
      <dgm:prSet presAssocID="{BB47F871-23C8-44C5-98A8-6D0E426D028B}" presName="parentTextBox" presStyleLbl="node1" presStyleIdx="0" presStyleCnt="3"/>
      <dgm:spPr/>
      <dgm:t>
        <a:bodyPr/>
        <a:lstStyle/>
        <a:p>
          <a:endParaRPr lang="en-GB"/>
        </a:p>
      </dgm:t>
    </dgm:pt>
    <dgm:pt modelId="{FFFA828C-8C4F-4860-9691-6E334078757A}" type="pres">
      <dgm:prSet presAssocID="{BB47F871-23C8-44C5-98A8-6D0E426D028B}" presName="entireBox" presStyleLbl="node1" presStyleIdx="0" presStyleCnt="3"/>
      <dgm:spPr/>
      <dgm:t>
        <a:bodyPr/>
        <a:lstStyle/>
        <a:p>
          <a:endParaRPr lang="en-GB"/>
        </a:p>
      </dgm:t>
    </dgm:pt>
    <dgm:pt modelId="{04D9B7B1-972D-40C7-AEC1-F776B37DC799}" type="pres">
      <dgm:prSet presAssocID="{BB47F871-23C8-44C5-98A8-6D0E426D028B}" presName="descendantBox" presStyleCnt="0"/>
      <dgm:spPr/>
      <dgm:t>
        <a:bodyPr/>
        <a:lstStyle/>
        <a:p>
          <a:endParaRPr lang="en-GB"/>
        </a:p>
      </dgm:t>
    </dgm:pt>
    <dgm:pt modelId="{2FBD0AA7-A0A0-4C6A-AED6-7E362F393C94}" type="pres">
      <dgm:prSet presAssocID="{663A144C-AAA2-4FA1-9A17-92FA704B08A6}" presName="childTextBox" presStyleLbl="fgAccFollowNode1" presStyleIdx="0" presStyleCnt="8">
        <dgm:presLayoutVars>
          <dgm:bulletEnabled val="1"/>
        </dgm:presLayoutVars>
      </dgm:prSet>
      <dgm:spPr/>
      <dgm:t>
        <a:bodyPr/>
        <a:lstStyle/>
        <a:p>
          <a:endParaRPr lang="en-GB"/>
        </a:p>
      </dgm:t>
    </dgm:pt>
    <dgm:pt modelId="{7507EE80-BF36-40E4-97EE-74DDB2B20E22}" type="pres">
      <dgm:prSet presAssocID="{CCEFDC51-2582-45E5-853F-54C502C0BA2F}" presName="childTextBox" presStyleLbl="fgAccFollowNode1" presStyleIdx="1" presStyleCnt="8">
        <dgm:presLayoutVars>
          <dgm:bulletEnabled val="1"/>
        </dgm:presLayoutVars>
      </dgm:prSet>
      <dgm:spPr/>
      <dgm:t>
        <a:bodyPr/>
        <a:lstStyle/>
        <a:p>
          <a:endParaRPr lang="en-GB"/>
        </a:p>
      </dgm:t>
    </dgm:pt>
    <dgm:pt modelId="{938AEAE3-F62D-451B-9F4D-D3DE8BC3A30D}" type="pres">
      <dgm:prSet presAssocID="{EB5B5D79-7185-486E-9896-48502F0E0604}" presName="childTextBox" presStyleLbl="fgAccFollowNode1" presStyleIdx="2" presStyleCnt="8">
        <dgm:presLayoutVars>
          <dgm:bulletEnabled val="1"/>
        </dgm:presLayoutVars>
      </dgm:prSet>
      <dgm:spPr/>
      <dgm:t>
        <a:bodyPr/>
        <a:lstStyle/>
        <a:p>
          <a:endParaRPr lang="en-GB"/>
        </a:p>
      </dgm:t>
    </dgm:pt>
    <dgm:pt modelId="{2C4AF901-6554-4CF1-A13B-6A356C696ABD}" type="pres">
      <dgm:prSet presAssocID="{D7225C54-A013-4EC4-99C8-2F9DFB40F9A5}" presName="sp" presStyleCnt="0"/>
      <dgm:spPr/>
      <dgm:t>
        <a:bodyPr/>
        <a:lstStyle/>
        <a:p>
          <a:endParaRPr lang="en-GB"/>
        </a:p>
      </dgm:t>
    </dgm:pt>
    <dgm:pt modelId="{4A8E6642-135B-4D5A-BA89-7A9734106342}" type="pres">
      <dgm:prSet presAssocID="{801CEA67-7A8B-4544-BFD0-1D2A09F3BE7E}" presName="arrowAndChildren" presStyleCnt="0"/>
      <dgm:spPr/>
      <dgm:t>
        <a:bodyPr/>
        <a:lstStyle/>
        <a:p>
          <a:endParaRPr lang="en-GB"/>
        </a:p>
      </dgm:t>
    </dgm:pt>
    <dgm:pt modelId="{11F8F60A-5DCE-4209-B8E4-738F63596A4B}" type="pres">
      <dgm:prSet presAssocID="{801CEA67-7A8B-4544-BFD0-1D2A09F3BE7E}" presName="parentTextArrow" presStyleLbl="node1" presStyleIdx="0" presStyleCnt="3"/>
      <dgm:spPr/>
      <dgm:t>
        <a:bodyPr/>
        <a:lstStyle/>
        <a:p>
          <a:endParaRPr lang="en-GB"/>
        </a:p>
      </dgm:t>
    </dgm:pt>
    <dgm:pt modelId="{32922CD2-CBF0-4E0E-9E98-3859B717DEF8}" type="pres">
      <dgm:prSet presAssocID="{801CEA67-7A8B-4544-BFD0-1D2A09F3BE7E}" presName="arrow" presStyleLbl="node1" presStyleIdx="1" presStyleCnt="3"/>
      <dgm:spPr/>
      <dgm:t>
        <a:bodyPr/>
        <a:lstStyle/>
        <a:p>
          <a:endParaRPr lang="en-GB"/>
        </a:p>
      </dgm:t>
    </dgm:pt>
    <dgm:pt modelId="{DEA3A9F5-79CE-4780-8EA5-38DC325A9057}" type="pres">
      <dgm:prSet presAssocID="{801CEA67-7A8B-4544-BFD0-1D2A09F3BE7E}" presName="descendantArrow" presStyleCnt="0"/>
      <dgm:spPr/>
      <dgm:t>
        <a:bodyPr/>
        <a:lstStyle/>
        <a:p>
          <a:endParaRPr lang="en-GB"/>
        </a:p>
      </dgm:t>
    </dgm:pt>
    <dgm:pt modelId="{61A1E6EF-8FB5-494A-BD37-E68229884269}" type="pres">
      <dgm:prSet presAssocID="{D56A18CC-EFA9-4064-9486-C724BAFFE693}" presName="childTextArrow" presStyleLbl="fgAccFollowNode1" presStyleIdx="3" presStyleCnt="8">
        <dgm:presLayoutVars>
          <dgm:bulletEnabled val="1"/>
        </dgm:presLayoutVars>
      </dgm:prSet>
      <dgm:spPr/>
      <dgm:t>
        <a:bodyPr/>
        <a:lstStyle/>
        <a:p>
          <a:endParaRPr lang="en-GB"/>
        </a:p>
      </dgm:t>
    </dgm:pt>
    <dgm:pt modelId="{F4A27986-4AB6-4683-AB4C-B20AAF579326}" type="pres">
      <dgm:prSet presAssocID="{F7AB95DD-8B57-46F6-A129-1EE6D8A5B283}" presName="childTextArrow" presStyleLbl="fgAccFollowNode1" presStyleIdx="4" presStyleCnt="8">
        <dgm:presLayoutVars>
          <dgm:bulletEnabled val="1"/>
        </dgm:presLayoutVars>
      </dgm:prSet>
      <dgm:spPr/>
      <dgm:t>
        <a:bodyPr/>
        <a:lstStyle/>
        <a:p>
          <a:endParaRPr lang="en-GB"/>
        </a:p>
      </dgm:t>
    </dgm:pt>
    <dgm:pt modelId="{652650CB-1B4C-4BF2-A023-79BCD8AFEE23}" type="pres">
      <dgm:prSet presAssocID="{9C83C529-FE3A-4F9A-9C5D-D6D3914999DD}" presName="childTextArrow" presStyleLbl="fgAccFollowNode1" presStyleIdx="5" presStyleCnt="8">
        <dgm:presLayoutVars>
          <dgm:bulletEnabled val="1"/>
        </dgm:presLayoutVars>
      </dgm:prSet>
      <dgm:spPr/>
      <dgm:t>
        <a:bodyPr/>
        <a:lstStyle/>
        <a:p>
          <a:endParaRPr lang="en-GB"/>
        </a:p>
      </dgm:t>
    </dgm:pt>
    <dgm:pt modelId="{8DE8EEBA-BCC2-43D7-A6B5-FFC783BB0735}" type="pres">
      <dgm:prSet presAssocID="{23CA4204-478E-41C4-A689-4E7F320D4A3A}" presName="sp" presStyleCnt="0"/>
      <dgm:spPr/>
      <dgm:t>
        <a:bodyPr/>
        <a:lstStyle/>
        <a:p>
          <a:endParaRPr lang="en-GB"/>
        </a:p>
      </dgm:t>
    </dgm:pt>
    <dgm:pt modelId="{8EFF540F-EBED-4B8A-AF3A-271B6C5D4B14}" type="pres">
      <dgm:prSet presAssocID="{2685A5CB-F093-4ECA-B370-D733AB357E05}" presName="arrowAndChildren" presStyleCnt="0"/>
      <dgm:spPr/>
      <dgm:t>
        <a:bodyPr/>
        <a:lstStyle/>
        <a:p>
          <a:endParaRPr lang="en-GB"/>
        </a:p>
      </dgm:t>
    </dgm:pt>
    <dgm:pt modelId="{022C10A4-9102-4B92-95AB-644CE85DDD4C}" type="pres">
      <dgm:prSet presAssocID="{2685A5CB-F093-4ECA-B370-D733AB357E05}" presName="parentTextArrow" presStyleLbl="node1" presStyleIdx="1" presStyleCnt="3"/>
      <dgm:spPr/>
      <dgm:t>
        <a:bodyPr/>
        <a:lstStyle/>
        <a:p>
          <a:endParaRPr lang="en-GB"/>
        </a:p>
      </dgm:t>
    </dgm:pt>
    <dgm:pt modelId="{8BB109D6-A6E9-4B81-BF35-E4DB1A549D30}" type="pres">
      <dgm:prSet presAssocID="{2685A5CB-F093-4ECA-B370-D733AB357E05}" presName="arrow" presStyleLbl="node1" presStyleIdx="2" presStyleCnt="3" custAng="0"/>
      <dgm:spPr/>
      <dgm:t>
        <a:bodyPr/>
        <a:lstStyle/>
        <a:p>
          <a:endParaRPr lang="en-GB"/>
        </a:p>
      </dgm:t>
    </dgm:pt>
    <dgm:pt modelId="{FAECF1A4-2B3A-442B-B8FC-D7B94431DD1B}" type="pres">
      <dgm:prSet presAssocID="{2685A5CB-F093-4ECA-B370-D733AB357E05}" presName="descendantArrow" presStyleCnt="0"/>
      <dgm:spPr/>
      <dgm:t>
        <a:bodyPr/>
        <a:lstStyle/>
        <a:p>
          <a:endParaRPr lang="en-GB"/>
        </a:p>
      </dgm:t>
    </dgm:pt>
    <dgm:pt modelId="{BBBE1F50-AFE3-4CE2-B78B-BE993A6114D9}" type="pres">
      <dgm:prSet presAssocID="{835EBBCD-4D73-4143-ADAD-EE298D1C4D0B}" presName="childTextArrow" presStyleLbl="fgAccFollowNode1" presStyleIdx="6" presStyleCnt="8">
        <dgm:presLayoutVars>
          <dgm:bulletEnabled val="1"/>
        </dgm:presLayoutVars>
      </dgm:prSet>
      <dgm:spPr/>
      <dgm:t>
        <a:bodyPr/>
        <a:lstStyle/>
        <a:p>
          <a:endParaRPr lang="en-GB"/>
        </a:p>
      </dgm:t>
    </dgm:pt>
    <dgm:pt modelId="{F92E7B39-CDCB-4511-BDB5-BBEBE35E612E}" type="pres">
      <dgm:prSet presAssocID="{1868AC4F-D163-4E7F-AF43-2120409101E4}" presName="childTextArrow" presStyleLbl="fgAccFollowNode1" presStyleIdx="7" presStyleCnt="8">
        <dgm:presLayoutVars>
          <dgm:bulletEnabled val="1"/>
        </dgm:presLayoutVars>
      </dgm:prSet>
      <dgm:spPr/>
      <dgm:t>
        <a:bodyPr/>
        <a:lstStyle/>
        <a:p>
          <a:endParaRPr lang="en-GB"/>
        </a:p>
      </dgm:t>
    </dgm:pt>
  </dgm:ptLst>
  <dgm:cxnLst>
    <dgm:cxn modelId="{15E360DD-ABCB-4699-835B-138E1409083C}" srcId="{BB47F871-23C8-44C5-98A8-6D0E426D028B}" destId="{EB5B5D79-7185-486E-9896-48502F0E0604}" srcOrd="2" destOrd="0" parTransId="{DD3FEAF9-67E8-424C-84A6-50B47CF749E4}" sibTransId="{78699C84-0E89-448A-838F-D9BD07F19E7A}"/>
    <dgm:cxn modelId="{CB69279B-9D29-40A9-89EA-F85A82168653}" type="presOf" srcId="{9C83C529-FE3A-4F9A-9C5D-D6D3914999DD}" destId="{652650CB-1B4C-4BF2-A023-79BCD8AFEE23}" srcOrd="0" destOrd="0" presId="urn:microsoft.com/office/officeart/2005/8/layout/process4"/>
    <dgm:cxn modelId="{0905A646-4511-43B1-87C1-96279D6D219E}" srcId="{73927818-AABA-4A48-A614-C9D117CC77F9}" destId="{BB47F871-23C8-44C5-98A8-6D0E426D028B}" srcOrd="2" destOrd="0" parTransId="{AE374D15-A8DB-4588-B86A-4852D49C9196}" sibTransId="{1D704A8A-3D4B-406D-9A72-1083456864F6}"/>
    <dgm:cxn modelId="{E9CC5386-711E-486F-9B57-814E3C5826B2}" srcId="{BB47F871-23C8-44C5-98A8-6D0E426D028B}" destId="{CCEFDC51-2582-45E5-853F-54C502C0BA2F}" srcOrd="1" destOrd="0" parTransId="{A86689D0-2D06-4A06-9D24-F0AEC46D251E}" sibTransId="{51CC317B-7A74-4966-B2D2-9C5A2B423E8F}"/>
    <dgm:cxn modelId="{74E5F8B4-7EB4-4582-B1E7-267BCF3B57A1}" type="presOf" srcId="{663A144C-AAA2-4FA1-9A17-92FA704B08A6}" destId="{2FBD0AA7-A0A0-4C6A-AED6-7E362F393C94}" srcOrd="0" destOrd="0" presId="urn:microsoft.com/office/officeart/2005/8/layout/process4"/>
    <dgm:cxn modelId="{D144D953-F0FF-446A-A32F-B787A2484B25}" type="presOf" srcId="{D56A18CC-EFA9-4064-9486-C724BAFFE693}" destId="{61A1E6EF-8FB5-494A-BD37-E68229884269}" srcOrd="0" destOrd="0" presId="urn:microsoft.com/office/officeart/2005/8/layout/process4"/>
    <dgm:cxn modelId="{EF7214DA-1904-4DFD-8933-1AC08A476EB0}" type="presOf" srcId="{835EBBCD-4D73-4143-ADAD-EE298D1C4D0B}" destId="{BBBE1F50-AFE3-4CE2-B78B-BE993A6114D9}" srcOrd="0" destOrd="0" presId="urn:microsoft.com/office/officeart/2005/8/layout/process4"/>
    <dgm:cxn modelId="{987F3603-B698-45E7-961A-2603E8DB1FB5}" srcId="{73927818-AABA-4A48-A614-C9D117CC77F9}" destId="{801CEA67-7A8B-4544-BFD0-1D2A09F3BE7E}" srcOrd="1" destOrd="0" parTransId="{F1274E9E-0B63-4BB6-AE99-10B15319F90C}" sibTransId="{D7225C54-A013-4EC4-99C8-2F9DFB40F9A5}"/>
    <dgm:cxn modelId="{C070A7B9-05D3-4044-B90A-158A520AA4FF}" srcId="{73927818-AABA-4A48-A614-C9D117CC77F9}" destId="{2685A5CB-F093-4ECA-B370-D733AB357E05}" srcOrd="0" destOrd="0" parTransId="{9B670F5E-3A1E-4EA6-912E-A374A69AB96D}" sibTransId="{23CA4204-478E-41C4-A689-4E7F320D4A3A}"/>
    <dgm:cxn modelId="{1C569762-9D93-4563-A42B-2D944FD4299C}" srcId="{2685A5CB-F093-4ECA-B370-D733AB357E05}" destId="{835EBBCD-4D73-4143-ADAD-EE298D1C4D0B}" srcOrd="0" destOrd="0" parTransId="{58D928C4-8AB6-4091-A277-14034A512051}" sibTransId="{6F713B4F-09C2-4B39-BE4D-0F16939A477C}"/>
    <dgm:cxn modelId="{93681D5D-C2CE-4CBE-80BC-80ABA18413BF}" type="presOf" srcId="{BB47F871-23C8-44C5-98A8-6D0E426D028B}" destId="{FFFA828C-8C4F-4860-9691-6E334078757A}" srcOrd="1" destOrd="0" presId="urn:microsoft.com/office/officeart/2005/8/layout/process4"/>
    <dgm:cxn modelId="{CA123CA1-2CD2-4DC6-B8B6-5DFDBE684D31}" srcId="{2685A5CB-F093-4ECA-B370-D733AB357E05}" destId="{1868AC4F-D163-4E7F-AF43-2120409101E4}" srcOrd="1" destOrd="0" parTransId="{60F06E23-3C56-4AC2-97A4-BEE861075609}" sibTransId="{7545F6C8-C23F-49AE-97D0-1397EE5942BF}"/>
    <dgm:cxn modelId="{24E7748B-40C6-427F-8529-9B688D3EF9EF}" type="presOf" srcId="{1868AC4F-D163-4E7F-AF43-2120409101E4}" destId="{F92E7B39-CDCB-4511-BDB5-BBEBE35E612E}" srcOrd="0" destOrd="0" presId="urn:microsoft.com/office/officeart/2005/8/layout/process4"/>
    <dgm:cxn modelId="{25BCCFCF-4E53-4198-9233-3B9967906A31}" type="presOf" srcId="{2685A5CB-F093-4ECA-B370-D733AB357E05}" destId="{022C10A4-9102-4B92-95AB-644CE85DDD4C}" srcOrd="0" destOrd="0" presId="urn:microsoft.com/office/officeart/2005/8/layout/process4"/>
    <dgm:cxn modelId="{8F01B667-A107-4D28-AADF-E2935B42F545}" srcId="{801CEA67-7A8B-4544-BFD0-1D2A09F3BE7E}" destId="{9C83C529-FE3A-4F9A-9C5D-D6D3914999DD}" srcOrd="2" destOrd="0" parTransId="{8E234434-F105-49C9-9D45-1ADA81EC60D5}" sibTransId="{1D81A18A-7036-4D95-A349-FC28B4A0BDE8}"/>
    <dgm:cxn modelId="{A047704C-C7A8-48BF-86BC-EBFC01711470}" type="presOf" srcId="{801CEA67-7A8B-4544-BFD0-1D2A09F3BE7E}" destId="{32922CD2-CBF0-4E0E-9E98-3859B717DEF8}" srcOrd="1" destOrd="0" presId="urn:microsoft.com/office/officeart/2005/8/layout/process4"/>
    <dgm:cxn modelId="{AE2003A4-A9CF-4AE7-879B-ACD014FD081D}" type="presOf" srcId="{CCEFDC51-2582-45E5-853F-54C502C0BA2F}" destId="{7507EE80-BF36-40E4-97EE-74DDB2B20E22}" srcOrd="0" destOrd="0" presId="urn:microsoft.com/office/officeart/2005/8/layout/process4"/>
    <dgm:cxn modelId="{946449EA-FA8F-4E4F-8DBC-F04D9E7F9B13}" srcId="{801CEA67-7A8B-4544-BFD0-1D2A09F3BE7E}" destId="{D56A18CC-EFA9-4064-9486-C724BAFFE693}" srcOrd="0" destOrd="0" parTransId="{4289BBA7-104E-4A61-9852-0D9D5B3DA1B8}" sibTransId="{834054A4-3A43-4C17-98AD-20CAAE51337E}"/>
    <dgm:cxn modelId="{2D001EC4-7084-4DED-A78C-78D374F42465}" srcId="{801CEA67-7A8B-4544-BFD0-1D2A09F3BE7E}" destId="{F7AB95DD-8B57-46F6-A129-1EE6D8A5B283}" srcOrd="1" destOrd="0" parTransId="{253D22DD-075A-4C3B-81F1-A2AA3B4F5450}" sibTransId="{D18DAE7D-0716-4B57-A8E4-3E682446A6CE}"/>
    <dgm:cxn modelId="{6CE42686-0AB6-49D3-B0FD-EDA26A14E71C}" srcId="{BB47F871-23C8-44C5-98A8-6D0E426D028B}" destId="{663A144C-AAA2-4FA1-9A17-92FA704B08A6}" srcOrd="0" destOrd="0" parTransId="{C38CEF55-3523-4524-8B4C-638CA0103B24}" sibTransId="{588B0658-1C58-41EE-9E00-AECD3F29CB35}"/>
    <dgm:cxn modelId="{10E6A9BC-F925-46FF-937D-D743C6F3316F}" type="presOf" srcId="{F7AB95DD-8B57-46F6-A129-1EE6D8A5B283}" destId="{F4A27986-4AB6-4683-AB4C-B20AAF579326}" srcOrd="0" destOrd="0" presId="urn:microsoft.com/office/officeart/2005/8/layout/process4"/>
    <dgm:cxn modelId="{2A44A579-2AB8-4E13-918B-E90AF09B8A4D}" type="presOf" srcId="{EB5B5D79-7185-486E-9896-48502F0E0604}" destId="{938AEAE3-F62D-451B-9F4D-D3DE8BC3A30D}" srcOrd="0" destOrd="0" presId="urn:microsoft.com/office/officeart/2005/8/layout/process4"/>
    <dgm:cxn modelId="{162A8E94-7789-4749-B245-2E7A6F6632F7}" type="presOf" srcId="{BB47F871-23C8-44C5-98A8-6D0E426D028B}" destId="{BDADF9B9-8FAF-4863-9F54-9C5DA4160745}" srcOrd="0" destOrd="0" presId="urn:microsoft.com/office/officeart/2005/8/layout/process4"/>
    <dgm:cxn modelId="{1AA8CF98-B900-42AC-AF62-8034DEF80E6E}" type="presOf" srcId="{801CEA67-7A8B-4544-BFD0-1D2A09F3BE7E}" destId="{11F8F60A-5DCE-4209-B8E4-738F63596A4B}" srcOrd="0" destOrd="0" presId="urn:microsoft.com/office/officeart/2005/8/layout/process4"/>
    <dgm:cxn modelId="{3D21B73E-C2DA-49D6-9EEF-8310DCD9BE0B}" type="presOf" srcId="{73927818-AABA-4A48-A614-C9D117CC77F9}" destId="{69A7E2B5-A430-4E14-9279-FD1A019E4AFF}" srcOrd="0" destOrd="0" presId="urn:microsoft.com/office/officeart/2005/8/layout/process4"/>
    <dgm:cxn modelId="{3A620AAB-A77B-44AB-B100-84E7B8766169}" type="presOf" srcId="{2685A5CB-F093-4ECA-B370-D733AB357E05}" destId="{8BB109D6-A6E9-4B81-BF35-E4DB1A549D30}" srcOrd="1" destOrd="0" presId="urn:microsoft.com/office/officeart/2005/8/layout/process4"/>
    <dgm:cxn modelId="{2501FDBA-3B68-4A09-ABAB-822CAB51443A}" type="presParOf" srcId="{69A7E2B5-A430-4E14-9279-FD1A019E4AFF}" destId="{489E3C5E-ACD7-4496-92E6-7999F3B4D10E}" srcOrd="0" destOrd="0" presId="urn:microsoft.com/office/officeart/2005/8/layout/process4"/>
    <dgm:cxn modelId="{5582E28C-CF1D-4717-A4F1-471568923162}" type="presParOf" srcId="{489E3C5E-ACD7-4496-92E6-7999F3B4D10E}" destId="{BDADF9B9-8FAF-4863-9F54-9C5DA4160745}" srcOrd="0" destOrd="0" presId="urn:microsoft.com/office/officeart/2005/8/layout/process4"/>
    <dgm:cxn modelId="{ECF5D849-6160-4D53-B522-161B136EC7AB}" type="presParOf" srcId="{489E3C5E-ACD7-4496-92E6-7999F3B4D10E}" destId="{FFFA828C-8C4F-4860-9691-6E334078757A}" srcOrd="1" destOrd="0" presId="urn:microsoft.com/office/officeart/2005/8/layout/process4"/>
    <dgm:cxn modelId="{C77275D3-0980-402C-8229-6194B2B0DB72}" type="presParOf" srcId="{489E3C5E-ACD7-4496-92E6-7999F3B4D10E}" destId="{04D9B7B1-972D-40C7-AEC1-F776B37DC799}" srcOrd="2" destOrd="0" presId="urn:microsoft.com/office/officeart/2005/8/layout/process4"/>
    <dgm:cxn modelId="{CB62F9C4-13F4-4078-8318-1C22F168890D}" type="presParOf" srcId="{04D9B7B1-972D-40C7-AEC1-F776B37DC799}" destId="{2FBD0AA7-A0A0-4C6A-AED6-7E362F393C94}" srcOrd="0" destOrd="0" presId="urn:microsoft.com/office/officeart/2005/8/layout/process4"/>
    <dgm:cxn modelId="{B0EC3B67-9AE0-412A-BBFF-A8B0D5E00415}" type="presParOf" srcId="{04D9B7B1-972D-40C7-AEC1-F776B37DC799}" destId="{7507EE80-BF36-40E4-97EE-74DDB2B20E22}" srcOrd="1" destOrd="0" presId="urn:microsoft.com/office/officeart/2005/8/layout/process4"/>
    <dgm:cxn modelId="{B2051A69-2CC2-4329-A205-426D68E397C6}" type="presParOf" srcId="{04D9B7B1-972D-40C7-AEC1-F776B37DC799}" destId="{938AEAE3-F62D-451B-9F4D-D3DE8BC3A30D}" srcOrd="2" destOrd="0" presId="urn:microsoft.com/office/officeart/2005/8/layout/process4"/>
    <dgm:cxn modelId="{CBEF4171-B6EC-40B6-9BFA-B32B155A1F21}" type="presParOf" srcId="{69A7E2B5-A430-4E14-9279-FD1A019E4AFF}" destId="{2C4AF901-6554-4CF1-A13B-6A356C696ABD}" srcOrd="1" destOrd="0" presId="urn:microsoft.com/office/officeart/2005/8/layout/process4"/>
    <dgm:cxn modelId="{0F2C2DF1-EBB6-4D05-93B5-6A8BDE61553E}" type="presParOf" srcId="{69A7E2B5-A430-4E14-9279-FD1A019E4AFF}" destId="{4A8E6642-135B-4D5A-BA89-7A9734106342}" srcOrd="2" destOrd="0" presId="urn:microsoft.com/office/officeart/2005/8/layout/process4"/>
    <dgm:cxn modelId="{D225CA3B-1D44-42B8-AEA4-5E8A1021F7BA}" type="presParOf" srcId="{4A8E6642-135B-4D5A-BA89-7A9734106342}" destId="{11F8F60A-5DCE-4209-B8E4-738F63596A4B}" srcOrd="0" destOrd="0" presId="urn:microsoft.com/office/officeart/2005/8/layout/process4"/>
    <dgm:cxn modelId="{63E8E73A-117A-491F-BCA1-9C7F0AEF6CD6}" type="presParOf" srcId="{4A8E6642-135B-4D5A-BA89-7A9734106342}" destId="{32922CD2-CBF0-4E0E-9E98-3859B717DEF8}" srcOrd="1" destOrd="0" presId="urn:microsoft.com/office/officeart/2005/8/layout/process4"/>
    <dgm:cxn modelId="{F9110AF4-1C98-4061-BE6E-07529EF2E628}" type="presParOf" srcId="{4A8E6642-135B-4D5A-BA89-7A9734106342}" destId="{DEA3A9F5-79CE-4780-8EA5-38DC325A9057}" srcOrd="2" destOrd="0" presId="urn:microsoft.com/office/officeart/2005/8/layout/process4"/>
    <dgm:cxn modelId="{4EDBD05E-5BB9-4F89-892F-22D5BEE029CD}" type="presParOf" srcId="{DEA3A9F5-79CE-4780-8EA5-38DC325A9057}" destId="{61A1E6EF-8FB5-494A-BD37-E68229884269}" srcOrd="0" destOrd="0" presId="urn:microsoft.com/office/officeart/2005/8/layout/process4"/>
    <dgm:cxn modelId="{E05B3994-CC69-452E-BD4A-51B6F64423EF}" type="presParOf" srcId="{DEA3A9F5-79CE-4780-8EA5-38DC325A9057}" destId="{F4A27986-4AB6-4683-AB4C-B20AAF579326}" srcOrd="1" destOrd="0" presId="urn:microsoft.com/office/officeart/2005/8/layout/process4"/>
    <dgm:cxn modelId="{F1FA23AB-2733-4D64-89F6-847FF99A43E0}" type="presParOf" srcId="{DEA3A9F5-79CE-4780-8EA5-38DC325A9057}" destId="{652650CB-1B4C-4BF2-A023-79BCD8AFEE23}" srcOrd="2" destOrd="0" presId="urn:microsoft.com/office/officeart/2005/8/layout/process4"/>
    <dgm:cxn modelId="{D1597C8A-11D9-499E-BD40-422987B629EC}" type="presParOf" srcId="{69A7E2B5-A430-4E14-9279-FD1A019E4AFF}" destId="{8DE8EEBA-BCC2-43D7-A6B5-FFC783BB0735}" srcOrd="3" destOrd="0" presId="urn:microsoft.com/office/officeart/2005/8/layout/process4"/>
    <dgm:cxn modelId="{91CD688F-60CC-46A3-A3B0-ECE8C643A2EA}" type="presParOf" srcId="{69A7E2B5-A430-4E14-9279-FD1A019E4AFF}" destId="{8EFF540F-EBED-4B8A-AF3A-271B6C5D4B14}" srcOrd="4" destOrd="0" presId="urn:microsoft.com/office/officeart/2005/8/layout/process4"/>
    <dgm:cxn modelId="{06625FAB-0D63-4B80-954A-EA06E7F106AB}" type="presParOf" srcId="{8EFF540F-EBED-4B8A-AF3A-271B6C5D4B14}" destId="{022C10A4-9102-4B92-95AB-644CE85DDD4C}" srcOrd="0" destOrd="0" presId="urn:microsoft.com/office/officeart/2005/8/layout/process4"/>
    <dgm:cxn modelId="{E16AE627-C867-41BD-81EA-340B6EBB5E5A}" type="presParOf" srcId="{8EFF540F-EBED-4B8A-AF3A-271B6C5D4B14}" destId="{8BB109D6-A6E9-4B81-BF35-E4DB1A549D30}" srcOrd="1" destOrd="0" presId="urn:microsoft.com/office/officeart/2005/8/layout/process4"/>
    <dgm:cxn modelId="{97B24E9E-C10A-431D-9F7C-0DDBE192113C}" type="presParOf" srcId="{8EFF540F-EBED-4B8A-AF3A-271B6C5D4B14}" destId="{FAECF1A4-2B3A-442B-B8FC-D7B94431DD1B}" srcOrd="2" destOrd="0" presId="urn:microsoft.com/office/officeart/2005/8/layout/process4"/>
    <dgm:cxn modelId="{FAC52F52-FA41-4BB2-B912-FBD6BF9AF2A0}" type="presParOf" srcId="{FAECF1A4-2B3A-442B-B8FC-D7B94431DD1B}" destId="{BBBE1F50-AFE3-4CE2-B78B-BE993A6114D9}" srcOrd="0" destOrd="0" presId="urn:microsoft.com/office/officeart/2005/8/layout/process4"/>
    <dgm:cxn modelId="{34135D58-7D1B-454D-B478-4564967227F1}" type="presParOf" srcId="{FAECF1A4-2B3A-442B-B8FC-D7B94431DD1B}" destId="{F92E7B39-CDCB-4511-BDB5-BBEBE35E612E}"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4FDDC5-757F-4B9C-A539-F66C038F98EB}" type="doc">
      <dgm:prSet loTypeId="urn:microsoft.com/office/officeart/2005/8/layout/vList5" loCatId="list" qsTypeId="urn:microsoft.com/office/officeart/2005/8/quickstyle/simple4" qsCatId="simple" csTypeId="urn:microsoft.com/office/officeart/2005/8/colors/colorful1" csCatId="colorful" phldr="1"/>
      <dgm:spPr/>
      <dgm:t>
        <a:bodyPr/>
        <a:lstStyle/>
        <a:p>
          <a:endParaRPr lang="en-GB"/>
        </a:p>
      </dgm:t>
    </dgm:pt>
    <dgm:pt modelId="{217BEF57-A173-4C7D-A86F-2F4EFF3D7DE8}">
      <dgm:prSet phldrT="[Text]"/>
      <dgm:spPr>
        <a:gradFill rotWithShape="0">
          <a:gsLst>
            <a:gs pos="0">
              <a:srgbClr val="D1403C"/>
            </a:gs>
            <a:gs pos="100000">
              <a:schemeClr val="accent2">
                <a:hueOff val="0"/>
                <a:satOff val="0"/>
                <a:lumOff val="0"/>
                <a:alphaOff val="0"/>
                <a:tint val="50000"/>
                <a:shade val="100000"/>
                <a:satMod val="350000"/>
              </a:schemeClr>
            </a:gs>
          </a:gsLst>
        </a:gradFill>
      </dgm:spPr>
      <dgm:t>
        <a:bodyPr/>
        <a:lstStyle/>
        <a:p>
          <a:r>
            <a:rPr lang="en-US" b="0" dirty="0" smtClean="0"/>
            <a:t>(Enduring) connectivity </a:t>
          </a:r>
          <a:endParaRPr lang="en-GB" b="0" dirty="0"/>
        </a:p>
      </dgm:t>
    </dgm:pt>
    <dgm:pt modelId="{0B70612F-81F7-494F-87F1-CB8A3FB789D4}" type="parTrans" cxnId="{E362318C-00F2-4B75-B5F7-0B6E672383DF}">
      <dgm:prSet/>
      <dgm:spPr/>
      <dgm:t>
        <a:bodyPr/>
        <a:lstStyle/>
        <a:p>
          <a:endParaRPr lang="en-GB" b="0"/>
        </a:p>
      </dgm:t>
    </dgm:pt>
    <dgm:pt modelId="{6A817526-BF1C-49FA-92B5-08BFD3A8BC5E}" type="sibTrans" cxnId="{E362318C-00F2-4B75-B5F7-0B6E672383DF}">
      <dgm:prSet/>
      <dgm:spPr/>
      <dgm:t>
        <a:bodyPr/>
        <a:lstStyle/>
        <a:p>
          <a:endParaRPr lang="en-GB" b="0"/>
        </a:p>
      </dgm:t>
    </dgm:pt>
    <dgm:pt modelId="{09E460AB-BF72-46DD-B986-7029E4BB8461}">
      <dgm:prSet phldrT="[Text]" custT="1"/>
      <dgm:spPr/>
      <dgm:t>
        <a:bodyPr/>
        <a:lstStyle/>
        <a:p>
          <a:r>
            <a:rPr lang="en-US" sz="1600" b="0" dirty="0" smtClean="0"/>
            <a:t>within and across nations; </a:t>
          </a:r>
          <a:endParaRPr lang="en-GB" sz="1600" b="0" dirty="0"/>
        </a:p>
      </dgm:t>
    </dgm:pt>
    <dgm:pt modelId="{30841AF7-C4FB-4EDB-AA4A-9757ECD5E5EB}" type="parTrans" cxnId="{6D7EE290-6EA6-4948-B604-C5D0FC6BF524}">
      <dgm:prSet/>
      <dgm:spPr/>
      <dgm:t>
        <a:bodyPr/>
        <a:lstStyle/>
        <a:p>
          <a:endParaRPr lang="en-GB" b="0"/>
        </a:p>
      </dgm:t>
    </dgm:pt>
    <dgm:pt modelId="{0C51E413-3DD7-4FF5-8429-9EE3E4844C62}" type="sibTrans" cxnId="{6D7EE290-6EA6-4948-B604-C5D0FC6BF524}">
      <dgm:prSet/>
      <dgm:spPr/>
      <dgm:t>
        <a:bodyPr/>
        <a:lstStyle/>
        <a:p>
          <a:endParaRPr lang="en-GB" b="0"/>
        </a:p>
      </dgm:t>
    </dgm:pt>
    <dgm:pt modelId="{F5549B75-5D2E-479C-86BD-DC4335EEDA21}">
      <dgm:prSet phldrT="[Text]"/>
      <dgm:spPr/>
      <dgm:t>
        <a:bodyPr/>
        <a:lstStyle/>
        <a:p>
          <a:r>
            <a:rPr lang="en-US" b="0" dirty="0" smtClean="0"/>
            <a:t>Capacity-building</a:t>
          </a:r>
          <a:endParaRPr lang="en-GB" b="0" dirty="0"/>
        </a:p>
      </dgm:t>
    </dgm:pt>
    <dgm:pt modelId="{688E0A6D-61EF-44D2-AE83-F21CFDDEF02A}" type="parTrans" cxnId="{6482073E-924C-4C5F-A72C-CBE765698B6F}">
      <dgm:prSet/>
      <dgm:spPr/>
      <dgm:t>
        <a:bodyPr/>
        <a:lstStyle/>
        <a:p>
          <a:endParaRPr lang="en-GB" b="0"/>
        </a:p>
      </dgm:t>
    </dgm:pt>
    <dgm:pt modelId="{3D4D2E3A-0B13-43BD-9B78-4569B5E8EFEF}" type="sibTrans" cxnId="{6482073E-924C-4C5F-A72C-CBE765698B6F}">
      <dgm:prSet/>
      <dgm:spPr/>
      <dgm:t>
        <a:bodyPr/>
        <a:lstStyle/>
        <a:p>
          <a:endParaRPr lang="en-GB" b="0"/>
        </a:p>
      </dgm:t>
    </dgm:pt>
    <dgm:pt modelId="{10AC320D-C34C-43F7-BF4C-E718AB74C3CC}">
      <dgm:prSet phldrT="[Text]" custT="1"/>
      <dgm:spPr/>
      <dgm:t>
        <a:bodyPr/>
        <a:lstStyle/>
        <a:p>
          <a:r>
            <a:rPr lang="en-US" sz="1600" b="0" dirty="0" smtClean="0"/>
            <a:t>in science, strategic thinking, project management</a:t>
          </a:r>
          <a:endParaRPr lang="en-GB" sz="1600" b="0" dirty="0"/>
        </a:p>
      </dgm:t>
    </dgm:pt>
    <dgm:pt modelId="{2FD3D0BB-B711-4457-AF76-50D6A0BFFEED}" type="parTrans" cxnId="{72B7C439-9664-4D83-9030-71EE2EB236EF}">
      <dgm:prSet/>
      <dgm:spPr/>
      <dgm:t>
        <a:bodyPr/>
        <a:lstStyle/>
        <a:p>
          <a:endParaRPr lang="en-GB" b="0"/>
        </a:p>
      </dgm:t>
    </dgm:pt>
    <dgm:pt modelId="{EF64F087-804D-4A63-B0F8-A318BC5231E4}" type="sibTrans" cxnId="{72B7C439-9664-4D83-9030-71EE2EB236EF}">
      <dgm:prSet/>
      <dgm:spPr/>
      <dgm:t>
        <a:bodyPr/>
        <a:lstStyle/>
        <a:p>
          <a:endParaRPr lang="en-GB" b="0"/>
        </a:p>
      </dgm:t>
    </dgm:pt>
    <dgm:pt modelId="{9A188CC6-6095-4C05-BFD7-D69938364FE9}">
      <dgm:prSet phldrT="[Text]"/>
      <dgm:spPr/>
      <dgm:t>
        <a:bodyPr/>
        <a:lstStyle/>
        <a:p>
          <a:r>
            <a:rPr lang="en-US" b="0" dirty="0" smtClean="0"/>
            <a:t>Attitude/Culture Change </a:t>
          </a:r>
          <a:endParaRPr lang="en-GB" b="0" dirty="0"/>
        </a:p>
      </dgm:t>
    </dgm:pt>
    <dgm:pt modelId="{F22A03CC-3172-4123-943F-045CC9B8B6A2}" type="parTrans" cxnId="{0646F926-11E8-43FD-87DB-4418EAEE92B7}">
      <dgm:prSet/>
      <dgm:spPr/>
      <dgm:t>
        <a:bodyPr/>
        <a:lstStyle/>
        <a:p>
          <a:endParaRPr lang="en-GB" b="0"/>
        </a:p>
      </dgm:t>
    </dgm:pt>
    <dgm:pt modelId="{95047FE0-285A-4859-8480-473FA1C64E95}" type="sibTrans" cxnId="{0646F926-11E8-43FD-87DB-4418EAEE92B7}">
      <dgm:prSet/>
      <dgm:spPr/>
      <dgm:t>
        <a:bodyPr/>
        <a:lstStyle/>
        <a:p>
          <a:endParaRPr lang="en-GB" b="0"/>
        </a:p>
      </dgm:t>
    </dgm:pt>
    <dgm:pt modelId="{8AE0B254-AD0D-4270-A9A5-9AC1029A5B12}">
      <dgm:prSet phldrT="[Text]"/>
      <dgm:spPr/>
      <dgm:t>
        <a:bodyPr/>
        <a:lstStyle/>
        <a:p>
          <a:r>
            <a:rPr lang="en-US" b="0" dirty="0" smtClean="0"/>
            <a:t>Conceptual </a:t>
          </a:r>
          <a:endParaRPr lang="en-GB" b="0" dirty="0"/>
        </a:p>
      </dgm:t>
    </dgm:pt>
    <dgm:pt modelId="{3C807B07-3E74-47F4-8830-94FFE6E593A0}" type="parTrans" cxnId="{E01C2D14-B013-4079-BB6B-E645E450EAD5}">
      <dgm:prSet/>
      <dgm:spPr/>
      <dgm:t>
        <a:bodyPr/>
        <a:lstStyle/>
        <a:p>
          <a:endParaRPr lang="en-GB" b="0"/>
        </a:p>
      </dgm:t>
    </dgm:pt>
    <dgm:pt modelId="{43C7151E-1779-43C0-9C85-E35B5272AC78}" type="sibTrans" cxnId="{E01C2D14-B013-4079-BB6B-E645E450EAD5}">
      <dgm:prSet/>
      <dgm:spPr/>
      <dgm:t>
        <a:bodyPr/>
        <a:lstStyle/>
        <a:p>
          <a:endParaRPr lang="en-GB" b="0"/>
        </a:p>
      </dgm:t>
    </dgm:pt>
    <dgm:pt modelId="{415701A6-5631-40CD-8A37-2C3DFD62E634}">
      <dgm:prSet phldrT="[Text]" custT="1"/>
      <dgm:spPr/>
      <dgm:t>
        <a:bodyPr/>
        <a:lstStyle/>
        <a:p>
          <a:r>
            <a:rPr lang="en-GB" sz="1600" b="0" dirty="0" smtClean="0"/>
            <a:t>visibility increased for certain areas</a:t>
          </a:r>
          <a:endParaRPr lang="en-GB" sz="1600" b="0" dirty="0"/>
        </a:p>
      </dgm:t>
    </dgm:pt>
    <dgm:pt modelId="{BCD4DD4E-9690-41E4-86C0-FA272692D7E8}" type="parTrans" cxnId="{4F97FE71-F7AD-4351-BF1D-D36F951BEB08}">
      <dgm:prSet/>
      <dgm:spPr/>
      <dgm:t>
        <a:bodyPr/>
        <a:lstStyle/>
        <a:p>
          <a:endParaRPr lang="en-GB" b="0"/>
        </a:p>
      </dgm:t>
    </dgm:pt>
    <dgm:pt modelId="{FE369A24-C6CC-45AD-B9A3-F688E996F1DB}" type="sibTrans" cxnId="{4F97FE71-F7AD-4351-BF1D-D36F951BEB08}">
      <dgm:prSet/>
      <dgm:spPr/>
      <dgm:t>
        <a:bodyPr/>
        <a:lstStyle/>
        <a:p>
          <a:endParaRPr lang="en-GB" b="0"/>
        </a:p>
      </dgm:t>
    </dgm:pt>
    <dgm:pt modelId="{00A6CE90-DF30-41D5-813F-52CBC76134F6}">
      <dgm:prSet phldrT="[Text]"/>
      <dgm:spPr/>
      <dgm:t>
        <a:bodyPr/>
        <a:lstStyle/>
        <a:p>
          <a:r>
            <a:rPr lang="en-US" b="0" dirty="0" smtClean="0"/>
            <a:t>Structural</a:t>
          </a:r>
          <a:endParaRPr lang="en-GB" b="0" dirty="0"/>
        </a:p>
      </dgm:t>
    </dgm:pt>
    <dgm:pt modelId="{44695826-200D-4D29-8E68-942B6F9026FF}" type="parTrans" cxnId="{232ABFF3-7105-4580-96B2-13E6BE56A039}">
      <dgm:prSet/>
      <dgm:spPr/>
      <dgm:t>
        <a:bodyPr/>
        <a:lstStyle/>
        <a:p>
          <a:endParaRPr lang="en-GB" b="0"/>
        </a:p>
      </dgm:t>
    </dgm:pt>
    <dgm:pt modelId="{46D9EAE9-10F4-47B4-8D93-A60044C43F43}" type="sibTrans" cxnId="{232ABFF3-7105-4580-96B2-13E6BE56A039}">
      <dgm:prSet/>
      <dgm:spPr/>
      <dgm:t>
        <a:bodyPr/>
        <a:lstStyle/>
        <a:p>
          <a:endParaRPr lang="en-GB" b="0"/>
        </a:p>
      </dgm:t>
    </dgm:pt>
    <dgm:pt modelId="{1892FCC8-BFA6-4FA5-81A1-D51CCD767975}">
      <dgm:prSet phldrT="[Text]" custT="1"/>
      <dgm:spPr/>
      <dgm:t>
        <a:bodyPr/>
        <a:lstStyle/>
        <a:p>
          <a:r>
            <a:rPr lang="en-GB" sz="1600" b="0" dirty="0" smtClean="0"/>
            <a:t>changes to organisation for better national coordination</a:t>
          </a:r>
          <a:endParaRPr lang="en-GB" sz="1600" b="0" dirty="0"/>
        </a:p>
      </dgm:t>
    </dgm:pt>
    <dgm:pt modelId="{2EA50D5F-33BF-4D2C-AE97-90014BDEC920}" type="parTrans" cxnId="{84D91443-A3B0-4A5E-B99B-81B0B25C0E30}">
      <dgm:prSet/>
      <dgm:spPr/>
      <dgm:t>
        <a:bodyPr/>
        <a:lstStyle/>
        <a:p>
          <a:endParaRPr lang="en-GB" b="0"/>
        </a:p>
      </dgm:t>
    </dgm:pt>
    <dgm:pt modelId="{4DA43AC4-2FDC-44C0-8215-1F5DF9974CAB}" type="sibTrans" cxnId="{84D91443-A3B0-4A5E-B99B-81B0B25C0E30}">
      <dgm:prSet/>
      <dgm:spPr/>
      <dgm:t>
        <a:bodyPr/>
        <a:lstStyle/>
        <a:p>
          <a:endParaRPr lang="en-GB" b="0"/>
        </a:p>
      </dgm:t>
    </dgm:pt>
    <dgm:pt modelId="{F9CCF8F9-7405-4ADA-984E-5841AD7000F2}">
      <dgm:prSet phldrT="[Text]"/>
      <dgm:spPr>
        <a:gradFill rotWithShape="0">
          <a:gsLst>
            <a:gs pos="0">
              <a:schemeClr val="accent2">
                <a:lumMod val="75000"/>
              </a:schemeClr>
            </a:gs>
            <a:gs pos="100000">
              <a:schemeClr val="accent2">
                <a:hueOff val="0"/>
                <a:satOff val="0"/>
                <a:lumOff val="0"/>
                <a:alphaOff val="0"/>
                <a:tint val="50000"/>
                <a:shade val="100000"/>
                <a:satMod val="350000"/>
              </a:schemeClr>
            </a:gs>
          </a:gsLst>
        </a:gradFill>
      </dgm:spPr>
      <dgm:t>
        <a:bodyPr/>
        <a:lstStyle/>
        <a:p>
          <a:r>
            <a:rPr lang="en-US" b="0" dirty="0" smtClean="0"/>
            <a:t>Instrumental</a:t>
          </a:r>
          <a:endParaRPr lang="en-GB" b="0" dirty="0"/>
        </a:p>
      </dgm:t>
    </dgm:pt>
    <dgm:pt modelId="{2A8B9238-22C1-4CD9-8213-33014B0D961F}" type="parTrans" cxnId="{375C4AC9-CF0A-4879-91C9-A85CC4A4A025}">
      <dgm:prSet/>
      <dgm:spPr/>
      <dgm:t>
        <a:bodyPr/>
        <a:lstStyle/>
        <a:p>
          <a:endParaRPr lang="en-GB" b="0"/>
        </a:p>
      </dgm:t>
    </dgm:pt>
    <dgm:pt modelId="{23CF0011-1D1C-45C8-8D9C-913AD5240FAB}" type="sibTrans" cxnId="{375C4AC9-CF0A-4879-91C9-A85CC4A4A025}">
      <dgm:prSet/>
      <dgm:spPr/>
      <dgm:t>
        <a:bodyPr/>
        <a:lstStyle/>
        <a:p>
          <a:endParaRPr lang="en-GB" b="0"/>
        </a:p>
      </dgm:t>
    </dgm:pt>
    <dgm:pt modelId="{F5B1D1F8-957B-4729-AC00-49BE2AF2A972}">
      <dgm:prSet phldrT="[Text]" custT="1"/>
      <dgm:spPr/>
      <dgm:t>
        <a:bodyPr/>
        <a:lstStyle/>
        <a:p>
          <a:r>
            <a:rPr lang="en-US" sz="1600" b="0" dirty="0" smtClean="0"/>
            <a:t>ultimate impact: finding solutions to deal with the challenges addressed</a:t>
          </a:r>
          <a:endParaRPr lang="en-GB" sz="1600" b="0" dirty="0"/>
        </a:p>
      </dgm:t>
    </dgm:pt>
    <dgm:pt modelId="{AF93579E-78DD-4E2C-BE5C-87004B73E703}" type="parTrans" cxnId="{61EE38E8-7C45-4D78-8E03-6813EA695A42}">
      <dgm:prSet/>
      <dgm:spPr/>
      <dgm:t>
        <a:bodyPr/>
        <a:lstStyle/>
        <a:p>
          <a:endParaRPr lang="en-GB" b="0"/>
        </a:p>
      </dgm:t>
    </dgm:pt>
    <dgm:pt modelId="{5BBD9317-B823-4675-83BF-554F1C51175F}" type="sibTrans" cxnId="{61EE38E8-7C45-4D78-8E03-6813EA695A42}">
      <dgm:prSet/>
      <dgm:spPr/>
      <dgm:t>
        <a:bodyPr/>
        <a:lstStyle/>
        <a:p>
          <a:endParaRPr lang="en-GB" b="0"/>
        </a:p>
      </dgm:t>
    </dgm:pt>
    <dgm:pt modelId="{4948E245-BE16-4B5F-B2D6-3CA2DC8B0229}">
      <dgm:prSet phldrT="[Text]" custT="1"/>
      <dgm:spPr/>
      <dgm:t>
        <a:bodyPr/>
        <a:lstStyle/>
        <a:p>
          <a:r>
            <a:rPr lang="en-GB" sz="1600" b="0" dirty="0" smtClean="0"/>
            <a:t>level of ministries and agencies; </a:t>
          </a:r>
          <a:endParaRPr lang="en-GB" sz="1600" b="0" dirty="0"/>
        </a:p>
      </dgm:t>
    </dgm:pt>
    <dgm:pt modelId="{6CC3E0F5-07AF-452C-BC86-64CD3D7D0B5A}" type="parTrans" cxnId="{BDCC2C56-75DD-41F1-8928-DE4A3150EDAF}">
      <dgm:prSet/>
      <dgm:spPr/>
      <dgm:t>
        <a:bodyPr/>
        <a:lstStyle/>
        <a:p>
          <a:endParaRPr lang="en-GB" b="0"/>
        </a:p>
      </dgm:t>
    </dgm:pt>
    <dgm:pt modelId="{F5431688-C63C-4DDF-9196-50BB1ABD1CAB}" type="sibTrans" cxnId="{BDCC2C56-75DD-41F1-8928-DE4A3150EDAF}">
      <dgm:prSet/>
      <dgm:spPr/>
      <dgm:t>
        <a:bodyPr/>
        <a:lstStyle/>
        <a:p>
          <a:endParaRPr lang="en-GB" b="0"/>
        </a:p>
      </dgm:t>
    </dgm:pt>
    <dgm:pt modelId="{ACE6B0FE-7811-4A26-8246-C6BBE47B2204}">
      <dgm:prSet phldrT="[Text]" custT="1"/>
      <dgm:spPr/>
      <dgm:t>
        <a:bodyPr/>
        <a:lstStyle/>
        <a:p>
          <a:r>
            <a:rPr lang="en-GB" sz="1600" b="0" dirty="0" err="1" smtClean="0"/>
            <a:t>multidisciplinarity</a:t>
          </a:r>
          <a:endParaRPr lang="en-GB" sz="1600" b="0" dirty="0"/>
        </a:p>
      </dgm:t>
    </dgm:pt>
    <dgm:pt modelId="{9E20B782-73C4-44F6-8229-3C21983D616A}" type="parTrans" cxnId="{1A4EDAC8-E748-4239-828F-46C92C33EABC}">
      <dgm:prSet/>
      <dgm:spPr/>
      <dgm:t>
        <a:bodyPr/>
        <a:lstStyle/>
        <a:p>
          <a:endParaRPr lang="en-GB" b="0"/>
        </a:p>
      </dgm:t>
    </dgm:pt>
    <dgm:pt modelId="{B307C0C2-C60C-4348-815F-AC674704036A}" type="sibTrans" cxnId="{1A4EDAC8-E748-4239-828F-46C92C33EABC}">
      <dgm:prSet/>
      <dgm:spPr/>
      <dgm:t>
        <a:bodyPr/>
        <a:lstStyle/>
        <a:p>
          <a:endParaRPr lang="en-GB" b="0"/>
        </a:p>
      </dgm:t>
    </dgm:pt>
    <dgm:pt modelId="{7841FD37-8740-484F-B204-31656978A088}">
      <dgm:prSet phldrT="[Text]" custT="1"/>
      <dgm:spPr/>
      <dgm:t>
        <a:bodyPr/>
        <a:lstStyle/>
        <a:p>
          <a:r>
            <a:rPr lang="en-GB" sz="1600" b="0" dirty="0" smtClean="0"/>
            <a:t>level of research, businesses and society</a:t>
          </a:r>
          <a:endParaRPr lang="en-GB" sz="1600" b="0" dirty="0"/>
        </a:p>
      </dgm:t>
    </dgm:pt>
    <dgm:pt modelId="{75B4CE43-DE63-4BE3-8A4C-6945642DEA72}" type="parTrans" cxnId="{24772F51-23DE-4770-9F1D-6DC832B3B876}">
      <dgm:prSet/>
      <dgm:spPr/>
      <dgm:t>
        <a:bodyPr/>
        <a:lstStyle/>
        <a:p>
          <a:endParaRPr lang="en-GB" b="0"/>
        </a:p>
      </dgm:t>
    </dgm:pt>
    <dgm:pt modelId="{157C439C-A9B1-4160-B1B1-253FA4B04A63}" type="sibTrans" cxnId="{24772F51-23DE-4770-9F1D-6DC832B3B876}">
      <dgm:prSet/>
      <dgm:spPr/>
      <dgm:t>
        <a:bodyPr/>
        <a:lstStyle/>
        <a:p>
          <a:endParaRPr lang="en-GB" b="0"/>
        </a:p>
      </dgm:t>
    </dgm:pt>
    <dgm:pt modelId="{3A64C17D-7C9F-46CE-A5E9-F569F29C2F1A}">
      <dgm:prSet phldrT="[Text]" custT="1"/>
      <dgm:spPr/>
      <dgm:t>
        <a:bodyPr/>
        <a:lstStyle/>
        <a:p>
          <a:r>
            <a:rPr lang="en-GB" sz="1600" b="0" dirty="0" smtClean="0"/>
            <a:t>development of strategies in new areas</a:t>
          </a:r>
          <a:endParaRPr lang="en-GB" sz="1600" b="0" dirty="0"/>
        </a:p>
      </dgm:t>
    </dgm:pt>
    <dgm:pt modelId="{F5877ACF-0865-407E-9591-04D78E600401}" type="parTrans" cxnId="{47A31158-B7B2-4504-AF06-E1C3218648F7}">
      <dgm:prSet/>
      <dgm:spPr/>
      <dgm:t>
        <a:bodyPr/>
        <a:lstStyle/>
        <a:p>
          <a:endParaRPr lang="en-GB" b="0"/>
        </a:p>
      </dgm:t>
    </dgm:pt>
    <dgm:pt modelId="{A790E11E-7EF9-47A0-9D64-7B17C0895AB1}" type="sibTrans" cxnId="{47A31158-B7B2-4504-AF06-E1C3218648F7}">
      <dgm:prSet/>
      <dgm:spPr/>
      <dgm:t>
        <a:bodyPr/>
        <a:lstStyle/>
        <a:p>
          <a:endParaRPr lang="en-GB" b="0"/>
        </a:p>
      </dgm:t>
    </dgm:pt>
    <dgm:pt modelId="{977F236B-5112-414B-B4E4-239232ED2C2E}">
      <dgm:prSet phldrT="[Text]" custT="1"/>
      <dgm:spPr/>
      <dgm:t>
        <a:bodyPr/>
        <a:lstStyle/>
        <a:p>
          <a:r>
            <a:rPr lang="en-US" sz="1600" b="0" dirty="0" smtClean="0"/>
            <a:t>for P2P partners and P2P beneficiaries</a:t>
          </a:r>
          <a:endParaRPr lang="en-GB" sz="1600" b="0" dirty="0"/>
        </a:p>
      </dgm:t>
    </dgm:pt>
    <dgm:pt modelId="{B586E1C4-0625-4731-ABA7-BABA3B58A5C1}" type="parTrans" cxnId="{80619AAC-238D-4F91-9D60-C936F5378495}">
      <dgm:prSet/>
      <dgm:spPr/>
      <dgm:t>
        <a:bodyPr/>
        <a:lstStyle/>
        <a:p>
          <a:endParaRPr lang="en-GB"/>
        </a:p>
      </dgm:t>
    </dgm:pt>
    <dgm:pt modelId="{896EF675-A7F6-4A54-A47E-1FCB44F17BA6}" type="sibTrans" cxnId="{80619AAC-238D-4F91-9D60-C936F5378495}">
      <dgm:prSet/>
      <dgm:spPr/>
      <dgm:t>
        <a:bodyPr/>
        <a:lstStyle/>
        <a:p>
          <a:endParaRPr lang="en-GB"/>
        </a:p>
      </dgm:t>
    </dgm:pt>
    <dgm:pt modelId="{696967FD-9072-4FCD-9A0F-E2297A9BD867}">
      <dgm:prSet phldrT="[Text]" custT="1"/>
      <dgm:spPr/>
      <dgm:t>
        <a:bodyPr/>
        <a:lstStyle/>
        <a:p>
          <a:r>
            <a:rPr lang="en-US" sz="1600" b="0" dirty="0" smtClean="0"/>
            <a:t>influences in national and international level agendas</a:t>
          </a:r>
          <a:endParaRPr lang="en-GB" sz="1600" b="0" dirty="0"/>
        </a:p>
      </dgm:t>
    </dgm:pt>
    <dgm:pt modelId="{1BAC6BFA-A18A-4A0E-A1C3-1A15FB5B71BF}" type="parTrans" cxnId="{B7C7DE4A-760A-4C6E-B6EA-D89CA7ABE89D}">
      <dgm:prSet/>
      <dgm:spPr/>
      <dgm:t>
        <a:bodyPr/>
        <a:lstStyle/>
        <a:p>
          <a:endParaRPr lang="en-GB"/>
        </a:p>
      </dgm:t>
    </dgm:pt>
    <dgm:pt modelId="{C82D6991-5250-46DD-8606-0FA72CE17EC7}" type="sibTrans" cxnId="{B7C7DE4A-760A-4C6E-B6EA-D89CA7ABE89D}">
      <dgm:prSet/>
      <dgm:spPr/>
      <dgm:t>
        <a:bodyPr/>
        <a:lstStyle/>
        <a:p>
          <a:endParaRPr lang="en-GB"/>
        </a:p>
      </dgm:t>
    </dgm:pt>
    <dgm:pt modelId="{1CA24E2C-5F1B-424B-B5D5-CC8AA22552CF}" type="pres">
      <dgm:prSet presAssocID="{274FDDC5-757F-4B9C-A539-F66C038F98EB}" presName="Name0" presStyleCnt="0">
        <dgm:presLayoutVars>
          <dgm:dir/>
          <dgm:animLvl val="lvl"/>
          <dgm:resizeHandles val="exact"/>
        </dgm:presLayoutVars>
      </dgm:prSet>
      <dgm:spPr/>
      <dgm:t>
        <a:bodyPr/>
        <a:lstStyle/>
        <a:p>
          <a:endParaRPr lang="en-GB"/>
        </a:p>
      </dgm:t>
    </dgm:pt>
    <dgm:pt modelId="{88EDF8F9-C38B-41DC-97B9-817D46B22F2C}" type="pres">
      <dgm:prSet presAssocID="{217BEF57-A173-4C7D-A86F-2F4EFF3D7DE8}" presName="linNode" presStyleCnt="0"/>
      <dgm:spPr/>
    </dgm:pt>
    <dgm:pt modelId="{9BCF11B4-6CBD-406C-B1D6-B6695CED95C4}" type="pres">
      <dgm:prSet presAssocID="{217BEF57-A173-4C7D-A86F-2F4EFF3D7DE8}" presName="parentText" presStyleLbl="node1" presStyleIdx="0" presStyleCnt="6">
        <dgm:presLayoutVars>
          <dgm:chMax val="1"/>
          <dgm:bulletEnabled val="1"/>
        </dgm:presLayoutVars>
      </dgm:prSet>
      <dgm:spPr/>
      <dgm:t>
        <a:bodyPr/>
        <a:lstStyle/>
        <a:p>
          <a:endParaRPr lang="en-GB"/>
        </a:p>
      </dgm:t>
    </dgm:pt>
    <dgm:pt modelId="{AF92027A-85C8-4E81-8534-E585FF50677B}" type="pres">
      <dgm:prSet presAssocID="{217BEF57-A173-4C7D-A86F-2F4EFF3D7DE8}" presName="descendantText" presStyleLbl="alignAccFollowNode1" presStyleIdx="0" presStyleCnt="6">
        <dgm:presLayoutVars>
          <dgm:bulletEnabled val="1"/>
        </dgm:presLayoutVars>
      </dgm:prSet>
      <dgm:spPr/>
      <dgm:t>
        <a:bodyPr/>
        <a:lstStyle/>
        <a:p>
          <a:endParaRPr lang="en-GB"/>
        </a:p>
      </dgm:t>
    </dgm:pt>
    <dgm:pt modelId="{DF4B9E83-4CA0-4F48-9A00-45FDFEF9CB4B}" type="pres">
      <dgm:prSet presAssocID="{6A817526-BF1C-49FA-92B5-08BFD3A8BC5E}" presName="sp" presStyleCnt="0"/>
      <dgm:spPr/>
    </dgm:pt>
    <dgm:pt modelId="{BC835803-8280-467F-B1C2-92FB630AE3C6}" type="pres">
      <dgm:prSet presAssocID="{F5549B75-5D2E-479C-86BD-DC4335EEDA21}" presName="linNode" presStyleCnt="0"/>
      <dgm:spPr/>
    </dgm:pt>
    <dgm:pt modelId="{2076712B-D855-421B-A109-F171969B1D55}" type="pres">
      <dgm:prSet presAssocID="{F5549B75-5D2E-479C-86BD-DC4335EEDA21}" presName="parentText" presStyleLbl="node1" presStyleIdx="1" presStyleCnt="6">
        <dgm:presLayoutVars>
          <dgm:chMax val="1"/>
          <dgm:bulletEnabled val="1"/>
        </dgm:presLayoutVars>
      </dgm:prSet>
      <dgm:spPr/>
      <dgm:t>
        <a:bodyPr/>
        <a:lstStyle/>
        <a:p>
          <a:endParaRPr lang="en-GB"/>
        </a:p>
      </dgm:t>
    </dgm:pt>
    <dgm:pt modelId="{FAD09104-A7D7-40C7-BAC8-8CF8248F3F2F}" type="pres">
      <dgm:prSet presAssocID="{F5549B75-5D2E-479C-86BD-DC4335EEDA21}" presName="descendantText" presStyleLbl="alignAccFollowNode1" presStyleIdx="1" presStyleCnt="6">
        <dgm:presLayoutVars>
          <dgm:bulletEnabled val="1"/>
        </dgm:presLayoutVars>
      </dgm:prSet>
      <dgm:spPr/>
      <dgm:t>
        <a:bodyPr/>
        <a:lstStyle/>
        <a:p>
          <a:endParaRPr lang="en-GB"/>
        </a:p>
      </dgm:t>
    </dgm:pt>
    <dgm:pt modelId="{AC2DDC0D-961C-44EE-954A-02D996E4B0AD}" type="pres">
      <dgm:prSet presAssocID="{3D4D2E3A-0B13-43BD-9B78-4569B5E8EFEF}" presName="sp" presStyleCnt="0"/>
      <dgm:spPr/>
    </dgm:pt>
    <dgm:pt modelId="{53C256A4-5E0B-41C3-AD1D-F84BAD447B5D}" type="pres">
      <dgm:prSet presAssocID="{9A188CC6-6095-4C05-BFD7-D69938364FE9}" presName="linNode" presStyleCnt="0"/>
      <dgm:spPr/>
    </dgm:pt>
    <dgm:pt modelId="{01C1602A-8F58-4F2D-8D5C-1256407D94D6}" type="pres">
      <dgm:prSet presAssocID="{9A188CC6-6095-4C05-BFD7-D69938364FE9}" presName="parentText" presStyleLbl="node1" presStyleIdx="2" presStyleCnt="6">
        <dgm:presLayoutVars>
          <dgm:chMax val="1"/>
          <dgm:bulletEnabled val="1"/>
        </dgm:presLayoutVars>
      </dgm:prSet>
      <dgm:spPr/>
      <dgm:t>
        <a:bodyPr/>
        <a:lstStyle/>
        <a:p>
          <a:endParaRPr lang="en-GB"/>
        </a:p>
      </dgm:t>
    </dgm:pt>
    <dgm:pt modelId="{E4DCCCD8-F3AA-41C0-B37B-78D5FBB6483F}" type="pres">
      <dgm:prSet presAssocID="{9A188CC6-6095-4C05-BFD7-D69938364FE9}" presName="descendantText" presStyleLbl="alignAccFollowNode1" presStyleIdx="2" presStyleCnt="6">
        <dgm:presLayoutVars>
          <dgm:bulletEnabled val="1"/>
        </dgm:presLayoutVars>
      </dgm:prSet>
      <dgm:spPr/>
      <dgm:t>
        <a:bodyPr/>
        <a:lstStyle/>
        <a:p>
          <a:endParaRPr lang="en-GB"/>
        </a:p>
      </dgm:t>
    </dgm:pt>
    <dgm:pt modelId="{7CA564CE-CEF9-452C-B743-05415D4EC908}" type="pres">
      <dgm:prSet presAssocID="{95047FE0-285A-4859-8480-473FA1C64E95}" presName="sp" presStyleCnt="0"/>
      <dgm:spPr/>
    </dgm:pt>
    <dgm:pt modelId="{B5D72B6F-0532-478B-BABE-534E773E7585}" type="pres">
      <dgm:prSet presAssocID="{8AE0B254-AD0D-4270-A9A5-9AC1029A5B12}" presName="linNode" presStyleCnt="0"/>
      <dgm:spPr/>
    </dgm:pt>
    <dgm:pt modelId="{BB5063E8-F504-4084-97D8-6BB7CE410404}" type="pres">
      <dgm:prSet presAssocID="{8AE0B254-AD0D-4270-A9A5-9AC1029A5B12}" presName="parentText" presStyleLbl="node1" presStyleIdx="3" presStyleCnt="6">
        <dgm:presLayoutVars>
          <dgm:chMax val="1"/>
          <dgm:bulletEnabled val="1"/>
        </dgm:presLayoutVars>
      </dgm:prSet>
      <dgm:spPr/>
      <dgm:t>
        <a:bodyPr/>
        <a:lstStyle/>
        <a:p>
          <a:endParaRPr lang="en-GB"/>
        </a:p>
      </dgm:t>
    </dgm:pt>
    <dgm:pt modelId="{33938AF3-DCAE-408C-83F1-C623202E59BF}" type="pres">
      <dgm:prSet presAssocID="{8AE0B254-AD0D-4270-A9A5-9AC1029A5B12}" presName="descendantText" presStyleLbl="alignAccFollowNode1" presStyleIdx="3" presStyleCnt="6">
        <dgm:presLayoutVars>
          <dgm:bulletEnabled val="1"/>
        </dgm:presLayoutVars>
      </dgm:prSet>
      <dgm:spPr/>
      <dgm:t>
        <a:bodyPr/>
        <a:lstStyle/>
        <a:p>
          <a:endParaRPr lang="en-GB"/>
        </a:p>
      </dgm:t>
    </dgm:pt>
    <dgm:pt modelId="{110FFD2A-E71A-4644-992B-F58BE02C3C1C}" type="pres">
      <dgm:prSet presAssocID="{43C7151E-1779-43C0-9C85-E35B5272AC78}" presName="sp" presStyleCnt="0"/>
      <dgm:spPr/>
    </dgm:pt>
    <dgm:pt modelId="{D66ABE90-AADD-4A6B-B3F3-703850B7CBA9}" type="pres">
      <dgm:prSet presAssocID="{00A6CE90-DF30-41D5-813F-52CBC76134F6}" presName="linNode" presStyleCnt="0"/>
      <dgm:spPr/>
    </dgm:pt>
    <dgm:pt modelId="{D5B268CB-23A9-4306-AB3F-DF48EADD1B24}" type="pres">
      <dgm:prSet presAssocID="{00A6CE90-DF30-41D5-813F-52CBC76134F6}" presName="parentText" presStyleLbl="node1" presStyleIdx="4" presStyleCnt="6">
        <dgm:presLayoutVars>
          <dgm:chMax val="1"/>
          <dgm:bulletEnabled val="1"/>
        </dgm:presLayoutVars>
      </dgm:prSet>
      <dgm:spPr/>
      <dgm:t>
        <a:bodyPr/>
        <a:lstStyle/>
        <a:p>
          <a:endParaRPr lang="en-GB"/>
        </a:p>
      </dgm:t>
    </dgm:pt>
    <dgm:pt modelId="{DBB5789B-4D56-41CA-AAF8-76D18B26E2EA}" type="pres">
      <dgm:prSet presAssocID="{00A6CE90-DF30-41D5-813F-52CBC76134F6}" presName="descendantText" presStyleLbl="alignAccFollowNode1" presStyleIdx="4" presStyleCnt="6">
        <dgm:presLayoutVars>
          <dgm:bulletEnabled val="1"/>
        </dgm:presLayoutVars>
      </dgm:prSet>
      <dgm:spPr/>
      <dgm:t>
        <a:bodyPr/>
        <a:lstStyle/>
        <a:p>
          <a:endParaRPr lang="en-GB"/>
        </a:p>
      </dgm:t>
    </dgm:pt>
    <dgm:pt modelId="{E79420D4-A92E-4F91-8709-9219851B1A36}" type="pres">
      <dgm:prSet presAssocID="{46D9EAE9-10F4-47B4-8D93-A60044C43F43}" presName="sp" presStyleCnt="0"/>
      <dgm:spPr/>
    </dgm:pt>
    <dgm:pt modelId="{6E2D11D5-9AB2-496D-9576-44C91886AD84}" type="pres">
      <dgm:prSet presAssocID="{F9CCF8F9-7405-4ADA-984E-5841AD7000F2}" presName="linNode" presStyleCnt="0"/>
      <dgm:spPr/>
    </dgm:pt>
    <dgm:pt modelId="{90832E3C-F321-449C-A608-93FC9FC25DDF}" type="pres">
      <dgm:prSet presAssocID="{F9CCF8F9-7405-4ADA-984E-5841AD7000F2}" presName="parentText" presStyleLbl="node1" presStyleIdx="5" presStyleCnt="6">
        <dgm:presLayoutVars>
          <dgm:chMax val="1"/>
          <dgm:bulletEnabled val="1"/>
        </dgm:presLayoutVars>
      </dgm:prSet>
      <dgm:spPr/>
      <dgm:t>
        <a:bodyPr/>
        <a:lstStyle/>
        <a:p>
          <a:endParaRPr lang="en-GB"/>
        </a:p>
      </dgm:t>
    </dgm:pt>
    <dgm:pt modelId="{E01CE50B-BBB2-4465-98DB-D454AA85CB38}" type="pres">
      <dgm:prSet presAssocID="{F9CCF8F9-7405-4ADA-984E-5841AD7000F2}" presName="descendantText" presStyleLbl="alignAccFollowNode1" presStyleIdx="5" presStyleCnt="6">
        <dgm:presLayoutVars>
          <dgm:bulletEnabled val="1"/>
        </dgm:presLayoutVars>
      </dgm:prSet>
      <dgm:spPr/>
      <dgm:t>
        <a:bodyPr/>
        <a:lstStyle/>
        <a:p>
          <a:endParaRPr lang="en-GB"/>
        </a:p>
      </dgm:t>
    </dgm:pt>
  </dgm:ptLst>
  <dgm:cxnLst>
    <dgm:cxn modelId="{375C4AC9-CF0A-4879-91C9-A85CC4A4A025}" srcId="{274FDDC5-757F-4B9C-A539-F66C038F98EB}" destId="{F9CCF8F9-7405-4ADA-984E-5841AD7000F2}" srcOrd="5" destOrd="0" parTransId="{2A8B9238-22C1-4CD9-8213-33014B0D961F}" sibTransId="{23CF0011-1D1C-45C8-8D9C-913AD5240FAB}"/>
    <dgm:cxn modelId="{09A71FA0-9C51-4A51-B15C-CDF9C65731AC}" type="presOf" srcId="{09E460AB-BF72-46DD-B986-7029E4BB8461}" destId="{AF92027A-85C8-4E81-8534-E585FF50677B}" srcOrd="0" destOrd="0" presId="urn:microsoft.com/office/officeart/2005/8/layout/vList5"/>
    <dgm:cxn modelId="{B94A2D43-5AF7-4C4D-8CBF-1BFB8893C676}" type="presOf" srcId="{696967FD-9072-4FCD-9A0F-E2297A9BD867}" destId="{33938AF3-DCAE-408C-83F1-C623202E59BF}" srcOrd="0" destOrd="1" presId="urn:microsoft.com/office/officeart/2005/8/layout/vList5"/>
    <dgm:cxn modelId="{35594872-BBAE-4B59-9027-FA1C002BFDBA}" type="presOf" srcId="{9A188CC6-6095-4C05-BFD7-D69938364FE9}" destId="{01C1602A-8F58-4F2D-8D5C-1256407D94D6}" srcOrd="0" destOrd="0" presId="urn:microsoft.com/office/officeart/2005/8/layout/vList5"/>
    <dgm:cxn modelId="{E362318C-00F2-4B75-B5F7-0B6E672383DF}" srcId="{274FDDC5-757F-4B9C-A539-F66C038F98EB}" destId="{217BEF57-A173-4C7D-A86F-2F4EFF3D7DE8}" srcOrd="0" destOrd="0" parTransId="{0B70612F-81F7-494F-87F1-CB8A3FB789D4}" sibTransId="{6A817526-BF1C-49FA-92B5-08BFD3A8BC5E}"/>
    <dgm:cxn modelId="{0646F926-11E8-43FD-87DB-4418EAEE92B7}" srcId="{274FDDC5-757F-4B9C-A539-F66C038F98EB}" destId="{9A188CC6-6095-4C05-BFD7-D69938364FE9}" srcOrd="2" destOrd="0" parTransId="{F22A03CC-3172-4123-943F-045CC9B8B6A2}" sibTransId="{95047FE0-285A-4859-8480-473FA1C64E95}"/>
    <dgm:cxn modelId="{C7727DC6-1EB5-4C63-83E5-AF6E357A2465}" type="presOf" srcId="{F9CCF8F9-7405-4ADA-984E-5841AD7000F2}" destId="{90832E3C-F321-449C-A608-93FC9FC25DDF}" srcOrd="0" destOrd="0" presId="urn:microsoft.com/office/officeart/2005/8/layout/vList5"/>
    <dgm:cxn modelId="{B7C7DE4A-760A-4C6E-B6EA-D89CA7ABE89D}" srcId="{8AE0B254-AD0D-4270-A9A5-9AC1029A5B12}" destId="{696967FD-9072-4FCD-9A0F-E2297A9BD867}" srcOrd="1" destOrd="0" parTransId="{1BAC6BFA-A18A-4A0E-A1C3-1A15FB5B71BF}" sibTransId="{C82D6991-5250-46DD-8606-0FA72CE17EC7}"/>
    <dgm:cxn modelId="{FC947D7B-F9AF-4802-9640-5196EFF271CB}" type="presOf" srcId="{217BEF57-A173-4C7D-A86F-2F4EFF3D7DE8}" destId="{9BCF11B4-6CBD-406C-B1D6-B6695CED95C4}" srcOrd="0" destOrd="0" presId="urn:microsoft.com/office/officeart/2005/8/layout/vList5"/>
    <dgm:cxn modelId="{4B16CC9D-2C73-4C51-9417-7D75B4721A23}" type="presOf" srcId="{1892FCC8-BFA6-4FA5-81A1-D51CCD767975}" destId="{DBB5789B-4D56-41CA-AAF8-76D18B26E2EA}" srcOrd="0" destOrd="0" presId="urn:microsoft.com/office/officeart/2005/8/layout/vList5"/>
    <dgm:cxn modelId="{4B2474AE-3EDF-438D-AFB2-ABF1AA52EDB7}" type="presOf" srcId="{10AC320D-C34C-43F7-BF4C-E718AB74C3CC}" destId="{FAD09104-A7D7-40C7-BAC8-8CF8248F3F2F}" srcOrd="0" destOrd="0" presId="urn:microsoft.com/office/officeart/2005/8/layout/vList5"/>
    <dgm:cxn modelId="{E01C2D14-B013-4079-BB6B-E645E450EAD5}" srcId="{274FDDC5-757F-4B9C-A539-F66C038F98EB}" destId="{8AE0B254-AD0D-4270-A9A5-9AC1029A5B12}" srcOrd="3" destOrd="0" parTransId="{3C807B07-3E74-47F4-8830-94FFE6E593A0}" sibTransId="{43C7151E-1779-43C0-9C85-E35B5272AC78}"/>
    <dgm:cxn modelId="{BDCC2C56-75DD-41F1-8928-DE4A3150EDAF}" srcId="{9A188CC6-6095-4C05-BFD7-D69938364FE9}" destId="{4948E245-BE16-4B5F-B2D6-3CA2DC8B0229}" srcOrd="0" destOrd="0" parTransId="{6CC3E0F5-07AF-452C-BC86-64CD3D7D0B5A}" sibTransId="{F5431688-C63C-4DDF-9196-50BB1ABD1CAB}"/>
    <dgm:cxn modelId="{B54185C2-1162-488A-AC2C-7AD81800ED19}" type="presOf" srcId="{00A6CE90-DF30-41D5-813F-52CBC76134F6}" destId="{D5B268CB-23A9-4306-AB3F-DF48EADD1B24}" srcOrd="0" destOrd="0" presId="urn:microsoft.com/office/officeart/2005/8/layout/vList5"/>
    <dgm:cxn modelId="{47A31158-B7B2-4504-AF06-E1C3218648F7}" srcId="{00A6CE90-DF30-41D5-813F-52CBC76134F6}" destId="{3A64C17D-7C9F-46CE-A5E9-F569F29C2F1A}" srcOrd="1" destOrd="0" parTransId="{F5877ACF-0865-407E-9591-04D78E600401}" sibTransId="{A790E11E-7EF9-47A0-9D64-7B17C0895AB1}"/>
    <dgm:cxn modelId="{0E8BD5CC-B13E-4C37-BA1E-21BD25DDC3F8}" type="presOf" srcId="{4948E245-BE16-4B5F-B2D6-3CA2DC8B0229}" destId="{E4DCCCD8-F3AA-41C0-B37B-78D5FBB6483F}" srcOrd="0" destOrd="0" presId="urn:microsoft.com/office/officeart/2005/8/layout/vList5"/>
    <dgm:cxn modelId="{84D4CC07-A58E-4566-9006-A3CB285B4160}" type="presOf" srcId="{F5549B75-5D2E-479C-86BD-DC4335EEDA21}" destId="{2076712B-D855-421B-A109-F171969B1D55}" srcOrd="0" destOrd="0" presId="urn:microsoft.com/office/officeart/2005/8/layout/vList5"/>
    <dgm:cxn modelId="{4F97FE71-F7AD-4351-BF1D-D36F951BEB08}" srcId="{8AE0B254-AD0D-4270-A9A5-9AC1029A5B12}" destId="{415701A6-5631-40CD-8A37-2C3DFD62E634}" srcOrd="0" destOrd="0" parTransId="{BCD4DD4E-9690-41E4-86C0-FA272692D7E8}" sibTransId="{FE369A24-C6CC-45AD-B9A3-F688E996F1DB}"/>
    <dgm:cxn modelId="{66874380-2CE6-49E9-909F-B34FC65BE0FC}" type="presOf" srcId="{F5B1D1F8-957B-4729-AC00-49BE2AF2A972}" destId="{E01CE50B-BBB2-4465-98DB-D454AA85CB38}" srcOrd="0" destOrd="0" presId="urn:microsoft.com/office/officeart/2005/8/layout/vList5"/>
    <dgm:cxn modelId="{334F0C89-F769-4B67-9415-F4280881596F}" type="presOf" srcId="{3A64C17D-7C9F-46CE-A5E9-F569F29C2F1A}" destId="{DBB5789B-4D56-41CA-AAF8-76D18B26E2EA}" srcOrd="0" destOrd="1" presId="urn:microsoft.com/office/officeart/2005/8/layout/vList5"/>
    <dgm:cxn modelId="{6D7EE290-6EA6-4948-B604-C5D0FC6BF524}" srcId="{217BEF57-A173-4C7D-A86F-2F4EFF3D7DE8}" destId="{09E460AB-BF72-46DD-B986-7029E4BB8461}" srcOrd="0" destOrd="0" parTransId="{30841AF7-C4FB-4EDB-AA4A-9757ECD5E5EB}" sibTransId="{0C51E413-3DD7-4FF5-8429-9EE3E4844C62}"/>
    <dgm:cxn modelId="{A4252E7C-BFC1-4420-8204-397E2C6A077B}" type="presOf" srcId="{274FDDC5-757F-4B9C-A539-F66C038F98EB}" destId="{1CA24E2C-5F1B-424B-B5D5-CC8AA22552CF}" srcOrd="0" destOrd="0" presId="urn:microsoft.com/office/officeart/2005/8/layout/vList5"/>
    <dgm:cxn modelId="{F5E562F1-9CC7-4EA8-B553-E09D7083753E}" type="presOf" srcId="{ACE6B0FE-7811-4A26-8246-C6BBE47B2204}" destId="{FAD09104-A7D7-40C7-BAC8-8CF8248F3F2F}" srcOrd="0" destOrd="1" presId="urn:microsoft.com/office/officeart/2005/8/layout/vList5"/>
    <dgm:cxn modelId="{24772F51-23DE-4770-9F1D-6DC832B3B876}" srcId="{9A188CC6-6095-4C05-BFD7-D69938364FE9}" destId="{7841FD37-8740-484F-B204-31656978A088}" srcOrd="1" destOrd="0" parTransId="{75B4CE43-DE63-4BE3-8A4C-6945642DEA72}" sibTransId="{157C439C-A9B1-4160-B1B1-253FA4B04A63}"/>
    <dgm:cxn modelId="{232ABFF3-7105-4580-96B2-13E6BE56A039}" srcId="{274FDDC5-757F-4B9C-A539-F66C038F98EB}" destId="{00A6CE90-DF30-41D5-813F-52CBC76134F6}" srcOrd="4" destOrd="0" parTransId="{44695826-200D-4D29-8E68-942B6F9026FF}" sibTransId="{46D9EAE9-10F4-47B4-8D93-A60044C43F43}"/>
    <dgm:cxn modelId="{8BDF4BB8-4E35-42BD-BA1F-65BD7439ED31}" type="presOf" srcId="{7841FD37-8740-484F-B204-31656978A088}" destId="{E4DCCCD8-F3AA-41C0-B37B-78D5FBB6483F}" srcOrd="0" destOrd="1" presId="urn:microsoft.com/office/officeart/2005/8/layout/vList5"/>
    <dgm:cxn modelId="{BA45427C-9E5D-440A-ACC6-EB9120778975}" type="presOf" srcId="{977F236B-5112-414B-B4E4-239232ED2C2E}" destId="{AF92027A-85C8-4E81-8534-E585FF50677B}" srcOrd="0" destOrd="1" presId="urn:microsoft.com/office/officeart/2005/8/layout/vList5"/>
    <dgm:cxn modelId="{80619AAC-238D-4F91-9D60-C936F5378495}" srcId="{217BEF57-A173-4C7D-A86F-2F4EFF3D7DE8}" destId="{977F236B-5112-414B-B4E4-239232ED2C2E}" srcOrd="1" destOrd="0" parTransId="{B586E1C4-0625-4731-ABA7-BABA3B58A5C1}" sibTransId="{896EF675-A7F6-4A54-A47E-1FCB44F17BA6}"/>
    <dgm:cxn modelId="{61EE38E8-7C45-4D78-8E03-6813EA695A42}" srcId="{F9CCF8F9-7405-4ADA-984E-5841AD7000F2}" destId="{F5B1D1F8-957B-4729-AC00-49BE2AF2A972}" srcOrd="0" destOrd="0" parTransId="{AF93579E-78DD-4E2C-BE5C-87004B73E703}" sibTransId="{5BBD9317-B823-4675-83BF-554F1C51175F}"/>
    <dgm:cxn modelId="{1A4EDAC8-E748-4239-828F-46C92C33EABC}" srcId="{F5549B75-5D2E-479C-86BD-DC4335EEDA21}" destId="{ACE6B0FE-7811-4A26-8246-C6BBE47B2204}" srcOrd="1" destOrd="0" parTransId="{9E20B782-73C4-44F6-8229-3C21983D616A}" sibTransId="{B307C0C2-C60C-4348-815F-AC674704036A}"/>
    <dgm:cxn modelId="{6482073E-924C-4C5F-A72C-CBE765698B6F}" srcId="{274FDDC5-757F-4B9C-A539-F66C038F98EB}" destId="{F5549B75-5D2E-479C-86BD-DC4335EEDA21}" srcOrd="1" destOrd="0" parTransId="{688E0A6D-61EF-44D2-AE83-F21CFDDEF02A}" sibTransId="{3D4D2E3A-0B13-43BD-9B78-4569B5E8EFEF}"/>
    <dgm:cxn modelId="{3D20E7E0-62FB-467C-84E6-EBDB1E591E05}" type="presOf" srcId="{8AE0B254-AD0D-4270-A9A5-9AC1029A5B12}" destId="{BB5063E8-F504-4084-97D8-6BB7CE410404}" srcOrd="0" destOrd="0" presId="urn:microsoft.com/office/officeart/2005/8/layout/vList5"/>
    <dgm:cxn modelId="{0DE9D824-A0BD-4E5F-AA46-5F5B9B54ACAC}" type="presOf" srcId="{415701A6-5631-40CD-8A37-2C3DFD62E634}" destId="{33938AF3-DCAE-408C-83F1-C623202E59BF}" srcOrd="0" destOrd="0" presId="urn:microsoft.com/office/officeart/2005/8/layout/vList5"/>
    <dgm:cxn modelId="{84D91443-A3B0-4A5E-B99B-81B0B25C0E30}" srcId="{00A6CE90-DF30-41D5-813F-52CBC76134F6}" destId="{1892FCC8-BFA6-4FA5-81A1-D51CCD767975}" srcOrd="0" destOrd="0" parTransId="{2EA50D5F-33BF-4D2C-AE97-90014BDEC920}" sibTransId="{4DA43AC4-2FDC-44C0-8215-1F5DF9974CAB}"/>
    <dgm:cxn modelId="{72B7C439-9664-4D83-9030-71EE2EB236EF}" srcId="{F5549B75-5D2E-479C-86BD-DC4335EEDA21}" destId="{10AC320D-C34C-43F7-BF4C-E718AB74C3CC}" srcOrd="0" destOrd="0" parTransId="{2FD3D0BB-B711-4457-AF76-50D6A0BFFEED}" sibTransId="{EF64F087-804D-4A63-B0F8-A318BC5231E4}"/>
    <dgm:cxn modelId="{F4BCE2C8-E19C-411B-8952-15F88D162892}" type="presParOf" srcId="{1CA24E2C-5F1B-424B-B5D5-CC8AA22552CF}" destId="{88EDF8F9-C38B-41DC-97B9-817D46B22F2C}" srcOrd="0" destOrd="0" presId="urn:microsoft.com/office/officeart/2005/8/layout/vList5"/>
    <dgm:cxn modelId="{48A01841-51C7-4BC2-8B22-84430F16CE96}" type="presParOf" srcId="{88EDF8F9-C38B-41DC-97B9-817D46B22F2C}" destId="{9BCF11B4-6CBD-406C-B1D6-B6695CED95C4}" srcOrd="0" destOrd="0" presId="urn:microsoft.com/office/officeart/2005/8/layout/vList5"/>
    <dgm:cxn modelId="{63AA6E61-3944-47FD-BFB7-3B8BE3B6E057}" type="presParOf" srcId="{88EDF8F9-C38B-41DC-97B9-817D46B22F2C}" destId="{AF92027A-85C8-4E81-8534-E585FF50677B}" srcOrd="1" destOrd="0" presId="urn:microsoft.com/office/officeart/2005/8/layout/vList5"/>
    <dgm:cxn modelId="{B4E394C1-7306-499F-A2AD-9B42C61B245C}" type="presParOf" srcId="{1CA24E2C-5F1B-424B-B5D5-CC8AA22552CF}" destId="{DF4B9E83-4CA0-4F48-9A00-45FDFEF9CB4B}" srcOrd="1" destOrd="0" presId="urn:microsoft.com/office/officeart/2005/8/layout/vList5"/>
    <dgm:cxn modelId="{845B5672-AFCC-4E43-B9B1-B259137DDDE7}" type="presParOf" srcId="{1CA24E2C-5F1B-424B-B5D5-CC8AA22552CF}" destId="{BC835803-8280-467F-B1C2-92FB630AE3C6}" srcOrd="2" destOrd="0" presId="urn:microsoft.com/office/officeart/2005/8/layout/vList5"/>
    <dgm:cxn modelId="{7AFB2EEC-2653-45A6-9FE6-76C3CA0CFEF0}" type="presParOf" srcId="{BC835803-8280-467F-B1C2-92FB630AE3C6}" destId="{2076712B-D855-421B-A109-F171969B1D55}" srcOrd="0" destOrd="0" presId="urn:microsoft.com/office/officeart/2005/8/layout/vList5"/>
    <dgm:cxn modelId="{B8E1010A-0F06-49C9-B7F9-AE7AE6F3BD8C}" type="presParOf" srcId="{BC835803-8280-467F-B1C2-92FB630AE3C6}" destId="{FAD09104-A7D7-40C7-BAC8-8CF8248F3F2F}" srcOrd="1" destOrd="0" presId="urn:microsoft.com/office/officeart/2005/8/layout/vList5"/>
    <dgm:cxn modelId="{874A966F-427B-402E-845E-FE606397F1CD}" type="presParOf" srcId="{1CA24E2C-5F1B-424B-B5D5-CC8AA22552CF}" destId="{AC2DDC0D-961C-44EE-954A-02D996E4B0AD}" srcOrd="3" destOrd="0" presId="urn:microsoft.com/office/officeart/2005/8/layout/vList5"/>
    <dgm:cxn modelId="{886D9EDF-A1B7-4AB2-AACE-E1338CBB938F}" type="presParOf" srcId="{1CA24E2C-5F1B-424B-B5D5-CC8AA22552CF}" destId="{53C256A4-5E0B-41C3-AD1D-F84BAD447B5D}" srcOrd="4" destOrd="0" presId="urn:microsoft.com/office/officeart/2005/8/layout/vList5"/>
    <dgm:cxn modelId="{1DD36A76-0ECC-4E99-A98A-A8ED461127A6}" type="presParOf" srcId="{53C256A4-5E0B-41C3-AD1D-F84BAD447B5D}" destId="{01C1602A-8F58-4F2D-8D5C-1256407D94D6}" srcOrd="0" destOrd="0" presId="urn:microsoft.com/office/officeart/2005/8/layout/vList5"/>
    <dgm:cxn modelId="{9F9E2CBF-25C0-4317-AB8A-4D955FA5C695}" type="presParOf" srcId="{53C256A4-5E0B-41C3-AD1D-F84BAD447B5D}" destId="{E4DCCCD8-F3AA-41C0-B37B-78D5FBB6483F}" srcOrd="1" destOrd="0" presId="urn:microsoft.com/office/officeart/2005/8/layout/vList5"/>
    <dgm:cxn modelId="{68FBF71A-648C-401F-98D3-A3D7FBB7DB78}" type="presParOf" srcId="{1CA24E2C-5F1B-424B-B5D5-CC8AA22552CF}" destId="{7CA564CE-CEF9-452C-B743-05415D4EC908}" srcOrd="5" destOrd="0" presId="urn:microsoft.com/office/officeart/2005/8/layout/vList5"/>
    <dgm:cxn modelId="{8DBDC4C2-34A2-4830-B00C-C1A3F858FA91}" type="presParOf" srcId="{1CA24E2C-5F1B-424B-B5D5-CC8AA22552CF}" destId="{B5D72B6F-0532-478B-BABE-534E773E7585}" srcOrd="6" destOrd="0" presId="urn:microsoft.com/office/officeart/2005/8/layout/vList5"/>
    <dgm:cxn modelId="{3E293EAA-037A-496F-A034-160BFC62DB0B}" type="presParOf" srcId="{B5D72B6F-0532-478B-BABE-534E773E7585}" destId="{BB5063E8-F504-4084-97D8-6BB7CE410404}" srcOrd="0" destOrd="0" presId="urn:microsoft.com/office/officeart/2005/8/layout/vList5"/>
    <dgm:cxn modelId="{66E1E7C8-CDA2-4524-B875-69C62DEC794B}" type="presParOf" srcId="{B5D72B6F-0532-478B-BABE-534E773E7585}" destId="{33938AF3-DCAE-408C-83F1-C623202E59BF}" srcOrd="1" destOrd="0" presId="urn:microsoft.com/office/officeart/2005/8/layout/vList5"/>
    <dgm:cxn modelId="{6226118C-567F-4452-87B7-8966A7127C5F}" type="presParOf" srcId="{1CA24E2C-5F1B-424B-B5D5-CC8AA22552CF}" destId="{110FFD2A-E71A-4644-992B-F58BE02C3C1C}" srcOrd="7" destOrd="0" presId="urn:microsoft.com/office/officeart/2005/8/layout/vList5"/>
    <dgm:cxn modelId="{BAD37F3E-04E8-4D7A-A5B4-43FCBB0FCBB0}" type="presParOf" srcId="{1CA24E2C-5F1B-424B-B5D5-CC8AA22552CF}" destId="{D66ABE90-AADD-4A6B-B3F3-703850B7CBA9}" srcOrd="8" destOrd="0" presId="urn:microsoft.com/office/officeart/2005/8/layout/vList5"/>
    <dgm:cxn modelId="{767C7419-D2EE-46FE-8B48-37AC5774F5FA}" type="presParOf" srcId="{D66ABE90-AADD-4A6B-B3F3-703850B7CBA9}" destId="{D5B268CB-23A9-4306-AB3F-DF48EADD1B24}" srcOrd="0" destOrd="0" presId="urn:microsoft.com/office/officeart/2005/8/layout/vList5"/>
    <dgm:cxn modelId="{627112B9-833B-4703-B7F0-43C52943BBF7}" type="presParOf" srcId="{D66ABE90-AADD-4A6B-B3F3-703850B7CBA9}" destId="{DBB5789B-4D56-41CA-AAF8-76D18B26E2EA}" srcOrd="1" destOrd="0" presId="urn:microsoft.com/office/officeart/2005/8/layout/vList5"/>
    <dgm:cxn modelId="{5BE09FE6-052E-4D7B-BC83-2543FA62B6FA}" type="presParOf" srcId="{1CA24E2C-5F1B-424B-B5D5-CC8AA22552CF}" destId="{E79420D4-A92E-4F91-8709-9219851B1A36}" srcOrd="9" destOrd="0" presId="urn:microsoft.com/office/officeart/2005/8/layout/vList5"/>
    <dgm:cxn modelId="{E0F4D9B8-6814-4809-8CF2-D80A7B1A0E43}" type="presParOf" srcId="{1CA24E2C-5F1B-424B-B5D5-CC8AA22552CF}" destId="{6E2D11D5-9AB2-496D-9576-44C91886AD84}" srcOrd="10" destOrd="0" presId="urn:microsoft.com/office/officeart/2005/8/layout/vList5"/>
    <dgm:cxn modelId="{AA18D029-3E7B-4385-8578-0D6B6318EB58}" type="presParOf" srcId="{6E2D11D5-9AB2-496D-9576-44C91886AD84}" destId="{90832E3C-F321-449C-A608-93FC9FC25DDF}" srcOrd="0" destOrd="0" presId="urn:microsoft.com/office/officeart/2005/8/layout/vList5"/>
    <dgm:cxn modelId="{25131F1D-9352-4B3A-A805-345EDB4A86E8}" type="presParOf" srcId="{6E2D11D5-9AB2-496D-9576-44C91886AD84}" destId="{E01CE50B-BBB2-4465-98DB-D454AA85CB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C21D29-238B-4F8A-8A12-A988502F9B2F}" type="doc">
      <dgm:prSet loTypeId="urn:microsoft.com/office/officeart/2005/8/layout/lProcess2" loCatId="relationship" qsTypeId="urn:microsoft.com/office/officeart/2005/8/quickstyle/simple4" qsCatId="simple" csTypeId="urn:microsoft.com/office/officeart/2005/8/colors/colorful4" csCatId="colorful" phldr="1"/>
      <dgm:spPr/>
      <dgm:t>
        <a:bodyPr/>
        <a:lstStyle/>
        <a:p>
          <a:endParaRPr lang="en-GB"/>
        </a:p>
      </dgm:t>
    </dgm:pt>
    <dgm:pt modelId="{4806EB66-EF43-4561-98F5-1BB7D4F41F01}">
      <dgm:prSet phldrT="[Text]"/>
      <dgm:spPr/>
      <dgm:t>
        <a:bodyPr/>
        <a:lstStyle/>
        <a:p>
          <a:r>
            <a:rPr lang="en-GB" dirty="0" smtClean="0"/>
            <a:t>Inputs</a:t>
          </a:r>
          <a:endParaRPr lang="en-GB" dirty="0"/>
        </a:p>
      </dgm:t>
    </dgm:pt>
    <dgm:pt modelId="{7902935F-91B4-4FDD-9B46-4CB3FD822E8D}" type="parTrans" cxnId="{65B197B1-983F-45B9-8087-74E35EE1D58E}">
      <dgm:prSet/>
      <dgm:spPr/>
      <dgm:t>
        <a:bodyPr/>
        <a:lstStyle/>
        <a:p>
          <a:endParaRPr lang="en-GB"/>
        </a:p>
      </dgm:t>
    </dgm:pt>
    <dgm:pt modelId="{2B5DEC5B-4A2D-4A29-8FCA-046ED8EF21A4}" type="sibTrans" cxnId="{65B197B1-983F-45B9-8087-74E35EE1D58E}">
      <dgm:prSet/>
      <dgm:spPr/>
      <dgm:t>
        <a:bodyPr/>
        <a:lstStyle/>
        <a:p>
          <a:endParaRPr lang="en-GB"/>
        </a:p>
      </dgm:t>
    </dgm:pt>
    <dgm:pt modelId="{EBDA26D6-84F0-46EE-957C-8C6BD57E6C1D}">
      <dgm:prSet phldrT="[Text]" phldr="1"/>
      <dgm:spPr/>
      <dgm:t>
        <a:bodyPr/>
        <a:lstStyle/>
        <a:p>
          <a:endParaRPr lang="en-GB"/>
        </a:p>
      </dgm:t>
    </dgm:pt>
    <dgm:pt modelId="{914E8EBC-23E2-4D5A-A077-BB6952C33484}" type="parTrans" cxnId="{1567D7B3-8EC9-4251-B0F0-2EF797610696}">
      <dgm:prSet/>
      <dgm:spPr/>
      <dgm:t>
        <a:bodyPr/>
        <a:lstStyle/>
        <a:p>
          <a:endParaRPr lang="en-GB"/>
        </a:p>
      </dgm:t>
    </dgm:pt>
    <dgm:pt modelId="{018FBC0C-8E03-42F0-A540-302C3B0DCD1C}" type="sibTrans" cxnId="{1567D7B3-8EC9-4251-B0F0-2EF797610696}">
      <dgm:prSet/>
      <dgm:spPr/>
      <dgm:t>
        <a:bodyPr/>
        <a:lstStyle/>
        <a:p>
          <a:endParaRPr lang="en-GB"/>
        </a:p>
      </dgm:t>
    </dgm:pt>
    <dgm:pt modelId="{A4E784F9-C6F6-4A04-AB4F-7628B530AD1A}">
      <dgm:prSet phldrT="[Text]" phldr="1"/>
      <dgm:spPr/>
      <dgm:t>
        <a:bodyPr/>
        <a:lstStyle/>
        <a:p>
          <a:endParaRPr lang="en-GB"/>
        </a:p>
      </dgm:t>
    </dgm:pt>
    <dgm:pt modelId="{FDEAB2EF-BD00-4F2B-8A3F-46E44AE6E0FF}" type="parTrans" cxnId="{05F5EF5F-FDB3-4932-AFA7-18B8DFB7B495}">
      <dgm:prSet/>
      <dgm:spPr/>
      <dgm:t>
        <a:bodyPr/>
        <a:lstStyle/>
        <a:p>
          <a:endParaRPr lang="en-GB"/>
        </a:p>
      </dgm:t>
    </dgm:pt>
    <dgm:pt modelId="{EFDEED0E-5806-4B8C-9B50-C463C17D3BD1}" type="sibTrans" cxnId="{05F5EF5F-FDB3-4932-AFA7-18B8DFB7B495}">
      <dgm:prSet/>
      <dgm:spPr/>
      <dgm:t>
        <a:bodyPr/>
        <a:lstStyle/>
        <a:p>
          <a:endParaRPr lang="en-GB"/>
        </a:p>
      </dgm:t>
    </dgm:pt>
    <dgm:pt modelId="{E7E3511A-B526-46D3-90F1-4E76A2C50CB7}">
      <dgm:prSet phldrT="[Text]"/>
      <dgm:spPr/>
      <dgm:t>
        <a:bodyPr/>
        <a:lstStyle/>
        <a:p>
          <a:r>
            <a:rPr lang="en-GB" dirty="0" smtClean="0"/>
            <a:t>Objectives</a:t>
          </a:r>
          <a:endParaRPr lang="en-GB" dirty="0"/>
        </a:p>
      </dgm:t>
    </dgm:pt>
    <dgm:pt modelId="{A26540D9-B88F-4CAF-BEAB-CCCD64001679}" type="parTrans" cxnId="{1FEDF5BC-FF15-4CD1-A2ED-45538A484BF5}">
      <dgm:prSet/>
      <dgm:spPr/>
      <dgm:t>
        <a:bodyPr/>
        <a:lstStyle/>
        <a:p>
          <a:endParaRPr lang="en-GB"/>
        </a:p>
      </dgm:t>
    </dgm:pt>
    <dgm:pt modelId="{7D192DC9-15DC-4B79-8BB8-F8C6F447B556}" type="sibTrans" cxnId="{1FEDF5BC-FF15-4CD1-A2ED-45538A484BF5}">
      <dgm:prSet/>
      <dgm:spPr/>
      <dgm:t>
        <a:bodyPr/>
        <a:lstStyle/>
        <a:p>
          <a:endParaRPr lang="en-GB"/>
        </a:p>
      </dgm:t>
    </dgm:pt>
    <dgm:pt modelId="{87CBB0EB-2B00-4A6F-8727-C4E663AD8BD0}">
      <dgm:prSet phldrT="[Text]" phldr="1"/>
      <dgm:spPr/>
      <dgm:t>
        <a:bodyPr/>
        <a:lstStyle/>
        <a:p>
          <a:endParaRPr lang="en-GB"/>
        </a:p>
      </dgm:t>
    </dgm:pt>
    <dgm:pt modelId="{72C0AF3D-09CC-435D-B250-C524D206F59E}" type="parTrans" cxnId="{30F6015E-C6A8-4136-8202-D29858F40A7B}">
      <dgm:prSet/>
      <dgm:spPr/>
      <dgm:t>
        <a:bodyPr/>
        <a:lstStyle/>
        <a:p>
          <a:endParaRPr lang="en-GB"/>
        </a:p>
      </dgm:t>
    </dgm:pt>
    <dgm:pt modelId="{35C4BBF8-AE44-4F75-B53F-EB62831ABA4E}" type="sibTrans" cxnId="{30F6015E-C6A8-4136-8202-D29858F40A7B}">
      <dgm:prSet/>
      <dgm:spPr/>
      <dgm:t>
        <a:bodyPr/>
        <a:lstStyle/>
        <a:p>
          <a:endParaRPr lang="en-GB"/>
        </a:p>
      </dgm:t>
    </dgm:pt>
    <dgm:pt modelId="{A65077EB-8F76-426B-ADA1-2FDC48076F91}">
      <dgm:prSet phldrT="[Text]" phldr="1"/>
      <dgm:spPr/>
      <dgm:t>
        <a:bodyPr/>
        <a:lstStyle/>
        <a:p>
          <a:endParaRPr lang="en-GB"/>
        </a:p>
      </dgm:t>
    </dgm:pt>
    <dgm:pt modelId="{573030AC-CFC7-495E-A04C-B0AF0589D60F}" type="parTrans" cxnId="{B37DB956-17C0-45B5-A594-9328EF8B5F88}">
      <dgm:prSet/>
      <dgm:spPr/>
      <dgm:t>
        <a:bodyPr/>
        <a:lstStyle/>
        <a:p>
          <a:endParaRPr lang="en-GB"/>
        </a:p>
      </dgm:t>
    </dgm:pt>
    <dgm:pt modelId="{B1DAD945-8EAF-429D-9A1C-C2B34E1E2A3F}" type="sibTrans" cxnId="{B37DB956-17C0-45B5-A594-9328EF8B5F88}">
      <dgm:prSet/>
      <dgm:spPr/>
      <dgm:t>
        <a:bodyPr/>
        <a:lstStyle/>
        <a:p>
          <a:endParaRPr lang="en-GB"/>
        </a:p>
      </dgm:t>
    </dgm:pt>
    <dgm:pt modelId="{E6C3EED7-6389-4CF9-AE2F-7EF3D3D589E6}">
      <dgm:prSet phldrT="[Text]"/>
      <dgm:spPr/>
      <dgm:t>
        <a:bodyPr/>
        <a:lstStyle/>
        <a:p>
          <a:r>
            <a:rPr lang="en-GB" dirty="0" smtClean="0"/>
            <a:t>Activities</a:t>
          </a:r>
          <a:endParaRPr lang="en-GB" dirty="0"/>
        </a:p>
      </dgm:t>
    </dgm:pt>
    <dgm:pt modelId="{B6EB78AD-D168-4211-ACAF-36F9CBF08F9F}" type="parTrans" cxnId="{D4CD7F25-85D5-45C6-AFB8-AC58ACC6655F}">
      <dgm:prSet/>
      <dgm:spPr/>
      <dgm:t>
        <a:bodyPr/>
        <a:lstStyle/>
        <a:p>
          <a:endParaRPr lang="en-GB"/>
        </a:p>
      </dgm:t>
    </dgm:pt>
    <dgm:pt modelId="{145B08AD-D67F-4621-A918-34202A2D983B}" type="sibTrans" cxnId="{D4CD7F25-85D5-45C6-AFB8-AC58ACC6655F}">
      <dgm:prSet/>
      <dgm:spPr/>
      <dgm:t>
        <a:bodyPr/>
        <a:lstStyle/>
        <a:p>
          <a:endParaRPr lang="en-GB"/>
        </a:p>
      </dgm:t>
    </dgm:pt>
    <dgm:pt modelId="{CE9012B9-C318-447B-A6DE-26B09F520AB1}">
      <dgm:prSet phldrT="[Text]" phldr="1"/>
      <dgm:spPr/>
      <dgm:t>
        <a:bodyPr/>
        <a:lstStyle/>
        <a:p>
          <a:endParaRPr lang="en-GB"/>
        </a:p>
      </dgm:t>
    </dgm:pt>
    <dgm:pt modelId="{415F6428-B907-4AB3-9916-9835E4AA224F}" type="parTrans" cxnId="{1799BBD1-50EB-42E8-B537-CC2B91CF0623}">
      <dgm:prSet/>
      <dgm:spPr/>
      <dgm:t>
        <a:bodyPr/>
        <a:lstStyle/>
        <a:p>
          <a:endParaRPr lang="en-GB"/>
        </a:p>
      </dgm:t>
    </dgm:pt>
    <dgm:pt modelId="{5F46916C-1D6B-4DAC-AF07-FA3AE254C798}" type="sibTrans" cxnId="{1799BBD1-50EB-42E8-B537-CC2B91CF0623}">
      <dgm:prSet/>
      <dgm:spPr/>
      <dgm:t>
        <a:bodyPr/>
        <a:lstStyle/>
        <a:p>
          <a:endParaRPr lang="en-GB"/>
        </a:p>
      </dgm:t>
    </dgm:pt>
    <dgm:pt modelId="{BE57BF79-FA3F-4CEF-BF3B-28D54E31A749}">
      <dgm:prSet phldrT="[Text]" phldr="1"/>
      <dgm:spPr/>
      <dgm:t>
        <a:bodyPr/>
        <a:lstStyle/>
        <a:p>
          <a:endParaRPr lang="en-GB"/>
        </a:p>
      </dgm:t>
    </dgm:pt>
    <dgm:pt modelId="{1116AB05-579D-4799-B5AC-88C7C4618AF6}" type="parTrans" cxnId="{AADB1AA0-1650-45A7-B50A-0DE7CDFDB31F}">
      <dgm:prSet/>
      <dgm:spPr/>
      <dgm:t>
        <a:bodyPr/>
        <a:lstStyle/>
        <a:p>
          <a:endParaRPr lang="en-GB"/>
        </a:p>
      </dgm:t>
    </dgm:pt>
    <dgm:pt modelId="{DDBFDA85-FB64-470D-BB75-54F89F5895A2}" type="sibTrans" cxnId="{AADB1AA0-1650-45A7-B50A-0DE7CDFDB31F}">
      <dgm:prSet/>
      <dgm:spPr/>
      <dgm:t>
        <a:bodyPr/>
        <a:lstStyle/>
        <a:p>
          <a:endParaRPr lang="en-GB"/>
        </a:p>
      </dgm:t>
    </dgm:pt>
    <dgm:pt modelId="{674DC205-85FE-4EEE-B5ED-06F02D3608B0}">
      <dgm:prSet phldrT="[Text]"/>
      <dgm:spPr/>
      <dgm:t>
        <a:bodyPr/>
        <a:lstStyle/>
        <a:p>
          <a:r>
            <a:rPr lang="en-GB" dirty="0" smtClean="0"/>
            <a:t>Outputs</a:t>
          </a:r>
          <a:endParaRPr lang="en-GB" dirty="0"/>
        </a:p>
      </dgm:t>
    </dgm:pt>
    <dgm:pt modelId="{6011446F-7B03-4471-A27B-8F276D2B306C}" type="parTrans" cxnId="{20E40750-A567-46E2-A69A-AFBE8C809BBA}">
      <dgm:prSet/>
      <dgm:spPr/>
      <dgm:t>
        <a:bodyPr/>
        <a:lstStyle/>
        <a:p>
          <a:endParaRPr lang="en-GB"/>
        </a:p>
      </dgm:t>
    </dgm:pt>
    <dgm:pt modelId="{0D66AEBD-9D36-45A5-8A02-61A7766F0962}" type="sibTrans" cxnId="{20E40750-A567-46E2-A69A-AFBE8C809BBA}">
      <dgm:prSet/>
      <dgm:spPr/>
      <dgm:t>
        <a:bodyPr/>
        <a:lstStyle/>
        <a:p>
          <a:endParaRPr lang="en-GB"/>
        </a:p>
      </dgm:t>
    </dgm:pt>
    <dgm:pt modelId="{CF7C0F44-B6BF-4EAC-BA39-62E3F966E507}">
      <dgm:prSet phldrT="[Text]" phldr="1"/>
      <dgm:spPr/>
      <dgm:t>
        <a:bodyPr/>
        <a:lstStyle/>
        <a:p>
          <a:endParaRPr lang="en-GB"/>
        </a:p>
      </dgm:t>
    </dgm:pt>
    <dgm:pt modelId="{B37C0D1C-CAD0-4516-98D1-E37D552E5AD1}" type="parTrans" cxnId="{D648CD28-2380-42BD-BDDC-1945C50A5C3B}">
      <dgm:prSet/>
      <dgm:spPr/>
      <dgm:t>
        <a:bodyPr/>
        <a:lstStyle/>
        <a:p>
          <a:endParaRPr lang="en-GB"/>
        </a:p>
      </dgm:t>
    </dgm:pt>
    <dgm:pt modelId="{B5899D0E-CB7B-47F3-A8A0-63EF98027C56}" type="sibTrans" cxnId="{D648CD28-2380-42BD-BDDC-1945C50A5C3B}">
      <dgm:prSet/>
      <dgm:spPr/>
      <dgm:t>
        <a:bodyPr/>
        <a:lstStyle/>
        <a:p>
          <a:endParaRPr lang="en-GB"/>
        </a:p>
      </dgm:t>
    </dgm:pt>
    <dgm:pt modelId="{6A597032-BEDA-4667-A1F3-328C7B8E35EE}">
      <dgm:prSet phldrT="[Text]" phldr="1"/>
      <dgm:spPr/>
      <dgm:t>
        <a:bodyPr/>
        <a:lstStyle/>
        <a:p>
          <a:endParaRPr lang="en-GB"/>
        </a:p>
      </dgm:t>
    </dgm:pt>
    <dgm:pt modelId="{47A8A31A-BA0F-4150-A95C-2E114D308196}" type="parTrans" cxnId="{AD1F1355-614F-4F9D-93EA-A2EC08FA3005}">
      <dgm:prSet/>
      <dgm:spPr/>
      <dgm:t>
        <a:bodyPr/>
        <a:lstStyle/>
        <a:p>
          <a:endParaRPr lang="en-GB"/>
        </a:p>
      </dgm:t>
    </dgm:pt>
    <dgm:pt modelId="{B8546E45-3D2A-45EF-AD48-72676E9258E7}" type="sibTrans" cxnId="{AD1F1355-614F-4F9D-93EA-A2EC08FA3005}">
      <dgm:prSet/>
      <dgm:spPr/>
      <dgm:t>
        <a:bodyPr/>
        <a:lstStyle/>
        <a:p>
          <a:endParaRPr lang="en-GB"/>
        </a:p>
      </dgm:t>
    </dgm:pt>
    <dgm:pt modelId="{E6BF85C1-E198-4082-B48C-FF897014A21C}">
      <dgm:prSet phldrT="[Text]"/>
      <dgm:spPr/>
      <dgm:t>
        <a:bodyPr/>
        <a:lstStyle/>
        <a:p>
          <a:r>
            <a:rPr lang="en-GB" dirty="0" smtClean="0"/>
            <a:t>Outcomes</a:t>
          </a:r>
          <a:endParaRPr lang="en-GB" dirty="0"/>
        </a:p>
      </dgm:t>
    </dgm:pt>
    <dgm:pt modelId="{AD992AB6-4DA0-45BA-BF49-0B92B2D2E2FC}" type="parTrans" cxnId="{B8FCE406-8871-4A03-8E27-75D417AA56C8}">
      <dgm:prSet/>
      <dgm:spPr/>
      <dgm:t>
        <a:bodyPr/>
        <a:lstStyle/>
        <a:p>
          <a:endParaRPr lang="en-GB"/>
        </a:p>
      </dgm:t>
    </dgm:pt>
    <dgm:pt modelId="{B95285AE-17B1-4B66-B283-832C46523D74}" type="sibTrans" cxnId="{B8FCE406-8871-4A03-8E27-75D417AA56C8}">
      <dgm:prSet/>
      <dgm:spPr/>
      <dgm:t>
        <a:bodyPr/>
        <a:lstStyle/>
        <a:p>
          <a:endParaRPr lang="en-GB"/>
        </a:p>
      </dgm:t>
    </dgm:pt>
    <dgm:pt modelId="{7A10E9D2-9F4C-499F-A73B-DDB201A981C1}">
      <dgm:prSet phldrT="[Text]" phldr="1"/>
      <dgm:spPr/>
      <dgm:t>
        <a:bodyPr/>
        <a:lstStyle/>
        <a:p>
          <a:endParaRPr lang="en-GB"/>
        </a:p>
      </dgm:t>
    </dgm:pt>
    <dgm:pt modelId="{B79394CC-4017-484E-8C98-AA4137F6A434}" type="parTrans" cxnId="{D8B46F42-86EA-4A90-B8EA-FCFB657C5306}">
      <dgm:prSet/>
      <dgm:spPr/>
      <dgm:t>
        <a:bodyPr/>
        <a:lstStyle/>
        <a:p>
          <a:endParaRPr lang="en-GB"/>
        </a:p>
      </dgm:t>
    </dgm:pt>
    <dgm:pt modelId="{4BDFF2B3-C4DF-4F83-8C4C-1457164C7AFA}" type="sibTrans" cxnId="{D8B46F42-86EA-4A90-B8EA-FCFB657C5306}">
      <dgm:prSet/>
      <dgm:spPr/>
      <dgm:t>
        <a:bodyPr/>
        <a:lstStyle/>
        <a:p>
          <a:endParaRPr lang="en-GB"/>
        </a:p>
      </dgm:t>
    </dgm:pt>
    <dgm:pt modelId="{549C763D-53E1-4232-8E8B-1C0C2AE3CF46}">
      <dgm:prSet phldrT="[Text]" phldr="1"/>
      <dgm:spPr/>
      <dgm:t>
        <a:bodyPr/>
        <a:lstStyle/>
        <a:p>
          <a:endParaRPr lang="en-GB"/>
        </a:p>
      </dgm:t>
    </dgm:pt>
    <dgm:pt modelId="{5A604347-A224-4B93-A3E5-1707DAC42099}" type="parTrans" cxnId="{6145EB94-6A67-4E42-9BEE-D5442AAE5E34}">
      <dgm:prSet/>
      <dgm:spPr/>
      <dgm:t>
        <a:bodyPr/>
        <a:lstStyle/>
        <a:p>
          <a:endParaRPr lang="en-GB"/>
        </a:p>
      </dgm:t>
    </dgm:pt>
    <dgm:pt modelId="{609962CC-725B-4D37-9188-AB35D750B997}" type="sibTrans" cxnId="{6145EB94-6A67-4E42-9BEE-D5442AAE5E34}">
      <dgm:prSet/>
      <dgm:spPr/>
      <dgm:t>
        <a:bodyPr/>
        <a:lstStyle/>
        <a:p>
          <a:endParaRPr lang="en-GB"/>
        </a:p>
      </dgm:t>
    </dgm:pt>
    <dgm:pt modelId="{08C81633-59C4-485B-ACA2-FEC023BEE85E}">
      <dgm:prSet phldrT="[Text]"/>
      <dgm:spPr/>
      <dgm:t>
        <a:bodyPr/>
        <a:lstStyle/>
        <a:p>
          <a:r>
            <a:rPr lang="en-GB" dirty="0" smtClean="0"/>
            <a:t>Impacts</a:t>
          </a:r>
          <a:endParaRPr lang="en-GB" dirty="0"/>
        </a:p>
      </dgm:t>
    </dgm:pt>
    <dgm:pt modelId="{5A0AE0D8-FBE9-452F-AD0D-EF980D8922AF}" type="parTrans" cxnId="{E70C149F-8312-4D53-8DD0-A2F46DCC94A7}">
      <dgm:prSet/>
      <dgm:spPr/>
      <dgm:t>
        <a:bodyPr/>
        <a:lstStyle/>
        <a:p>
          <a:endParaRPr lang="en-GB"/>
        </a:p>
      </dgm:t>
    </dgm:pt>
    <dgm:pt modelId="{9BC76527-52BB-4794-9B3C-4EAEB80BE63C}" type="sibTrans" cxnId="{E70C149F-8312-4D53-8DD0-A2F46DCC94A7}">
      <dgm:prSet/>
      <dgm:spPr/>
      <dgm:t>
        <a:bodyPr/>
        <a:lstStyle/>
        <a:p>
          <a:endParaRPr lang="en-GB"/>
        </a:p>
      </dgm:t>
    </dgm:pt>
    <dgm:pt modelId="{EE264C9D-4B8B-47D7-B276-BA8231D35FE4}">
      <dgm:prSet phldrT="[Text]" phldr="1"/>
      <dgm:spPr/>
      <dgm:t>
        <a:bodyPr/>
        <a:lstStyle/>
        <a:p>
          <a:endParaRPr lang="en-GB"/>
        </a:p>
      </dgm:t>
    </dgm:pt>
    <dgm:pt modelId="{E8BD27C2-668B-4C71-BC4A-D10A2B8A5CEA}" type="parTrans" cxnId="{29012A75-00D2-4566-871B-10DC2A5CF56D}">
      <dgm:prSet/>
      <dgm:spPr/>
      <dgm:t>
        <a:bodyPr/>
        <a:lstStyle/>
        <a:p>
          <a:endParaRPr lang="en-GB"/>
        </a:p>
      </dgm:t>
    </dgm:pt>
    <dgm:pt modelId="{F56F6667-28B6-4C32-906E-5F386877E688}" type="sibTrans" cxnId="{29012A75-00D2-4566-871B-10DC2A5CF56D}">
      <dgm:prSet/>
      <dgm:spPr/>
      <dgm:t>
        <a:bodyPr/>
        <a:lstStyle/>
        <a:p>
          <a:endParaRPr lang="en-GB"/>
        </a:p>
      </dgm:t>
    </dgm:pt>
    <dgm:pt modelId="{1DE4EF80-9561-49E2-8D43-0A6F7F2114F8}">
      <dgm:prSet phldrT="[Text]" phldr="1"/>
      <dgm:spPr/>
      <dgm:t>
        <a:bodyPr/>
        <a:lstStyle/>
        <a:p>
          <a:endParaRPr lang="en-GB"/>
        </a:p>
      </dgm:t>
    </dgm:pt>
    <dgm:pt modelId="{06F78F0F-0728-4C57-8AB2-B5E1E537C620}" type="parTrans" cxnId="{E337C187-F978-4BEA-B0E7-0BF8EDC55DDD}">
      <dgm:prSet/>
      <dgm:spPr/>
      <dgm:t>
        <a:bodyPr/>
        <a:lstStyle/>
        <a:p>
          <a:endParaRPr lang="en-GB"/>
        </a:p>
      </dgm:t>
    </dgm:pt>
    <dgm:pt modelId="{A966A536-E52B-4BB3-8673-A79FE32382EB}" type="sibTrans" cxnId="{E337C187-F978-4BEA-B0E7-0BF8EDC55DDD}">
      <dgm:prSet/>
      <dgm:spPr/>
      <dgm:t>
        <a:bodyPr/>
        <a:lstStyle/>
        <a:p>
          <a:endParaRPr lang="en-GB"/>
        </a:p>
      </dgm:t>
    </dgm:pt>
    <dgm:pt modelId="{4D6F56DE-04B2-4388-AB0D-F0D92EBFE65E}" type="pres">
      <dgm:prSet presAssocID="{64C21D29-238B-4F8A-8A12-A988502F9B2F}" presName="theList" presStyleCnt="0">
        <dgm:presLayoutVars>
          <dgm:dir/>
          <dgm:animLvl val="lvl"/>
          <dgm:resizeHandles val="exact"/>
        </dgm:presLayoutVars>
      </dgm:prSet>
      <dgm:spPr/>
      <dgm:t>
        <a:bodyPr/>
        <a:lstStyle/>
        <a:p>
          <a:endParaRPr lang="en-GB"/>
        </a:p>
      </dgm:t>
    </dgm:pt>
    <dgm:pt modelId="{BCDAC51E-18BC-471F-91F8-05C6999FD22D}" type="pres">
      <dgm:prSet presAssocID="{4806EB66-EF43-4561-98F5-1BB7D4F41F01}" presName="compNode" presStyleCnt="0"/>
      <dgm:spPr/>
    </dgm:pt>
    <dgm:pt modelId="{7F605E1C-092C-4D34-9087-5F29CCB78865}" type="pres">
      <dgm:prSet presAssocID="{4806EB66-EF43-4561-98F5-1BB7D4F41F01}" presName="aNode" presStyleLbl="bgShp" presStyleIdx="0" presStyleCnt="6"/>
      <dgm:spPr/>
      <dgm:t>
        <a:bodyPr/>
        <a:lstStyle/>
        <a:p>
          <a:endParaRPr lang="en-GB"/>
        </a:p>
      </dgm:t>
    </dgm:pt>
    <dgm:pt modelId="{FF67F6E8-2836-4B34-8451-45BA86833388}" type="pres">
      <dgm:prSet presAssocID="{4806EB66-EF43-4561-98F5-1BB7D4F41F01}" presName="textNode" presStyleLbl="bgShp" presStyleIdx="0" presStyleCnt="6"/>
      <dgm:spPr/>
      <dgm:t>
        <a:bodyPr/>
        <a:lstStyle/>
        <a:p>
          <a:endParaRPr lang="en-GB"/>
        </a:p>
      </dgm:t>
    </dgm:pt>
    <dgm:pt modelId="{6BA906D3-C0E6-4706-8C27-16A1E9CF30DB}" type="pres">
      <dgm:prSet presAssocID="{4806EB66-EF43-4561-98F5-1BB7D4F41F01}" presName="compChildNode" presStyleCnt="0"/>
      <dgm:spPr/>
    </dgm:pt>
    <dgm:pt modelId="{32BED223-D713-44AE-A14F-09E9F798FEE8}" type="pres">
      <dgm:prSet presAssocID="{4806EB66-EF43-4561-98F5-1BB7D4F41F01}" presName="theInnerList" presStyleCnt="0"/>
      <dgm:spPr/>
    </dgm:pt>
    <dgm:pt modelId="{1A28546B-1A3F-42C6-A6ED-75FEB30F9D36}" type="pres">
      <dgm:prSet presAssocID="{EBDA26D6-84F0-46EE-957C-8C6BD57E6C1D}" presName="childNode" presStyleLbl="node1" presStyleIdx="0" presStyleCnt="12">
        <dgm:presLayoutVars>
          <dgm:bulletEnabled val="1"/>
        </dgm:presLayoutVars>
      </dgm:prSet>
      <dgm:spPr/>
      <dgm:t>
        <a:bodyPr/>
        <a:lstStyle/>
        <a:p>
          <a:endParaRPr lang="en-GB"/>
        </a:p>
      </dgm:t>
    </dgm:pt>
    <dgm:pt modelId="{E54E07C5-CA8B-4678-94E2-3D033CC2973F}" type="pres">
      <dgm:prSet presAssocID="{EBDA26D6-84F0-46EE-957C-8C6BD57E6C1D}" presName="aSpace2" presStyleCnt="0"/>
      <dgm:spPr/>
    </dgm:pt>
    <dgm:pt modelId="{B55A2064-BA85-44B6-BB08-7B119247E881}" type="pres">
      <dgm:prSet presAssocID="{A4E784F9-C6F6-4A04-AB4F-7628B530AD1A}" presName="childNode" presStyleLbl="node1" presStyleIdx="1" presStyleCnt="12">
        <dgm:presLayoutVars>
          <dgm:bulletEnabled val="1"/>
        </dgm:presLayoutVars>
      </dgm:prSet>
      <dgm:spPr/>
      <dgm:t>
        <a:bodyPr/>
        <a:lstStyle/>
        <a:p>
          <a:endParaRPr lang="en-GB"/>
        </a:p>
      </dgm:t>
    </dgm:pt>
    <dgm:pt modelId="{A43FAAA9-9E86-4FC9-B52D-020EC7483F13}" type="pres">
      <dgm:prSet presAssocID="{4806EB66-EF43-4561-98F5-1BB7D4F41F01}" presName="aSpace" presStyleCnt="0"/>
      <dgm:spPr/>
    </dgm:pt>
    <dgm:pt modelId="{15E768D8-FD56-4C90-AE59-A7D196641702}" type="pres">
      <dgm:prSet presAssocID="{E7E3511A-B526-46D3-90F1-4E76A2C50CB7}" presName="compNode" presStyleCnt="0"/>
      <dgm:spPr/>
    </dgm:pt>
    <dgm:pt modelId="{76934F87-731E-4866-95AD-0A24DC85DAF6}" type="pres">
      <dgm:prSet presAssocID="{E7E3511A-B526-46D3-90F1-4E76A2C50CB7}" presName="aNode" presStyleLbl="bgShp" presStyleIdx="1" presStyleCnt="6" custAng="0"/>
      <dgm:spPr/>
      <dgm:t>
        <a:bodyPr/>
        <a:lstStyle/>
        <a:p>
          <a:endParaRPr lang="en-GB"/>
        </a:p>
      </dgm:t>
    </dgm:pt>
    <dgm:pt modelId="{D9FB0D36-52C6-41D7-BA7B-FF00AECC4B44}" type="pres">
      <dgm:prSet presAssocID="{E7E3511A-B526-46D3-90F1-4E76A2C50CB7}" presName="textNode" presStyleLbl="bgShp" presStyleIdx="1" presStyleCnt="6"/>
      <dgm:spPr/>
      <dgm:t>
        <a:bodyPr/>
        <a:lstStyle/>
        <a:p>
          <a:endParaRPr lang="en-GB"/>
        </a:p>
      </dgm:t>
    </dgm:pt>
    <dgm:pt modelId="{FB1AD5BB-1F7B-4782-A4CD-502075FF1CFA}" type="pres">
      <dgm:prSet presAssocID="{E7E3511A-B526-46D3-90F1-4E76A2C50CB7}" presName="compChildNode" presStyleCnt="0"/>
      <dgm:spPr/>
    </dgm:pt>
    <dgm:pt modelId="{F17D2486-5E99-4299-A6EA-897A9DFF6A16}" type="pres">
      <dgm:prSet presAssocID="{E7E3511A-B526-46D3-90F1-4E76A2C50CB7}" presName="theInnerList" presStyleCnt="0"/>
      <dgm:spPr/>
    </dgm:pt>
    <dgm:pt modelId="{C86EE3BC-F839-4816-8AC5-99598398CCEE}" type="pres">
      <dgm:prSet presAssocID="{87CBB0EB-2B00-4A6F-8727-C4E663AD8BD0}" presName="childNode" presStyleLbl="node1" presStyleIdx="2" presStyleCnt="12">
        <dgm:presLayoutVars>
          <dgm:bulletEnabled val="1"/>
        </dgm:presLayoutVars>
      </dgm:prSet>
      <dgm:spPr/>
      <dgm:t>
        <a:bodyPr/>
        <a:lstStyle/>
        <a:p>
          <a:endParaRPr lang="en-GB"/>
        </a:p>
      </dgm:t>
    </dgm:pt>
    <dgm:pt modelId="{B84F65E3-61F1-43F3-9FFA-F395D6AD3130}" type="pres">
      <dgm:prSet presAssocID="{87CBB0EB-2B00-4A6F-8727-C4E663AD8BD0}" presName="aSpace2" presStyleCnt="0"/>
      <dgm:spPr/>
    </dgm:pt>
    <dgm:pt modelId="{EB2B1FAF-FBC6-4DE3-9B8A-A36C217C399F}" type="pres">
      <dgm:prSet presAssocID="{A65077EB-8F76-426B-ADA1-2FDC48076F91}" presName="childNode" presStyleLbl="node1" presStyleIdx="3" presStyleCnt="12">
        <dgm:presLayoutVars>
          <dgm:bulletEnabled val="1"/>
        </dgm:presLayoutVars>
      </dgm:prSet>
      <dgm:spPr/>
      <dgm:t>
        <a:bodyPr/>
        <a:lstStyle/>
        <a:p>
          <a:endParaRPr lang="en-GB"/>
        </a:p>
      </dgm:t>
    </dgm:pt>
    <dgm:pt modelId="{C1A1DD25-D565-42FC-8BF0-FD22FEFA19F4}" type="pres">
      <dgm:prSet presAssocID="{E7E3511A-B526-46D3-90F1-4E76A2C50CB7}" presName="aSpace" presStyleCnt="0"/>
      <dgm:spPr/>
    </dgm:pt>
    <dgm:pt modelId="{B9D0DB44-2447-42B9-B476-1F2F888C11D1}" type="pres">
      <dgm:prSet presAssocID="{E6C3EED7-6389-4CF9-AE2F-7EF3D3D589E6}" presName="compNode" presStyleCnt="0"/>
      <dgm:spPr/>
    </dgm:pt>
    <dgm:pt modelId="{4167BD02-C9CB-4B35-AAF7-647D14CBFA8E}" type="pres">
      <dgm:prSet presAssocID="{E6C3EED7-6389-4CF9-AE2F-7EF3D3D589E6}" presName="aNode" presStyleLbl="bgShp" presStyleIdx="2" presStyleCnt="6"/>
      <dgm:spPr/>
      <dgm:t>
        <a:bodyPr/>
        <a:lstStyle/>
        <a:p>
          <a:endParaRPr lang="en-GB"/>
        </a:p>
      </dgm:t>
    </dgm:pt>
    <dgm:pt modelId="{25A332DD-6ABF-46E3-B347-306F3B037CD2}" type="pres">
      <dgm:prSet presAssocID="{E6C3EED7-6389-4CF9-AE2F-7EF3D3D589E6}" presName="textNode" presStyleLbl="bgShp" presStyleIdx="2" presStyleCnt="6"/>
      <dgm:spPr/>
      <dgm:t>
        <a:bodyPr/>
        <a:lstStyle/>
        <a:p>
          <a:endParaRPr lang="en-GB"/>
        </a:p>
      </dgm:t>
    </dgm:pt>
    <dgm:pt modelId="{E2D55300-D2D4-4CA6-8B92-A688B58314F0}" type="pres">
      <dgm:prSet presAssocID="{E6C3EED7-6389-4CF9-AE2F-7EF3D3D589E6}" presName="compChildNode" presStyleCnt="0"/>
      <dgm:spPr/>
    </dgm:pt>
    <dgm:pt modelId="{1F4EF450-34D2-4675-B660-5E89F50BBCFE}" type="pres">
      <dgm:prSet presAssocID="{E6C3EED7-6389-4CF9-AE2F-7EF3D3D589E6}" presName="theInnerList" presStyleCnt="0"/>
      <dgm:spPr/>
    </dgm:pt>
    <dgm:pt modelId="{4FFFB2B3-AF64-494F-9007-067F8FE70DCC}" type="pres">
      <dgm:prSet presAssocID="{CE9012B9-C318-447B-A6DE-26B09F520AB1}" presName="childNode" presStyleLbl="node1" presStyleIdx="4" presStyleCnt="12">
        <dgm:presLayoutVars>
          <dgm:bulletEnabled val="1"/>
        </dgm:presLayoutVars>
      </dgm:prSet>
      <dgm:spPr/>
      <dgm:t>
        <a:bodyPr/>
        <a:lstStyle/>
        <a:p>
          <a:endParaRPr lang="en-GB"/>
        </a:p>
      </dgm:t>
    </dgm:pt>
    <dgm:pt modelId="{4D9B3CF5-D803-4DF1-A8F5-6E29D2345CCE}" type="pres">
      <dgm:prSet presAssocID="{CE9012B9-C318-447B-A6DE-26B09F520AB1}" presName="aSpace2" presStyleCnt="0"/>
      <dgm:spPr/>
    </dgm:pt>
    <dgm:pt modelId="{7E18703A-5038-4FBF-9921-027AE6D44C72}" type="pres">
      <dgm:prSet presAssocID="{BE57BF79-FA3F-4CEF-BF3B-28D54E31A749}" presName="childNode" presStyleLbl="node1" presStyleIdx="5" presStyleCnt="12">
        <dgm:presLayoutVars>
          <dgm:bulletEnabled val="1"/>
        </dgm:presLayoutVars>
      </dgm:prSet>
      <dgm:spPr/>
      <dgm:t>
        <a:bodyPr/>
        <a:lstStyle/>
        <a:p>
          <a:endParaRPr lang="en-GB"/>
        </a:p>
      </dgm:t>
    </dgm:pt>
    <dgm:pt modelId="{DDABFEE5-9AA5-44DE-8828-E9275BCD8982}" type="pres">
      <dgm:prSet presAssocID="{E6C3EED7-6389-4CF9-AE2F-7EF3D3D589E6}" presName="aSpace" presStyleCnt="0"/>
      <dgm:spPr/>
    </dgm:pt>
    <dgm:pt modelId="{5D6EAF25-CD4D-4A59-8348-C32DBE20A7B2}" type="pres">
      <dgm:prSet presAssocID="{674DC205-85FE-4EEE-B5ED-06F02D3608B0}" presName="compNode" presStyleCnt="0"/>
      <dgm:spPr/>
    </dgm:pt>
    <dgm:pt modelId="{D8C7719F-2969-443C-A0F4-9C18EBF349C2}" type="pres">
      <dgm:prSet presAssocID="{674DC205-85FE-4EEE-B5ED-06F02D3608B0}" presName="aNode" presStyleLbl="bgShp" presStyleIdx="3" presStyleCnt="6"/>
      <dgm:spPr/>
      <dgm:t>
        <a:bodyPr/>
        <a:lstStyle/>
        <a:p>
          <a:endParaRPr lang="en-GB"/>
        </a:p>
      </dgm:t>
    </dgm:pt>
    <dgm:pt modelId="{81F7993D-4EF5-4394-A323-599BC04C4411}" type="pres">
      <dgm:prSet presAssocID="{674DC205-85FE-4EEE-B5ED-06F02D3608B0}" presName="textNode" presStyleLbl="bgShp" presStyleIdx="3" presStyleCnt="6"/>
      <dgm:spPr/>
      <dgm:t>
        <a:bodyPr/>
        <a:lstStyle/>
        <a:p>
          <a:endParaRPr lang="en-GB"/>
        </a:p>
      </dgm:t>
    </dgm:pt>
    <dgm:pt modelId="{E1FB7F90-9572-4AD8-A6C1-21C4BFF6E8EC}" type="pres">
      <dgm:prSet presAssocID="{674DC205-85FE-4EEE-B5ED-06F02D3608B0}" presName="compChildNode" presStyleCnt="0"/>
      <dgm:spPr/>
    </dgm:pt>
    <dgm:pt modelId="{732F31F4-B5F4-49F3-8AB7-1B33745D07EC}" type="pres">
      <dgm:prSet presAssocID="{674DC205-85FE-4EEE-B5ED-06F02D3608B0}" presName="theInnerList" presStyleCnt="0"/>
      <dgm:spPr/>
    </dgm:pt>
    <dgm:pt modelId="{20D0FEBB-0FF3-4849-9211-BA23A84997A7}" type="pres">
      <dgm:prSet presAssocID="{CF7C0F44-B6BF-4EAC-BA39-62E3F966E507}" presName="childNode" presStyleLbl="node1" presStyleIdx="6" presStyleCnt="12">
        <dgm:presLayoutVars>
          <dgm:bulletEnabled val="1"/>
        </dgm:presLayoutVars>
      </dgm:prSet>
      <dgm:spPr/>
      <dgm:t>
        <a:bodyPr/>
        <a:lstStyle/>
        <a:p>
          <a:endParaRPr lang="en-GB"/>
        </a:p>
      </dgm:t>
    </dgm:pt>
    <dgm:pt modelId="{9E2FACE9-EDB0-47F3-A361-26386E32AEFE}" type="pres">
      <dgm:prSet presAssocID="{CF7C0F44-B6BF-4EAC-BA39-62E3F966E507}" presName="aSpace2" presStyleCnt="0"/>
      <dgm:spPr/>
    </dgm:pt>
    <dgm:pt modelId="{B827D282-FD25-45A1-8A1A-9BC72390A271}" type="pres">
      <dgm:prSet presAssocID="{6A597032-BEDA-4667-A1F3-328C7B8E35EE}" presName="childNode" presStyleLbl="node1" presStyleIdx="7" presStyleCnt="12">
        <dgm:presLayoutVars>
          <dgm:bulletEnabled val="1"/>
        </dgm:presLayoutVars>
      </dgm:prSet>
      <dgm:spPr/>
      <dgm:t>
        <a:bodyPr/>
        <a:lstStyle/>
        <a:p>
          <a:endParaRPr lang="en-GB"/>
        </a:p>
      </dgm:t>
    </dgm:pt>
    <dgm:pt modelId="{C7050EE4-B0A7-40A4-ACC1-7CE829D5DA7C}" type="pres">
      <dgm:prSet presAssocID="{674DC205-85FE-4EEE-B5ED-06F02D3608B0}" presName="aSpace" presStyleCnt="0"/>
      <dgm:spPr/>
    </dgm:pt>
    <dgm:pt modelId="{33E43F88-E7C2-42FE-880A-DB61F2EC055D}" type="pres">
      <dgm:prSet presAssocID="{E6BF85C1-E198-4082-B48C-FF897014A21C}" presName="compNode" presStyleCnt="0"/>
      <dgm:spPr/>
    </dgm:pt>
    <dgm:pt modelId="{F9EFC1A6-1BD2-4087-A15C-72CDB347DF94}" type="pres">
      <dgm:prSet presAssocID="{E6BF85C1-E198-4082-B48C-FF897014A21C}" presName="aNode" presStyleLbl="bgShp" presStyleIdx="4" presStyleCnt="6"/>
      <dgm:spPr/>
      <dgm:t>
        <a:bodyPr/>
        <a:lstStyle/>
        <a:p>
          <a:endParaRPr lang="en-GB"/>
        </a:p>
      </dgm:t>
    </dgm:pt>
    <dgm:pt modelId="{63B7A743-2D85-4CFB-9612-CBBFA760D50D}" type="pres">
      <dgm:prSet presAssocID="{E6BF85C1-E198-4082-B48C-FF897014A21C}" presName="textNode" presStyleLbl="bgShp" presStyleIdx="4" presStyleCnt="6"/>
      <dgm:spPr/>
      <dgm:t>
        <a:bodyPr/>
        <a:lstStyle/>
        <a:p>
          <a:endParaRPr lang="en-GB"/>
        </a:p>
      </dgm:t>
    </dgm:pt>
    <dgm:pt modelId="{0BDCF331-BBE2-4F75-8E02-0EBA8FB7FA56}" type="pres">
      <dgm:prSet presAssocID="{E6BF85C1-E198-4082-B48C-FF897014A21C}" presName="compChildNode" presStyleCnt="0"/>
      <dgm:spPr/>
    </dgm:pt>
    <dgm:pt modelId="{CC52F634-5075-48BE-84BF-28BEB855B71F}" type="pres">
      <dgm:prSet presAssocID="{E6BF85C1-E198-4082-B48C-FF897014A21C}" presName="theInnerList" presStyleCnt="0"/>
      <dgm:spPr/>
    </dgm:pt>
    <dgm:pt modelId="{723302AA-DC18-4754-8C58-E4C6860B9A09}" type="pres">
      <dgm:prSet presAssocID="{7A10E9D2-9F4C-499F-A73B-DDB201A981C1}" presName="childNode" presStyleLbl="node1" presStyleIdx="8" presStyleCnt="12">
        <dgm:presLayoutVars>
          <dgm:bulletEnabled val="1"/>
        </dgm:presLayoutVars>
      </dgm:prSet>
      <dgm:spPr/>
      <dgm:t>
        <a:bodyPr/>
        <a:lstStyle/>
        <a:p>
          <a:endParaRPr lang="en-GB"/>
        </a:p>
      </dgm:t>
    </dgm:pt>
    <dgm:pt modelId="{1E3EE4D1-685C-451A-AF99-501B15165E7D}" type="pres">
      <dgm:prSet presAssocID="{7A10E9D2-9F4C-499F-A73B-DDB201A981C1}" presName="aSpace2" presStyleCnt="0"/>
      <dgm:spPr/>
    </dgm:pt>
    <dgm:pt modelId="{63900BE5-BC90-4D30-8204-33A26417747D}" type="pres">
      <dgm:prSet presAssocID="{549C763D-53E1-4232-8E8B-1C0C2AE3CF46}" presName="childNode" presStyleLbl="node1" presStyleIdx="9" presStyleCnt="12">
        <dgm:presLayoutVars>
          <dgm:bulletEnabled val="1"/>
        </dgm:presLayoutVars>
      </dgm:prSet>
      <dgm:spPr/>
      <dgm:t>
        <a:bodyPr/>
        <a:lstStyle/>
        <a:p>
          <a:endParaRPr lang="en-GB"/>
        </a:p>
      </dgm:t>
    </dgm:pt>
    <dgm:pt modelId="{62A0DA86-0449-4CF3-AAE4-FA433743D272}" type="pres">
      <dgm:prSet presAssocID="{E6BF85C1-E198-4082-B48C-FF897014A21C}" presName="aSpace" presStyleCnt="0"/>
      <dgm:spPr/>
    </dgm:pt>
    <dgm:pt modelId="{F112FF84-BE65-49C8-99D6-CD4F6646C311}" type="pres">
      <dgm:prSet presAssocID="{08C81633-59C4-485B-ACA2-FEC023BEE85E}" presName="compNode" presStyleCnt="0"/>
      <dgm:spPr/>
    </dgm:pt>
    <dgm:pt modelId="{2386DEFE-EB02-420A-807F-DD4B8B437408}" type="pres">
      <dgm:prSet presAssocID="{08C81633-59C4-485B-ACA2-FEC023BEE85E}" presName="aNode" presStyleLbl="bgShp" presStyleIdx="5" presStyleCnt="6"/>
      <dgm:spPr/>
      <dgm:t>
        <a:bodyPr/>
        <a:lstStyle/>
        <a:p>
          <a:endParaRPr lang="en-GB"/>
        </a:p>
      </dgm:t>
    </dgm:pt>
    <dgm:pt modelId="{7F28F9E8-D995-4C2E-A773-F420F7FB1ACB}" type="pres">
      <dgm:prSet presAssocID="{08C81633-59C4-485B-ACA2-FEC023BEE85E}" presName="textNode" presStyleLbl="bgShp" presStyleIdx="5" presStyleCnt="6"/>
      <dgm:spPr/>
      <dgm:t>
        <a:bodyPr/>
        <a:lstStyle/>
        <a:p>
          <a:endParaRPr lang="en-GB"/>
        </a:p>
      </dgm:t>
    </dgm:pt>
    <dgm:pt modelId="{C953CD75-8075-40E1-B4F3-6936AD34EDC9}" type="pres">
      <dgm:prSet presAssocID="{08C81633-59C4-485B-ACA2-FEC023BEE85E}" presName="compChildNode" presStyleCnt="0"/>
      <dgm:spPr/>
    </dgm:pt>
    <dgm:pt modelId="{4C0AC736-4E46-4105-8A13-FB05ABD6B78E}" type="pres">
      <dgm:prSet presAssocID="{08C81633-59C4-485B-ACA2-FEC023BEE85E}" presName="theInnerList" presStyleCnt="0"/>
      <dgm:spPr/>
    </dgm:pt>
    <dgm:pt modelId="{55BB2901-1100-4BBF-AF3D-3900578754A6}" type="pres">
      <dgm:prSet presAssocID="{EE264C9D-4B8B-47D7-B276-BA8231D35FE4}" presName="childNode" presStyleLbl="node1" presStyleIdx="10" presStyleCnt="12">
        <dgm:presLayoutVars>
          <dgm:bulletEnabled val="1"/>
        </dgm:presLayoutVars>
      </dgm:prSet>
      <dgm:spPr/>
      <dgm:t>
        <a:bodyPr/>
        <a:lstStyle/>
        <a:p>
          <a:endParaRPr lang="en-GB"/>
        </a:p>
      </dgm:t>
    </dgm:pt>
    <dgm:pt modelId="{478BDC3A-5BAE-4511-9439-7FDDB3FF45AC}" type="pres">
      <dgm:prSet presAssocID="{EE264C9D-4B8B-47D7-B276-BA8231D35FE4}" presName="aSpace2" presStyleCnt="0"/>
      <dgm:spPr/>
    </dgm:pt>
    <dgm:pt modelId="{3EF40D77-77CE-4956-B87F-9528A9B0B69C}" type="pres">
      <dgm:prSet presAssocID="{1DE4EF80-9561-49E2-8D43-0A6F7F2114F8}" presName="childNode" presStyleLbl="node1" presStyleIdx="11" presStyleCnt="12">
        <dgm:presLayoutVars>
          <dgm:bulletEnabled val="1"/>
        </dgm:presLayoutVars>
      </dgm:prSet>
      <dgm:spPr/>
      <dgm:t>
        <a:bodyPr/>
        <a:lstStyle/>
        <a:p>
          <a:endParaRPr lang="en-GB"/>
        </a:p>
      </dgm:t>
    </dgm:pt>
  </dgm:ptLst>
  <dgm:cxnLst>
    <dgm:cxn modelId="{D4CD7F25-85D5-45C6-AFB8-AC58ACC6655F}" srcId="{64C21D29-238B-4F8A-8A12-A988502F9B2F}" destId="{E6C3EED7-6389-4CF9-AE2F-7EF3D3D589E6}" srcOrd="2" destOrd="0" parTransId="{B6EB78AD-D168-4211-ACAF-36F9CBF08F9F}" sibTransId="{145B08AD-D67F-4621-A918-34202A2D983B}"/>
    <dgm:cxn modelId="{AADB1AA0-1650-45A7-B50A-0DE7CDFDB31F}" srcId="{E6C3EED7-6389-4CF9-AE2F-7EF3D3D589E6}" destId="{BE57BF79-FA3F-4CEF-BF3B-28D54E31A749}" srcOrd="1" destOrd="0" parTransId="{1116AB05-579D-4799-B5AC-88C7C4618AF6}" sibTransId="{DDBFDA85-FB64-470D-BB75-54F89F5895A2}"/>
    <dgm:cxn modelId="{6145EB94-6A67-4E42-9BEE-D5442AAE5E34}" srcId="{E6BF85C1-E198-4082-B48C-FF897014A21C}" destId="{549C763D-53E1-4232-8E8B-1C0C2AE3CF46}" srcOrd="1" destOrd="0" parTransId="{5A604347-A224-4B93-A3E5-1707DAC42099}" sibTransId="{609962CC-725B-4D37-9188-AB35D750B997}"/>
    <dgm:cxn modelId="{E337C187-F978-4BEA-B0E7-0BF8EDC55DDD}" srcId="{08C81633-59C4-485B-ACA2-FEC023BEE85E}" destId="{1DE4EF80-9561-49E2-8D43-0A6F7F2114F8}" srcOrd="1" destOrd="0" parTransId="{06F78F0F-0728-4C57-8AB2-B5E1E537C620}" sibTransId="{A966A536-E52B-4BB3-8673-A79FE32382EB}"/>
    <dgm:cxn modelId="{9FBE01D8-7FBC-4AD7-94D1-10FF9C3283A4}" type="presOf" srcId="{4806EB66-EF43-4561-98F5-1BB7D4F41F01}" destId="{7F605E1C-092C-4D34-9087-5F29CCB78865}" srcOrd="0" destOrd="0" presId="urn:microsoft.com/office/officeart/2005/8/layout/lProcess2"/>
    <dgm:cxn modelId="{E70C149F-8312-4D53-8DD0-A2F46DCC94A7}" srcId="{64C21D29-238B-4F8A-8A12-A988502F9B2F}" destId="{08C81633-59C4-485B-ACA2-FEC023BEE85E}" srcOrd="5" destOrd="0" parTransId="{5A0AE0D8-FBE9-452F-AD0D-EF980D8922AF}" sibTransId="{9BC76527-52BB-4794-9B3C-4EAEB80BE63C}"/>
    <dgm:cxn modelId="{1799BBD1-50EB-42E8-B537-CC2B91CF0623}" srcId="{E6C3EED7-6389-4CF9-AE2F-7EF3D3D589E6}" destId="{CE9012B9-C318-447B-A6DE-26B09F520AB1}" srcOrd="0" destOrd="0" parTransId="{415F6428-B907-4AB3-9916-9835E4AA224F}" sibTransId="{5F46916C-1D6B-4DAC-AF07-FA3AE254C798}"/>
    <dgm:cxn modelId="{FDFC84C9-07D3-4158-9BFD-7E24AA72239B}" type="presOf" srcId="{7A10E9D2-9F4C-499F-A73B-DDB201A981C1}" destId="{723302AA-DC18-4754-8C58-E4C6860B9A09}" srcOrd="0" destOrd="0" presId="urn:microsoft.com/office/officeart/2005/8/layout/lProcess2"/>
    <dgm:cxn modelId="{739A841C-8646-484E-A8BB-706D34EBC7F0}" type="presOf" srcId="{64C21D29-238B-4F8A-8A12-A988502F9B2F}" destId="{4D6F56DE-04B2-4388-AB0D-F0D92EBFE65E}" srcOrd="0" destOrd="0" presId="urn:microsoft.com/office/officeart/2005/8/layout/lProcess2"/>
    <dgm:cxn modelId="{A5250B73-6769-4278-97B0-E5800E697837}" type="presOf" srcId="{E7E3511A-B526-46D3-90F1-4E76A2C50CB7}" destId="{D9FB0D36-52C6-41D7-BA7B-FF00AECC4B44}" srcOrd="1" destOrd="0" presId="urn:microsoft.com/office/officeart/2005/8/layout/lProcess2"/>
    <dgm:cxn modelId="{46D38049-5CB9-4884-8F41-B3B0C84D5927}" type="presOf" srcId="{A4E784F9-C6F6-4A04-AB4F-7628B530AD1A}" destId="{B55A2064-BA85-44B6-BB08-7B119247E881}" srcOrd="0" destOrd="0" presId="urn:microsoft.com/office/officeart/2005/8/layout/lProcess2"/>
    <dgm:cxn modelId="{37B8CE96-7E1A-4015-A9E6-23E71D657C48}" type="presOf" srcId="{674DC205-85FE-4EEE-B5ED-06F02D3608B0}" destId="{81F7993D-4EF5-4394-A323-599BC04C4411}" srcOrd="1" destOrd="0" presId="urn:microsoft.com/office/officeart/2005/8/layout/lProcess2"/>
    <dgm:cxn modelId="{68F76F64-B121-40FB-B6C6-9CC530E6B927}" type="presOf" srcId="{674DC205-85FE-4EEE-B5ED-06F02D3608B0}" destId="{D8C7719F-2969-443C-A0F4-9C18EBF349C2}" srcOrd="0" destOrd="0" presId="urn:microsoft.com/office/officeart/2005/8/layout/lProcess2"/>
    <dgm:cxn modelId="{5025D05B-B3F8-46A3-BB05-B442B85D0C5E}" type="presOf" srcId="{1DE4EF80-9561-49E2-8D43-0A6F7F2114F8}" destId="{3EF40D77-77CE-4956-B87F-9528A9B0B69C}" srcOrd="0" destOrd="0" presId="urn:microsoft.com/office/officeart/2005/8/layout/lProcess2"/>
    <dgm:cxn modelId="{E43D154E-5987-4EAB-B731-8F47F3803E4E}" type="presOf" srcId="{EBDA26D6-84F0-46EE-957C-8C6BD57E6C1D}" destId="{1A28546B-1A3F-42C6-A6ED-75FEB30F9D36}" srcOrd="0" destOrd="0" presId="urn:microsoft.com/office/officeart/2005/8/layout/lProcess2"/>
    <dgm:cxn modelId="{22A9BF8A-59E3-409B-B081-5937AF3DC32D}" type="presOf" srcId="{549C763D-53E1-4232-8E8B-1C0C2AE3CF46}" destId="{63900BE5-BC90-4D30-8204-33A26417747D}" srcOrd="0" destOrd="0" presId="urn:microsoft.com/office/officeart/2005/8/layout/lProcess2"/>
    <dgm:cxn modelId="{642287BD-00DF-493D-8D6B-602DF3E37A9A}" type="presOf" srcId="{E7E3511A-B526-46D3-90F1-4E76A2C50CB7}" destId="{76934F87-731E-4866-95AD-0A24DC85DAF6}" srcOrd="0" destOrd="0" presId="urn:microsoft.com/office/officeart/2005/8/layout/lProcess2"/>
    <dgm:cxn modelId="{20E40750-A567-46E2-A69A-AFBE8C809BBA}" srcId="{64C21D29-238B-4F8A-8A12-A988502F9B2F}" destId="{674DC205-85FE-4EEE-B5ED-06F02D3608B0}" srcOrd="3" destOrd="0" parTransId="{6011446F-7B03-4471-A27B-8F276D2B306C}" sibTransId="{0D66AEBD-9D36-45A5-8A02-61A7766F0962}"/>
    <dgm:cxn modelId="{AD1F1355-614F-4F9D-93EA-A2EC08FA3005}" srcId="{674DC205-85FE-4EEE-B5ED-06F02D3608B0}" destId="{6A597032-BEDA-4667-A1F3-328C7B8E35EE}" srcOrd="1" destOrd="0" parTransId="{47A8A31A-BA0F-4150-A95C-2E114D308196}" sibTransId="{B8546E45-3D2A-45EF-AD48-72676E9258E7}"/>
    <dgm:cxn modelId="{65B197B1-983F-45B9-8087-74E35EE1D58E}" srcId="{64C21D29-238B-4F8A-8A12-A988502F9B2F}" destId="{4806EB66-EF43-4561-98F5-1BB7D4F41F01}" srcOrd="0" destOrd="0" parTransId="{7902935F-91B4-4FDD-9B46-4CB3FD822E8D}" sibTransId="{2B5DEC5B-4A2D-4A29-8FCA-046ED8EF21A4}"/>
    <dgm:cxn modelId="{D8B46F42-86EA-4A90-B8EA-FCFB657C5306}" srcId="{E6BF85C1-E198-4082-B48C-FF897014A21C}" destId="{7A10E9D2-9F4C-499F-A73B-DDB201A981C1}" srcOrd="0" destOrd="0" parTransId="{B79394CC-4017-484E-8C98-AA4137F6A434}" sibTransId="{4BDFF2B3-C4DF-4F83-8C4C-1457164C7AFA}"/>
    <dgm:cxn modelId="{3E15650F-5114-4A93-A399-F0A88C613DE3}" type="presOf" srcId="{6A597032-BEDA-4667-A1F3-328C7B8E35EE}" destId="{B827D282-FD25-45A1-8A1A-9BC72390A271}" srcOrd="0" destOrd="0" presId="urn:microsoft.com/office/officeart/2005/8/layout/lProcess2"/>
    <dgm:cxn modelId="{826D91E7-4283-4C99-B064-90A7BCF8AB5E}" type="presOf" srcId="{87CBB0EB-2B00-4A6F-8727-C4E663AD8BD0}" destId="{C86EE3BC-F839-4816-8AC5-99598398CCEE}" srcOrd="0" destOrd="0" presId="urn:microsoft.com/office/officeart/2005/8/layout/lProcess2"/>
    <dgm:cxn modelId="{30F6015E-C6A8-4136-8202-D29858F40A7B}" srcId="{E7E3511A-B526-46D3-90F1-4E76A2C50CB7}" destId="{87CBB0EB-2B00-4A6F-8727-C4E663AD8BD0}" srcOrd="0" destOrd="0" parTransId="{72C0AF3D-09CC-435D-B250-C524D206F59E}" sibTransId="{35C4BBF8-AE44-4F75-B53F-EB62831ABA4E}"/>
    <dgm:cxn modelId="{EC57D6F0-C9CF-4F3F-92ED-612A72CD5ED4}" type="presOf" srcId="{E6C3EED7-6389-4CF9-AE2F-7EF3D3D589E6}" destId="{4167BD02-C9CB-4B35-AAF7-647D14CBFA8E}" srcOrd="0" destOrd="0" presId="urn:microsoft.com/office/officeart/2005/8/layout/lProcess2"/>
    <dgm:cxn modelId="{35C0024A-5CA9-4ABC-A745-AB70C1346365}" type="presOf" srcId="{CE9012B9-C318-447B-A6DE-26B09F520AB1}" destId="{4FFFB2B3-AF64-494F-9007-067F8FE70DCC}" srcOrd="0" destOrd="0" presId="urn:microsoft.com/office/officeart/2005/8/layout/lProcess2"/>
    <dgm:cxn modelId="{359281F2-731F-40A1-9D54-F091F39A1FA1}" type="presOf" srcId="{E6C3EED7-6389-4CF9-AE2F-7EF3D3D589E6}" destId="{25A332DD-6ABF-46E3-B347-306F3B037CD2}" srcOrd="1" destOrd="0" presId="urn:microsoft.com/office/officeart/2005/8/layout/lProcess2"/>
    <dgm:cxn modelId="{8FB6B3E4-67E1-4422-B412-09DA1E2A3166}" type="presOf" srcId="{EE264C9D-4B8B-47D7-B276-BA8231D35FE4}" destId="{55BB2901-1100-4BBF-AF3D-3900578754A6}" srcOrd="0" destOrd="0" presId="urn:microsoft.com/office/officeart/2005/8/layout/lProcess2"/>
    <dgm:cxn modelId="{14064C49-91C3-47E0-B65B-3164E59B9824}" type="presOf" srcId="{4806EB66-EF43-4561-98F5-1BB7D4F41F01}" destId="{FF67F6E8-2836-4B34-8451-45BA86833388}" srcOrd="1" destOrd="0" presId="urn:microsoft.com/office/officeart/2005/8/layout/lProcess2"/>
    <dgm:cxn modelId="{B8FCE406-8871-4A03-8E27-75D417AA56C8}" srcId="{64C21D29-238B-4F8A-8A12-A988502F9B2F}" destId="{E6BF85C1-E198-4082-B48C-FF897014A21C}" srcOrd="4" destOrd="0" parTransId="{AD992AB6-4DA0-45BA-BF49-0B92B2D2E2FC}" sibTransId="{B95285AE-17B1-4B66-B283-832C46523D74}"/>
    <dgm:cxn modelId="{1567D7B3-8EC9-4251-B0F0-2EF797610696}" srcId="{4806EB66-EF43-4561-98F5-1BB7D4F41F01}" destId="{EBDA26D6-84F0-46EE-957C-8C6BD57E6C1D}" srcOrd="0" destOrd="0" parTransId="{914E8EBC-23E2-4D5A-A077-BB6952C33484}" sibTransId="{018FBC0C-8E03-42F0-A540-302C3B0DCD1C}"/>
    <dgm:cxn modelId="{B37DB956-17C0-45B5-A594-9328EF8B5F88}" srcId="{E7E3511A-B526-46D3-90F1-4E76A2C50CB7}" destId="{A65077EB-8F76-426B-ADA1-2FDC48076F91}" srcOrd="1" destOrd="0" parTransId="{573030AC-CFC7-495E-A04C-B0AF0589D60F}" sibTransId="{B1DAD945-8EAF-429D-9A1C-C2B34E1E2A3F}"/>
    <dgm:cxn modelId="{193A74C0-ECE5-49F3-9DD1-FABF7B4E2DAC}" type="presOf" srcId="{08C81633-59C4-485B-ACA2-FEC023BEE85E}" destId="{2386DEFE-EB02-420A-807F-DD4B8B437408}" srcOrd="0" destOrd="0" presId="urn:microsoft.com/office/officeart/2005/8/layout/lProcess2"/>
    <dgm:cxn modelId="{C5097107-22CA-42E3-B711-5D9085C22E20}" type="presOf" srcId="{E6BF85C1-E198-4082-B48C-FF897014A21C}" destId="{63B7A743-2D85-4CFB-9612-CBBFA760D50D}" srcOrd="1" destOrd="0" presId="urn:microsoft.com/office/officeart/2005/8/layout/lProcess2"/>
    <dgm:cxn modelId="{C87469D4-2F16-488A-AAF8-D2F72BC20B54}" type="presOf" srcId="{08C81633-59C4-485B-ACA2-FEC023BEE85E}" destId="{7F28F9E8-D995-4C2E-A773-F420F7FB1ACB}" srcOrd="1" destOrd="0" presId="urn:microsoft.com/office/officeart/2005/8/layout/lProcess2"/>
    <dgm:cxn modelId="{05F5EF5F-FDB3-4932-AFA7-18B8DFB7B495}" srcId="{4806EB66-EF43-4561-98F5-1BB7D4F41F01}" destId="{A4E784F9-C6F6-4A04-AB4F-7628B530AD1A}" srcOrd="1" destOrd="0" parTransId="{FDEAB2EF-BD00-4F2B-8A3F-46E44AE6E0FF}" sibTransId="{EFDEED0E-5806-4B8C-9B50-C463C17D3BD1}"/>
    <dgm:cxn modelId="{D648CD28-2380-42BD-BDDC-1945C50A5C3B}" srcId="{674DC205-85FE-4EEE-B5ED-06F02D3608B0}" destId="{CF7C0F44-B6BF-4EAC-BA39-62E3F966E507}" srcOrd="0" destOrd="0" parTransId="{B37C0D1C-CAD0-4516-98D1-E37D552E5AD1}" sibTransId="{B5899D0E-CB7B-47F3-A8A0-63EF98027C56}"/>
    <dgm:cxn modelId="{1FEDF5BC-FF15-4CD1-A2ED-45538A484BF5}" srcId="{64C21D29-238B-4F8A-8A12-A988502F9B2F}" destId="{E7E3511A-B526-46D3-90F1-4E76A2C50CB7}" srcOrd="1" destOrd="0" parTransId="{A26540D9-B88F-4CAF-BEAB-CCCD64001679}" sibTransId="{7D192DC9-15DC-4B79-8BB8-F8C6F447B556}"/>
    <dgm:cxn modelId="{7131B969-3CFF-4D01-97B7-2CDB1235FD6F}" type="presOf" srcId="{A65077EB-8F76-426B-ADA1-2FDC48076F91}" destId="{EB2B1FAF-FBC6-4DE3-9B8A-A36C217C399F}" srcOrd="0" destOrd="0" presId="urn:microsoft.com/office/officeart/2005/8/layout/lProcess2"/>
    <dgm:cxn modelId="{D71ECB82-254E-4FEC-BA9E-FD6B3847ACF9}" type="presOf" srcId="{BE57BF79-FA3F-4CEF-BF3B-28D54E31A749}" destId="{7E18703A-5038-4FBF-9921-027AE6D44C72}" srcOrd="0" destOrd="0" presId="urn:microsoft.com/office/officeart/2005/8/layout/lProcess2"/>
    <dgm:cxn modelId="{32400EBA-044A-4A37-8480-62C556206463}" type="presOf" srcId="{CF7C0F44-B6BF-4EAC-BA39-62E3F966E507}" destId="{20D0FEBB-0FF3-4849-9211-BA23A84997A7}" srcOrd="0" destOrd="0" presId="urn:microsoft.com/office/officeart/2005/8/layout/lProcess2"/>
    <dgm:cxn modelId="{29012A75-00D2-4566-871B-10DC2A5CF56D}" srcId="{08C81633-59C4-485B-ACA2-FEC023BEE85E}" destId="{EE264C9D-4B8B-47D7-B276-BA8231D35FE4}" srcOrd="0" destOrd="0" parTransId="{E8BD27C2-668B-4C71-BC4A-D10A2B8A5CEA}" sibTransId="{F56F6667-28B6-4C32-906E-5F386877E688}"/>
    <dgm:cxn modelId="{8A3422A8-8D22-409E-820A-3DF29E1853D4}" type="presOf" srcId="{E6BF85C1-E198-4082-B48C-FF897014A21C}" destId="{F9EFC1A6-1BD2-4087-A15C-72CDB347DF94}" srcOrd="0" destOrd="0" presId="urn:microsoft.com/office/officeart/2005/8/layout/lProcess2"/>
    <dgm:cxn modelId="{923ED701-18C7-418E-A821-ECD0AC80FA14}" type="presParOf" srcId="{4D6F56DE-04B2-4388-AB0D-F0D92EBFE65E}" destId="{BCDAC51E-18BC-471F-91F8-05C6999FD22D}" srcOrd="0" destOrd="0" presId="urn:microsoft.com/office/officeart/2005/8/layout/lProcess2"/>
    <dgm:cxn modelId="{AC143C7F-FBDA-4CE9-BF6E-FEB2DF18E585}" type="presParOf" srcId="{BCDAC51E-18BC-471F-91F8-05C6999FD22D}" destId="{7F605E1C-092C-4D34-9087-5F29CCB78865}" srcOrd="0" destOrd="0" presId="urn:microsoft.com/office/officeart/2005/8/layout/lProcess2"/>
    <dgm:cxn modelId="{2CC691A1-D175-4A4F-B581-430835238888}" type="presParOf" srcId="{BCDAC51E-18BC-471F-91F8-05C6999FD22D}" destId="{FF67F6E8-2836-4B34-8451-45BA86833388}" srcOrd="1" destOrd="0" presId="urn:microsoft.com/office/officeart/2005/8/layout/lProcess2"/>
    <dgm:cxn modelId="{ED91417E-663E-43F4-8C1A-78F76E884168}" type="presParOf" srcId="{BCDAC51E-18BC-471F-91F8-05C6999FD22D}" destId="{6BA906D3-C0E6-4706-8C27-16A1E9CF30DB}" srcOrd="2" destOrd="0" presId="urn:microsoft.com/office/officeart/2005/8/layout/lProcess2"/>
    <dgm:cxn modelId="{95D56D3B-0997-46AC-8A5B-FD12CF112A1E}" type="presParOf" srcId="{6BA906D3-C0E6-4706-8C27-16A1E9CF30DB}" destId="{32BED223-D713-44AE-A14F-09E9F798FEE8}" srcOrd="0" destOrd="0" presId="urn:microsoft.com/office/officeart/2005/8/layout/lProcess2"/>
    <dgm:cxn modelId="{C25830CA-2408-448C-8FFD-6426303250B6}" type="presParOf" srcId="{32BED223-D713-44AE-A14F-09E9F798FEE8}" destId="{1A28546B-1A3F-42C6-A6ED-75FEB30F9D36}" srcOrd="0" destOrd="0" presId="urn:microsoft.com/office/officeart/2005/8/layout/lProcess2"/>
    <dgm:cxn modelId="{E4E18653-E147-4AC5-9890-D93B13B8B143}" type="presParOf" srcId="{32BED223-D713-44AE-A14F-09E9F798FEE8}" destId="{E54E07C5-CA8B-4678-94E2-3D033CC2973F}" srcOrd="1" destOrd="0" presId="urn:microsoft.com/office/officeart/2005/8/layout/lProcess2"/>
    <dgm:cxn modelId="{D91C1603-7917-4387-9954-B1BC204CF464}" type="presParOf" srcId="{32BED223-D713-44AE-A14F-09E9F798FEE8}" destId="{B55A2064-BA85-44B6-BB08-7B119247E881}" srcOrd="2" destOrd="0" presId="urn:microsoft.com/office/officeart/2005/8/layout/lProcess2"/>
    <dgm:cxn modelId="{4D78044B-6867-48CF-A7B6-E3FBA4E51F79}" type="presParOf" srcId="{4D6F56DE-04B2-4388-AB0D-F0D92EBFE65E}" destId="{A43FAAA9-9E86-4FC9-B52D-020EC7483F13}" srcOrd="1" destOrd="0" presId="urn:microsoft.com/office/officeart/2005/8/layout/lProcess2"/>
    <dgm:cxn modelId="{A51E721F-9933-4622-9C9B-EE8DB32F0AB0}" type="presParOf" srcId="{4D6F56DE-04B2-4388-AB0D-F0D92EBFE65E}" destId="{15E768D8-FD56-4C90-AE59-A7D196641702}" srcOrd="2" destOrd="0" presId="urn:microsoft.com/office/officeart/2005/8/layout/lProcess2"/>
    <dgm:cxn modelId="{7E9013C0-403A-4A7D-86BD-A70CE850D094}" type="presParOf" srcId="{15E768D8-FD56-4C90-AE59-A7D196641702}" destId="{76934F87-731E-4866-95AD-0A24DC85DAF6}" srcOrd="0" destOrd="0" presId="urn:microsoft.com/office/officeart/2005/8/layout/lProcess2"/>
    <dgm:cxn modelId="{861F3D21-6204-43A0-9532-CCA04019DC89}" type="presParOf" srcId="{15E768D8-FD56-4C90-AE59-A7D196641702}" destId="{D9FB0D36-52C6-41D7-BA7B-FF00AECC4B44}" srcOrd="1" destOrd="0" presId="urn:microsoft.com/office/officeart/2005/8/layout/lProcess2"/>
    <dgm:cxn modelId="{FE23ADA2-EC82-4D0E-8B19-AE5529C59867}" type="presParOf" srcId="{15E768D8-FD56-4C90-AE59-A7D196641702}" destId="{FB1AD5BB-1F7B-4782-A4CD-502075FF1CFA}" srcOrd="2" destOrd="0" presId="urn:microsoft.com/office/officeart/2005/8/layout/lProcess2"/>
    <dgm:cxn modelId="{1BCEA281-F4B3-492D-8AE7-A960991F372B}" type="presParOf" srcId="{FB1AD5BB-1F7B-4782-A4CD-502075FF1CFA}" destId="{F17D2486-5E99-4299-A6EA-897A9DFF6A16}" srcOrd="0" destOrd="0" presId="urn:microsoft.com/office/officeart/2005/8/layout/lProcess2"/>
    <dgm:cxn modelId="{44D288A2-3852-469C-9D2B-291ED75D894C}" type="presParOf" srcId="{F17D2486-5E99-4299-A6EA-897A9DFF6A16}" destId="{C86EE3BC-F839-4816-8AC5-99598398CCEE}" srcOrd="0" destOrd="0" presId="urn:microsoft.com/office/officeart/2005/8/layout/lProcess2"/>
    <dgm:cxn modelId="{E823C947-3CA9-49C0-9E9A-0B1EA8E07A7B}" type="presParOf" srcId="{F17D2486-5E99-4299-A6EA-897A9DFF6A16}" destId="{B84F65E3-61F1-43F3-9FFA-F395D6AD3130}" srcOrd="1" destOrd="0" presId="urn:microsoft.com/office/officeart/2005/8/layout/lProcess2"/>
    <dgm:cxn modelId="{9D5CBD4E-3367-4320-8660-05326FB97EE4}" type="presParOf" srcId="{F17D2486-5E99-4299-A6EA-897A9DFF6A16}" destId="{EB2B1FAF-FBC6-4DE3-9B8A-A36C217C399F}" srcOrd="2" destOrd="0" presId="urn:microsoft.com/office/officeart/2005/8/layout/lProcess2"/>
    <dgm:cxn modelId="{D7C126A6-72F0-473D-A8CB-870651A1FCEA}" type="presParOf" srcId="{4D6F56DE-04B2-4388-AB0D-F0D92EBFE65E}" destId="{C1A1DD25-D565-42FC-8BF0-FD22FEFA19F4}" srcOrd="3" destOrd="0" presId="urn:microsoft.com/office/officeart/2005/8/layout/lProcess2"/>
    <dgm:cxn modelId="{AD5C1AEA-ED02-4589-A335-6CEAAE9086AF}" type="presParOf" srcId="{4D6F56DE-04B2-4388-AB0D-F0D92EBFE65E}" destId="{B9D0DB44-2447-42B9-B476-1F2F888C11D1}" srcOrd="4" destOrd="0" presId="urn:microsoft.com/office/officeart/2005/8/layout/lProcess2"/>
    <dgm:cxn modelId="{A34E425A-BBB0-47F6-A2E0-A5CB06593D8B}" type="presParOf" srcId="{B9D0DB44-2447-42B9-B476-1F2F888C11D1}" destId="{4167BD02-C9CB-4B35-AAF7-647D14CBFA8E}" srcOrd="0" destOrd="0" presId="urn:microsoft.com/office/officeart/2005/8/layout/lProcess2"/>
    <dgm:cxn modelId="{7F4DE232-E987-4BD9-9E00-A7DEA8A0993E}" type="presParOf" srcId="{B9D0DB44-2447-42B9-B476-1F2F888C11D1}" destId="{25A332DD-6ABF-46E3-B347-306F3B037CD2}" srcOrd="1" destOrd="0" presId="urn:microsoft.com/office/officeart/2005/8/layout/lProcess2"/>
    <dgm:cxn modelId="{B50A6BDA-E40B-4A13-AB63-D7F30DEB1030}" type="presParOf" srcId="{B9D0DB44-2447-42B9-B476-1F2F888C11D1}" destId="{E2D55300-D2D4-4CA6-8B92-A688B58314F0}" srcOrd="2" destOrd="0" presId="urn:microsoft.com/office/officeart/2005/8/layout/lProcess2"/>
    <dgm:cxn modelId="{E4C2970D-F156-4BF0-9462-5CA01956A060}" type="presParOf" srcId="{E2D55300-D2D4-4CA6-8B92-A688B58314F0}" destId="{1F4EF450-34D2-4675-B660-5E89F50BBCFE}" srcOrd="0" destOrd="0" presId="urn:microsoft.com/office/officeart/2005/8/layout/lProcess2"/>
    <dgm:cxn modelId="{57A07AE9-376E-416C-BD13-BC5A6DF1F9B6}" type="presParOf" srcId="{1F4EF450-34D2-4675-B660-5E89F50BBCFE}" destId="{4FFFB2B3-AF64-494F-9007-067F8FE70DCC}" srcOrd="0" destOrd="0" presId="urn:microsoft.com/office/officeart/2005/8/layout/lProcess2"/>
    <dgm:cxn modelId="{C5AF4095-FECE-4B40-BE67-42CBEDC5CF17}" type="presParOf" srcId="{1F4EF450-34D2-4675-B660-5E89F50BBCFE}" destId="{4D9B3CF5-D803-4DF1-A8F5-6E29D2345CCE}" srcOrd="1" destOrd="0" presId="urn:microsoft.com/office/officeart/2005/8/layout/lProcess2"/>
    <dgm:cxn modelId="{3C6A7D6C-E223-4F6F-B530-5F2E0C746909}" type="presParOf" srcId="{1F4EF450-34D2-4675-B660-5E89F50BBCFE}" destId="{7E18703A-5038-4FBF-9921-027AE6D44C72}" srcOrd="2" destOrd="0" presId="urn:microsoft.com/office/officeart/2005/8/layout/lProcess2"/>
    <dgm:cxn modelId="{008914BC-9BFD-4735-81AC-527834F6D225}" type="presParOf" srcId="{4D6F56DE-04B2-4388-AB0D-F0D92EBFE65E}" destId="{DDABFEE5-9AA5-44DE-8828-E9275BCD8982}" srcOrd="5" destOrd="0" presId="urn:microsoft.com/office/officeart/2005/8/layout/lProcess2"/>
    <dgm:cxn modelId="{F8A792CA-D5B2-4164-81CF-E014419AD313}" type="presParOf" srcId="{4D6F56DE-04B2-4388-AB0D-F0D92EBFE65E}" destId="{5D6EAF25-CD4D-4A59-8348-C32DBE20A7B2}" srcOrd="6" destOrd="0" presId="urn:microsoft.com/office/officeart/2005/8/layout/lProcess2"/>
    <dgm:cxn modelId="{0762AB68-DDE4-4488-A064-471878A56121}" type="presParOf" srcId="{5D6EAF25-CD4D-4A59-8348-C32DBE20A7B2}" destId="{D8C7719F-2969-443C-A0F4-9C18EBF349C2}" srcOrd="0" destOrd="0" presId="urn:microsoft.com/office/officeart/2005/8/layout/lProcess2"/>
    <dgm:cxn modelId="{B23EA298-8BE3-48FD-BBD7-A6D71C017769}" type="presParOf" srcId="{5D6EAF25-CD4D-4A59-8348-C32DBE20A7B2}" destId="{81F7993D-4EF5-4394-A323-599BC04C4411}" srcOrd="1" destOrd="0" presId="urn:microsoft.com/office/officeart/2005/8/layout/lProcess2"/>
    <dgm:cxn modelId="{72B41239-017C-4BE0-8E3A-9921370B1C07}" type="presParOf" srcId="{5D6EAF25-CD4D-4A59-8348-C32DBE20A7B2}" destId="{E1FB7F90-9572-4AD8-A6C1-21C4BFF6E8EC}" srcOrd="2" destOrd="0" presId="urn:microsoft.com/office/officeart/2005/8/layout/lProcess2"/>
    <dgm:cxn modelId="{B8E17203-1ED5-4760-83E2-615BCFF86F06}" type="presParOf" srcId="{E1FB7F90-9572-4AD8-A6C1-21C4BFF6E8EC}" destId="{732F31F4-B5F4-49F3-8AB7-1B33745D07EC}" srcOrd="0" destOrd="0" presId="urn:microsoft.com/office/officeart/2005/8/layout/lProcess2"/>
    <dgm:cxn modelId="{CE870C0E-7B04-468D-B24A-A6C2191F7F99}" type="presParOf" srcId="{732F31F4-B5F4-49F3-8AB7-1B33745D07EC}" destId="{20D0FEBB-0FF3-4849-9211-BA23A84997A7}" srcOrd="0" destOrd="0" presId="urn:microsoft.com/office/officeart/2005/8/layout/lProcess2"/>
    <dgm:cxn modelId="{D936974C-63DB-4FC9-9F99-97EE7FD46760}" type="presParOf" srcId="{732F31F4-B5F4-49F3-8AB7-1B33745D07EC}" destId="{9E2FACE9-EDB0-47F3-A361-26386E32AEFE}" srcOrd="1" destOrd="0" presId="urn:microsoft.com/office/officeart/2005/8/layout/lProcess2"/>
    <dgm:cxn modelId="{0BC0FF8C-F252-4992-91A4-55488D0B323E}" type="presParOf" srcId="{732F31F4-B5F4-49F3-8AB7-1B33745D07EC}" destId="{B827D282-FD25-45A1-8A1A-9BC72390A271}" srcOrd="2" destOrd="0" presId="urn:microsoft.com/office/officeart/2005/8/layout/lProcess2"/>
    <dgm:cxn modelId="{15864FB7-9127-4679-9025-6C785C1B3092}" type="presParOf" srcId="{4D6F56DE-04B2-4388-AB0D-F0D92EBFE65E}" destId="{C7050EE4-B0A7-40A4-ACC1-7CE829D5DA7C}" srcOrd="7" destOrd="0" presId="urn:microsoft.com/office/officeart/2005/8/layout/lProcess2"/>
    <dgm:cxn modelId="{4C34AF79-EDFE-4479-8024-6D3496795BB0}" type="presParOf" srcId="{4D6F56DE-04B2-4388-AB0D-F0D92EBFE65E}" destId="{33E43F88-E7C2-42FE-880A-DB61F2EC055D}" srcOrd="8" destOrd="0" presId="urn:microsoft.com/office/officeart/2005/8/layout/lProcess2"/>
    <dgm:cxn modelId="{0B58CDB0-0501-4C0E-97E1-57D1A00D9B5E}" type="presParOf" srcId="{33E43F88-E7C2-42FE-880A-DB61F2EC055D}" destId="{F9EFC1A6-1BD2-4087-A15C-72CDB347DF94}" srcOrd="0" destOrd="0" presId="urn:microsoft.com/office/officeart/2005/8/layout/lProcess2"/>
    <dgm:cxn modelId="{70E5BB13-FDBD-4787-BA3E-5A85D7846DBC}" type="presParOf" srcId="{33E43F88-E7C2-42FE-880A-DB61F2EC055D}" destId="{63B7A743-2D85-4CFB-9612-CBBFA760D50D}" srcOrd="1" destOrd="0" presId="urn:microsoft.com/office/officeart/2005/8/layout/lProcess2"/>
    <dgm:cxn modelId="{4388BE2A-39F3-4198-A169-D8B52938B97A}" type="presParOf" srcId="{33E43F88-E7C2-42FE-880A-DB61F2EC055D}" destId="{0BDCF331-BBE2-4F75-8E02-0EBA8FB7FA56}" srcOrd="2" destOrd="0" presId="urn:microsoft.com/office/officeart/2005/8/layout/lProcess2"/>
    <dgm:cxn modelId="{6D954F32-562E-4249-A806-E37CF466978C}" type="presParOf" srcId="{0BDCF331-BBE2-4F75-8E02-0EBA8FB7FA56}" destId="{CC52F634-5075-48BE-84BF-28BEB855B71F}" srcOrd="0" destOrd="0" presId="urn:microsoft.com/office/officeart/2005/8/layout/lProcess2"/>
    <dgm:cxn modelId="{683B992F-6786-4BD7-AC0D-0A80835DFBDE}" type="presParOf" srcId="{CC52F634-5075-48BE-84BF-28BEB855B71F}" destId="{723302AA-DC18-4754-8C58-E4C6860B9A09}" srcOrd="0" destOrd="0" presId="urn:microsoft.com/office/officeart/2005/8/layout/lProcess2"/>
    <dgm:cxn modelId="{0EAD885D-5033-40E2-BD7D-812D8F90A479}" type="presParOf" srcId="{CC52F634-5075-48BE-84BF-28BEB855B71F}" destId="{1E3EE4D1-685C-451A-AF99-501B15165E7D}" srcOrd="1" destOrd="0" presId="urn:microsoft.com/office/officeart/2005/8/layout/lProcess2"/>
    <dgm:cxn modelId="{F30F9CFF-20B3-4C11-9278-902BD779D8BA}" type="presParOf" srcId="{CC52F634-5075-48BE-84BF-28BEB855B71F}" destId="{63900BE5-BC90-4D30-8204-33A26417747D}" srcOrd="2" destOrd="0" presId="urn:microsoft.com/office/officeart/2005/8/layout/lProcess2"/>
    <dgm:cxn modelId="{9A017D6A-0862-42AD-A05B-0B14BE420839}" type="presParOf" srcId="{4D6F56DE-04B2-4388-AB0D-F0D92EBFE65E}" destId="{62A0DA86-0449-4CF3-AAE4-FA433743D272}" srcOrd="9" destOrd="0" presId="urn:microsoft.com/office/officeart/2005/8/layout/lProcess2"/>
    <dgm:cxn modelId="{B0F2F37D-B003-465F-9C95-0BA77E774786}" type="presParOf" srcId="{4D6F56DE-04B2-4388-AB0D-F0D92EBFE65E}" destId="{F112FF84-BE65-49C8-99D6-CD4F6646C311}" srcOrd="10" destOrd="0" presId="urn:microsoft.com/office/officeart/2005/8/layout/lProcess2"/>
    <dgm:cxn modelId="{4B96DB10-9417-4444-8218-DD4AECA5DED6}" type="presParOf" srcId="{F112FF84-BE65-49C8-99D6-CD4F6646C311}" destId="{2386DEFE-EB02-420A-807F-DD4B8B437408}" srcOrd="0" destOrd="0" presId="urn:microsoft.com/office/officeart/2005/8/layout/lProcess2"/>
    <dgm:cxn modelId="{CCB89CBB-4E24-4166-98B8-BA6D21300C53}" type="presParOf" srcId="{F112FF84-BE65-49C8-99D6-CD4F6646C311}" destId="{7F28F9E8-D995-4C2E-A773-F420F7FB1ACB}" srcOrd="1" destOrd="0" presId="urn:microsoft.com/office/officeart/2005/8/layout/lProcess2"/>
    <dgm:cxn modelId="{15010D34-5287-47A8-8642-64F65AD53B08}" type="presParOf" srcId="{F112FF84-BE65-49C8-99D6-CD4F6646C311}" destId="{C953CD75-8075-40E1-B4F3-6936AD34EDC9}" srcOrd="2" destOrd="0" presId="urn:microsoft.com/office/officeart/2005/8/layout/lProcess2"/>
    <dgm:cxn modelId="{6750803C-F5D0-4FB4-B32C-861B408F3815}" type="presParOf" srcId="{C953CD75-8075-40E1-B4F3-6936AD34EDC9}" destId="{4C0AC736-4E46-4105-8A13-FB05ABD6B78E}" srcOrd="0" destOrd="0" presId="urn:microsoft.com/office/officeart/2005/8/layout/lProcess2"/>
    <dgm:cxn modelId="{469E2313-ACC2-4BE1-B49B-FD49304603B8}" type="presParOf" srcId="{4C0AC736-4E46-4105-8A13-FB05ABD6B78E}" destId="{55BB2901-1100-4BBF-AF3D-3900578754A6}" srcOrd="0" destOrd="0" presId="urn:microsoft.com/office/officeart/2005/8/layout/lProcess2"/>
    <dgm:cxn modelId="{57B89E4C-89B2-44A5-AB1D-157F26B027C3}" type="presParOf" srcId="{4C0AC736-4E46-4105-8A13-FB05ABD6B78E}" destId="{478BDC3A-5BAE-4511-9439-7FDDB3FF45AC}" srcOrd="1" destOrd="0" presId="urn:microsoft.com/office/officeart/2005/8/layout/lProcess2"/>
    <dgm:cxn modelId="{5EB1BE59-F4FA-4423-B521-8B210292E716}" type="presParOf" srcId="{4C0AC736-4E46-4105-8A13-FB05ABD6B78E}" destId="{3EF40D77-77CE-4956-B87F-9528A9B0B69C}"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2587EB-51CF-4856-B4DD-B45BE73C7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20C1AE9-4AEC-4BC8-BC52-5D6464872D08}">
      <dgm:prSet phldrT="[Text]" custT="1"/>
      <dgm:spPr/>
      <dgm:t>
        <a:bodyPr/>
        <a:lstStyle/>
        <a:p>
          <a:r>
            <a:rPr lang="en-GB" sz="1500"/>
            <a:t>Global impacts</a:t>
          </a:r>
        </a:p>
      </dgm:t>
    </dgm:pt>
    <dgm:pt modelId="{3F9A47A1-DB81-4C6B-9390-8B5FFD65BFDF}" type="parTrans" cxnId="{D161FE6B-918E-4A2C-A4CD-D5EAFFE0C677}">
      <dgm:prSet/>
      <dgm:spPr/>
      <dgm:t>
        <a:bodyPr/>
        <a:lstStyle/>
        <a:p>
          <a:endParaRPr lang="en-GB"/>
        </a:p>
      </dgm:t>
    </dgm:pt>
    <dgm:pt modelId="{F591FDE4-DF43-4C8A-9582-CCA8296BD90D}" type="sibTrans" cxnId="{D161FE6B-918E-4A2C-A4CD-D5EAFFE0C677}">
      <dgm:prSet/>
      <dgm:spPr/>
      <dgm:t>
        <a:bodyPr/>
        <a:lstStyle/>
        <a:p>
          <a:endParaRPr lang="en-GB"/>
        </a:p>
      </dgm:t>
    </dgm:pt>
    <dgm:pt modelId="{75DCD7CE-D024-4655-AA7F-1DB7FAB51EFF}">
      <dgm:prSet phldrT="[Text]" custT="1"/>
      <dgm:spPr/>
      <dgm:t>
        <a:bodyPr/>
        <a:lstStyle/>
        <a:p>
          <a:r>
            <a:rPr lang="en-GB" sz="1100" b="0" i="0"/>
            <a:t>pool national research efforts to tackle common European challenges more effectively in a few key areas</a:t>
          </a:r>
          <a:endParaRPr lang="en-GB" sz="1100"/>
        </a:p>
      </dgm:t>
    </dgm:pt>
    <dgm:pt modelId="{686531D3-1ECB-4541-9B83-3E21EA0839C3}" type="parTrans" cxnId="{D67791FA-545D-44EC-A96E-5A64F37D15C1}">
      <dgm:prSet/>
      <dgm:spPr/>
      <dgm:t>
        <a:bodyPr/>
        <a:lstStyle/>
        <a:p>
          <a:endParaRPr lang="en-GB"/>
        </a:p>
      </dgm:t>
    </dgm:pt>
    <dgm:pt modelId="{72BFF03B-8401-4059-B19B-FBECD2657CB6}" type="sibTrans" cxnId="{D67791FA-545D-44EC-A96E-5A64F37D15C1}">
      <dgm:prSet/>
      <dgm:spPr/>
      <dgm:t>
        <a:bodyPr/>
        <a:lstStyle/>
        <a:p>
          <a:endParaRPr lang="en-GB"/>
        </a:p>
      </dgm:t>
    </dgm:pt>
    <dgm:pt modelId="{B36E6D4F-F017-415C-9B7E-F0408AAB4E18}">
      <dgm:prSet phldrT="[Text]" custT="1"/>
      <dgm:spPr/>
      <dgm:t>
        <a:bodyPr/>
        <a:lstStyle/>
        <a:p>
          <a:r>
            <a:rPr lang="en-GB" sz="1500"/>
            <a:t>Intermediate impacts</a:t>
          </a:r>
        </a:p>
      </dgm:t>
    </dgm:pt>
    <dgm:pt modelId="{C47ECCC9-3005-4E87-AE36-1406C3F32B83}" type="parTrans" cxnId="{C5EF415B-8149-425B-BAE3-A4F8E216F997}">
      <dgm:prSet/>
      <dgm:spPr/>
      <dgm:t>
        <a:bodyPr/>
        <a:lstStyle/>
        <a:p>
          <a:endParaRPr lang="en-GB"/>
        </a:p>
      </dgm:t>
    </dgm:pt>
    <dgm:pt modelId="{3DAB9A33-B64C-405C-A3E7-3D3836A9C2EF}" type="sibTrans" cxnId="{C5EF415B-8149-425B-BAE3-A4F8E216F997}">
      <dgm:prSet/>
      <dgm:spPr/>
      <dgm:t>
        <a:bodyPr/>
        <a:lstStyle/>
        <a:p>
          <a:endParaRPr lang="en-GB"/>
        </a:p>
      </dgm:t>
    </dgm:pt>
    <dgm:pt modelId="{7F2455B1-CDB3-4CBD-BF84-E188527A8CA3}">
      <dgm:prSet phldrT="[Text]" custT="1"/>
      <dgm:spPr/>
      <dgm:t>
        <a:bodyPr/>
        <a:lstStyle/>
        <a:p>
          <a:r>
            <a:rPr lang="en-GB" sz="1500"/>
            <a:t>outcomes (immediate impacts)</a:t>
          </a:r>
        </a:p>
      </dgm:t>
    </dgm:pt>
    <dgm:pt modelId="{63A38279-6A52-4404-BC91-AD7A695F56FD}" type="parTrans" cxnId="{F0ABFA26-029D-47EC-BA3A-EB14B5EAB886}">
      <dgm:prSet/>
      <dgm:spPr/>
      <dgm:t>
        <a:bodyPr/>
        <a:lstStyle/>
        <a:p>
          <a:endParaRPr lang="en-GB"/>
        </a:p>
      </dgm:t>
    </dgm:pt>
    <dgm:pt modelId="{A0F9BBC6-0DBA-405D-B371-61982FC9CEE0}" type="sibTrans" cxnId="{F0ABFA26-029D-47EC-BA3A-EB14B5EAB886}">
      <dgm:prSet/>
      <dgm:spPr/>
      <dgm:t>
        <a:bodyPr/>
        <a:lstStyle/>
        <a:p>
          <a:endParaRPr lang="en-GB"/>
        </a:p>
      </dgm:t>
    </dgm:pt>
    <dgm:pt modelId="{0F224DCE-24E9-4569-8223-C464F77A7AFB}">
      <dgm:prSet phldrT="[Text]" custT="1"/>
      <dgm:spPr/>
      <dgm:t>
        <a:bodyPr/>
        <a:lstStyle/>
        <a:p>
          <a:r>
            <a:rPr lang="en-GB" sz="1100"/>
            <a:t>S&amp;T; economic; capacity &amp; network building; symbolic; policy; organisational / behavioural; societal; environmental; health</a:t>
          </a:r>
        </a:p>
      </dgm:t>
    </dgm:pt>
    <dgm:pt modelId="{2FE04438-07E8-4C8F-ACAA-09B9C2655A56}" type="parTrans" cxnId="{11E45B67-9A89-46D8-BB02-A51ACD3AFFC6}">
      <dgm:prSet/>
      <dgm:spPr/>
      <dgm:t>
        <a:bodyPr/>
        <a:lstStyle/>
        <a:p>
          <a:endParaRPr lang="en-GB"/>
        </a:p>
      </dgm:t>
    </dgm:pt>
    <dgm:pt modelId="{705EED24-7870-48D1-89F4-6B5BAC913504}" type="sibTrans" cxnId="{11E45B67-9A89-46D8-BB02-A51ACD3AFFC6}">
      <dgm:prSet/>
      <dgm:spPr/>
      <dgm:t>
        <a:bodyPr/>
        <a:lstStyle/>
        <a:p>
          <a:endParaRPr lang="en-GB"/>
        </a:p>
      </dgm:t>
    </dgm:pt>
    <dgm:pt modelId="{DD516350-0752-4E4D-B08B-570AF063D383}">
      <dgm:prSet phldrT="[Text]" custT="1"/>
      <dgm:spPr/>
      <dgm:t>
        <a:bodyPr/>
        <a:lstStyle/>
        <a:p>
          <a:r>
            <a:rPr lang="en-GB" sz="1500" dirty="0" smtClean="0"/>
            <a:t>Outputs </a:t>
          </a:r>
          <a:r>
            <a:rPr lang="en-GB" sz="1500" dirty="0"/>
            <a:t>(project level)</a:t>
          </a:r>
        </a:p>
      </dgm:t>
    </dgm:pt>
    <dgm:pt modelId="{EF9A8850-F23C-4E84-A1CB-A80480DFDFEC}" type="parTrans" cxnId="{CF53F16F-0C5D-4FFC-8B09-AD8E1C15773C}">
      <dgm:prSet/>
      <dgm:spPr/>
      <dgm:t>
        <a:bodyPr/>
        <a:lstStyle/>
        <a:p>
          <a:endParaRPr lang="en-GB"/>
        </a:p>
      </dgm:t>
    </dgm:pt>
    <dgm:pt modelId="{EF8A6D0D-B61B-49E7-B807-46F24DA99DF8}" type="sibTrans" cxnId="{CF53F16F-0C5D-4FFC-8B09-AD8E1C15773C}">
      <dgm:prSet/>
      <dgm:spPr/>
      <dgm:t>
        <a:bodyPr/>
        <a:lstStyle/>
        <a:p>
          <a:endParaRPr lang="en-GB"/>
        </a:p>
      </dgm:t>
    </dgm:pt>
    <dgm:pt modelId="{FDB69464-CCF5-4DA3-8785-513129FFF579}">
      <dgm:prSet phldrT="[Text]" custT="1"/>
      <dgm:spPr/>
      <dgm:t>
        <a:bodyPr/>
        <a:lstStyle/>
        <a:p>
          <a:r>
            <a:rPr lang="en-GB" sz="1100" dirty="0"/>
            <a:t>methods, scenarios, modelling, monitoring, assessment, valuation, tech. solutions, databases, standards, training, mobility, </a:t>
          </a:r>
          <a:r>
            <a:rPr lang="en-GB" sz="1100" dirty="0">
              <a:solidFill>
                <a:sysClr val="windowText" lastClr="000000"/>
              </a:solidFill>
            </a:rPr>
            <a:t>awareness-raising, capacity </a:t>
          </a:r>
          <a:r>
            <a:rPr lang="en-GB" sz="1100" dirty="0" smtClean="0">
              <a:solidFill>
                <a:sysClr val="windowText" lastClr="000000"/>
              </a:solidFill>
            </a:rPr>
            <a:t>building</a:t>
          </a:r>
          <a:endParaRPr lang="en-GB" sz="1100" dirty="0">
            <a:solidFill>
              <a:sysClr val="windowText" lastClr="000000"/>
            </a:solidFill>
          </a:endParaRPr>
        </a:p>
      </dgm:t>
    </dgm:pt>
    <dgm:pt modelId="{59C1AFD6-0E71-4F06-886C-9F9CD3436192}" type="parTrans" cxnId="{5D2E3B82-BD39-4F0C-8E94-C8C758D88789}">
      <dgm:prSet/>
      <dgm:spPr/>
      <dgm:t>
        <a:bodyPr/>
        <a:lstStyle/>
        <a:p>
          <a:endParaRPr lang="en-GB"/>
        </a:p>
      </dgm:t>
    </dgm:pt>
    <dgm:pt modelId="{E1A72861-C533-4D28-BE6F-5CA375240741}" type="sibTrans" cxnId="{5D2E3B82-BD39-4F0C-8E94-C8C758D88789}">
      <dgm:prSet/>
      <dgm:spPr/>
      <dgm:t>
        <a:bodyPr/>
        <a:lstStyle/>
        <a:p>
          <a:endParaRPr lang="en-GB"/>
        </a:p>
      </dgm:t>
    </dgm:pt>
    <dgm:pt modelId="{EE2A7463-9DA8-4E53-8481-024893968089}">
      <dgm:prSet phldrT="[Text]" custT="1"/>
      <dgm:spPr/>
      <dgm:t>
        <a:bodyPr/>
        <a:lstStyle/>
        <a:p>
          <a:r>
            <a:rPr lang="en-GB" sz="1100" dirty="0"/>
            <a:t> raise biological efficiency of European agriculture; respond to increased food demand; operate agriculture within accepted limits; resilience in agricultural &amp; food sys.</a:t>
          </a:r>
        </a:p>
      </dgm:t>
    </dgm:pt>
    <dgm:pt modelId="{6F5DBC7E-BE88-4A64-8234-1A2B4BF63A9E}" type="parTrans" cxnId="{9324BAA3-B311-40D7-A002-26EB087AE4FE}">
      <dgm:prSet/>
      <dgm:spPr/>
      <dgm:t>
        <a:bodyPr/>
        <a:lstStyle/>
        <a:p>
          <a:endParaRPr lang="en-GB"/>
        </a:p>
      </dgm:t>
    </dgm:pt>
    <dgm:pt modelId="{52EC8A51-5C91-4E09-B23E-0EA778DC295A}" type="sibTrans" cxnId="{9324BAA3-B311-40D7-A002-26EB087AE4FE}">
      <dgm:prSet/>
      <dgm:spPr/>
      <dgm:t>
        <a:bodyPr/>
        <a:lstStyle/>
        <a:p>
          <a:endParaRPr lang="en-GB"/>
        </a:p>
      </dgm:t>
    </dgm:pt>
    <dgm:pt modelId="{2FF22CFF-214A-454B-84EF-09D41A5C2E84}" type="pres">
      <dgm:prSet presAssocID="{622587EB-51CF-4856-B4DD-B45BE73C782C}" presName="Name0" presStyleCnt="0">
        <dgm:presLayoutVars>
          <dgm:dir/>
          <dgm:animLvl val="lvl"/>
          <dgm:resizeHandles val="exact"/>
        </dgm:presLayoutVars>
      </dgm:prSet>
      <dgm:spPr/>
      <dgm:t>
        <a:bodyPr/>
        <a:lstStyle/>
        <a:p>
          <a:endParaRPr lang="en-GB"/>
        </a:p>
      </dgm:t>
    </dgm:pt>
    <dgm:pt modelId="{14049354-4127-4B65-9816-342E4D2F3A84}" type="pres">
      <dgm:prSet presAssocID="{220C1AE9-4AEC-4BC8-BC52-5D6464872D08}" presName="linNode" presStyleCnt="0"/>
      <dgm:spPr/>
    </dgm:pt>
    <dgm:pt modelId="{E5F086F8-37EF-4805-B1A6-24DFE5A682A0}" type="pres">
      <dgm:prSet presAssocID="{220C1AE9-4AEC-4BC8-BC52-5D6464872D08}" presName="parentText" presStyleLbl="node1" presStyleIdx="0" presStyleCnt="4">
        <dgm:presLayoutVars>
          <dgm:chMax val="1"/>
          <dgm:bulletEnabled val="1"/>
        </dgm:presLayoutVars>
      </dgm:prSet>
      <dgm:spPr/>
      <dgm:t>
        <a:bodyPr/>
        <a:lstStyle/>
        <a:p>
          <a:endParaRPr lang="en-GB"/>
        </a:p>
      </dgm:t>
    </dgm:pt>
    <dgm:pt modelId="{5835482C-3CA6-4B6F-9932-3478BEB829A4}" type="pres">
      <dgm:prSet presAssocID="{220C1AE9-4AEC-4BC8-BC52-5D6464872D08}" presName="descendantText" presStyleLbl="alignAccFollowNode1" presStyleIdx="0" presStyleCnt="4">
        <dgm:presLayoutVars>
          <dgm:bulletEnabled val="1"/>
        </dgm:presLayoutVars>
      </dgm:prSet>
      <dgm:spPr/>
      <dgm:t>
        <a:bodyPr/>
        <a:lstStyle/>
        <a:p>
          <a:endParaRPr lang="en-GB"/>
        </a:p>
      </dgm:t>
    </dgm:pt>
    <dgm:pt modelId="{75051A5D-6F50-463A-98E4-4837B2E690B6}" type="pres">
      <dgm:prSet presAssocID="{F591FDE4-DF43-4C8A-9582-CCA8296BD90D}" presName="sp" presStyleCnt="0"/>
      <dgm:spPr/>
    </dgm:pt>
    <dgm:pt modelId="{2C10C399-457F-432C-8315-A46AFFF2CB30}" type="pres">
      <dgm:prSet presAssocID="{B36E6D4F-F017-415C-9B7E-F0408AAB4E18}" presName="linNode" presStyleCnt="0"/>
      <dgm:spPr/>
    </dgm:pt>
    <dgm:pt modelId="{7195479F-76B6-4EA1-9F04-38545195CF70}" type="pres">
      <dgm:prSet presAssocID="{B36E6D4F-F017-415C-9B7E-F0408AAB4E18}" presName="parentText" presStyleLbl="node1" presStyleIdx="1" presStyleCnt="4">
        <dgm:presLayoutVars>
          <dgm:chMax val="1"/>
          <dgm:bulletEnabled val="1"/>
        </dgm:presLayoutVars>
      </dgm:prSet>
      <dgm:spPr/>
      <dgm:t>
        <a:bodyPr/>
        <a:lstStyle/>
        <a:p>
          <a:endParaRPr lang="en-GB"/>
        </a:p>
      </dgm:t>
    </dgm:pt>
    <dgm:pt modelId="{4769552C-3763-473D-A50C-9E6B27E200F5}" type="pres">
      <dgm:prSet presAssocID="{B36E6D4F-F017-415C-9B7E-F0408AAB4E18}" presName="descendantText" presStyleLbl="alignAccFollowNode1" presStyleIdx="1" presStyleCnt="4">
        <dgm:presLayoutVars>
          <dgm:bulletEnabled val="1"/>
        </dgm:presLayoutVars>
      </dgm:prSet>
      <dgm:spPr/>
      <dgm:t>
        <a:bodyPr/>
        <a:lstStyle/>
        <a:p>
          <a:endParaRPr lang="en-GB"/>
        </a:p>
      </dgm:t>
    </dgm:pt>
    <dgm:pt modelId="{84BDFC22-4F07-4FEB-91BE-0FE4F337EB09}" type="pres">
      <dgm:prSet presAssocID="{3DAB9A33-B64C-405C-A3E7-3D3836A9C2EF}" presName="sp" presStyleCnt="0"/>
      <dgm:spPr/>
    </dgm:pt>
    <dgm:pt modelId="{D68E30FE-B67C-40A0-96F5-7E0CB9A20BBD}" type="pres">
      <dgm:prSet presAssocID="{7F2455B1-CDB3-4CBD-BF84-E188527A8CA3}" presName="linNode" presStyleCnt="0"/>
      <dgm:spPr/>
    </dgm:pt>
    <dgm:pt modelId="{AD98C79E-68F9-40FB-810F-F9210B0E555F}" type="pres">
      <dgm:prSet presAssocID="{7F2455B1-CDB3-4CBD-BF84-E188527A8CA3}" presName="parentText" presStyleLbl="node1" presStyleIdx="2" presStyleCnt="4">
        <dgm:presLayoutVars>
          <dgm:chMax val="1"/>
          <dgm:bulletEnabled val="1"/>
        </dgm:presLayoutVars>
      </dgm:prSet>
      <dgm:spPr/>
      <dgm:t>
        <a:bodyPr/>
        <a:lstStyle/>
        <a:p>
          <a:endParaRPr lang="en-GB"/>
        </a:p>
      </dgm:t>
    </dgm:pt>
    <dgm:pt modelId="{80377A41-3B10-4391-9864-6FB73EF9CA04}" type="pres">
      <dgm:prSet presAssocID="{7F2455B1-CDB3-4CBD-BF84-E188527A8CA3}" presName="descendantText" presStyleLbl="alignAccFollowNode1" presStyleIdx="2" presStyleCnt="4">
        <dgm:presLayoutVars>
          <dgm:bulletEnabled val="1"/>
        </dgm:presLayoutVars>
      </dgm:prSet>
      <dgm:spPr/>
      <dgm:t>
        <a:bodyPr/>
        <a:lstStyle/>
        <a:p>
          <a:endParaRPr lang="en-GB"/>
        </a:p>
      </dgm:t>
    </dgm:pt>
    <dgm:pt modelId="{69870C94-E90B-4871-B0F0-53066403A51F}" type="pres">
      <dgm:prSet presAssocID="{A0F9BBC6-0DBA-405D-B371-61982FC9CEE0}" presName="sp" presStyleCnt="0"/>
      <dgm:spPr/>
    </dgm:pt>
    <dgm:pt modelId="{8C892AAE-3478-4998-8171-92F6AFCCC740}" type="pres">
      <dgm:prSet presAssocID="{DD516350-0752-4E4D-B08B-570AF063D383}" presName="linNode" presStyleCnt="0"/>
      <dgm:spPr/>
    </dgm:pt>
    <dgm:pt modelId="{E850A067-9921-4C00-8F4F-5BF94C7C5CDA}" type="pres">
      <dgm:prSet presAssocID="{DD516350-0752-4E4D-B08B-570AF063D383}" presName="parentText" presStyleLbl="node1" presStyleIdx="3" presStyleCnt="4">
        <dgm:presLayoutVars>
          <dgm:chMax val="1"/>
          <dgm:bulletEnabled val="1"/>
        </dgm:presLayoutVars>
      </dgm:prSet>
      <dgm:spPr/>
      <dgm:t>
        <a:bodyPr/>
        <a:lstStyle/>
        <a:p>
          <a:endParaRPr lang="en-GB"/>
        </a:p>
      </dgm:t>
    </dgm:pt>
    <dgm:pt modelId="{68843962-0687-492D-99B1-D8044EE5D17C}" type="pres">
      <dgm:prSet presAssocID="{DD516350-0752-4E4D-B08B-570AF063D383}" presName="descendantText" presStyleLbl="alignAccFollowNode1" presStyleIdx="3" presStyleCnt="4">
        <dgm:presLayoutVars>
          <dgm:bulletEnabled val="1"/>
        </dgm:presLayoutVars>
      </dgm:prSet>
      <dgm:spPr/>
      <dgm:t>
        <a:bodyPr/>
        <a:lstStyle/>
        <a:p>
          <a:endParaRPr lang="en-GB"/>
        </a:p>
      </dgm:t>
    </dgm:pt>
  </dgm:ptLst>
  <dgm:cxnLst>
    <dgm:cxn modelId="{7BCB6EAD-9B58-40B9-9997-B84299374D9A}" type="presOf" srcId="{220C1AE9-4AEC-4BC8-BC52-5D6464872D08}" destId="{E5F086F8-37EF-4805-B1A6-24DFE5A682A0}" srcOrd="0" destOrd="0" presId="urn:microsoft.com/office/officeart/2005/8/layout/vList5"/>
    <dgm:cxn modelId="{54329791-B93F-4AE3-B3A1-2E3FF7953394}" type="presOf" srcId="{622587EB-51CF-4856-B4DD-B45BE73C782C}" destId="{2FF22CFF-214A-454B-84EF-09D41A5C2E84}" srcOrd="0" destOrd="0" presId="urn:microsoft.com/office/officeart/2005/8/layout/vList5"/>
    <dgm:cxn modelId="{11E45B67-9A89-46D8-BB02-A51ACD3AFFC6}" srcId="{7F2455B1-CDB3-4CBD-BF84-E188527A8CA3}" destId="{0F224DCE-24E9-4569-8223-C464F77A7AFB}" srcOrd="0" destOrd="0" parTransId="{2FE04438-07E8-4C8F-ACAA-09B9C2655A56}" sibTransId="{705EED24-7870-48D1-89F4-6B5BAC913504}"/>
    <dgm:cxn modelId="{C5EF415B-8149-425B-BAE3-A4F8E216F997}" srcId="{622587EB-51CF-4856-B4DD-B45BE73C782C}" destId="{B36E6D4F-F017-415C-9B7E-F0408AAB4E18}" srcOrd="1" destOrd="0" parTransId="{C47ECCC9-3005-4E87-AE36-1406C3F32B83}" sibTransId="{3DAB9A33-B64C-405C-A3E7-3D3836A9C2EF}"/>
    <dgm:cxn modelId="{2F723764-7C15-4B1A-B892-A7F5F4FD1E4E}" type="presOf" srcId="{DD516350-0752-4E4D-B08B-570AF063D383}" destId="{E850A067-9921-4C00-8F4F-5BF94C7C5CDA}" srcOrd="0" destOrd="0" presId="urn:microsoft.com/office/officeart/2005/8/layout/vList5"/>
    <dgm:cxn modelId="{4EE4DF8D-EEAD-4E40-AAB8-09AA6EBD9672}" type="presOf" srcId="{75DCD7CE-D024-4655-AA7F-1DB7FAB51EFF}" destId="{5835482C-3CA6-4B6F-9932-3478BEB829A4}" srcOrd="0" destOrd="0" presId="urn:microsoft.com/office/officeart/2005/8/layout/vList5"/>
    <dgm:cxn modelId="{D161FE6B-918E-4A2C-A4CD-D5EAFFE0C677}" srcId="{622587EB-51CF-4856-B4DD-B45BE73C782C}" destId="{220C1AE9-4AEC-4BC8-BC52-5D6464872D08}" srcOrd="0" destOrd="0" parTransId="{3F9A47A1-DB81-4C6B-9390-8B5FFD65BFDF}" sibTransId="{F591FDE4-DF43-4C8A-9582-CCA8296BD90D}"/>
    <dgm:cxn modelId="{CAF3FA34-B7EC-4FBE-919D-387698518E61}" type="presOf" srcId="{B36E6D4F-F017-415C-9B7E-F0408AAB4E18}" destId="{7195479F-76B6-4EA1-9F04-38545195CF70}" srcOrd="0" destOrd="0" presId="urn:microsoft.com/office/officeart/2005/8/layout/vList5"/>
    <dgm:cxn modelId="{D67791FA-545D-44EC-A96E-5A64F37D15C1}" srcId="{220C1AE9-4AEC-4BC8-BC52-5D6464872D08}" destId="{75DCD7CE-D024-4655-AA7F-1DB7FAB51EFF}" srcOrd="0" destOrd="0" parTransId="{686531D3-1ECB-4541-9B83-3E21EA0839C3}" sibTransId="{72BFF03B-8401-4059-B19B-FBECD2657CB6}"/>
    <dgm:cxn modelId="{F0ABFA26-029D-47EC-BA3A-EB14B5EAB886}" srcId="{622587EB-51CF-4856-B4DD-B45BE73C782C}" destId="{7F2455B1-CDB3-4CBD-BF84-E188527A8CA3}" srcOrd="2" destOrd="0" parTransId="{63A38279-6A52-4404-BC91-AD7A695F56FD}" sibTransId="{A0F9BBC6-0DBA-405D-B371-61982FC9CEE0}"/>
    <dgm:cxn modelId="{5D2E3B82-BD39-4F0C-8E94-C8C758D88789}" srcId="{DD516350-0752-4E4D-B08B-570AF063D383}" destId="{FDB69464-CCF5-4DA3-8785-513129FFF579}" srcOrd="0" destOrd="0" parTransId="{59C1AFD6-0E71-4F06-886C-9F9CD3436192}" sibTransId="{E1A72861-C533-4D28-BE6F-5CA375240741}"/>
    <dgm:cxn modelId="{C52C377B-9F6C-4FBA-941B-B8A67F222514}" type="presOf" srcId="{EE2A7463-9DA8-4E53-8481-024893968089}" destId="{4769552C-3763-473D-A50C-9E6B27E200F5}" srcOrd="0" destOrd="0" presId="urn:microsoft.com/office/officeart/2005/8/layout/vList5"/>
    <dgm:cxn modelId="{9324BAA3-B311-40D7-A002-26EB087AE4FE}" srcId="{B36E6D4F-F017-415C-9B7E-F0408AAB4E18}" destId="{EE2A7463-9DA8-4E53-8481-024893968089}" srcOrd="0" destOrd="0" parTransId="{6F5DBC7E-BE88-4A64-8234-1A2B4BF63A9E}" sibTransId="{52EC8A51-5C91-4E09-B23E-0EA778DC295A}"/>
    <dgm:cxn modelId="{B09EACAA-0EBC-487D-A8B5-7088D90AD5F7}" type="presOf" srcId="{FDB69464-CCF5-4DA3-8785-513129FFF579}" destId="{68843962-0687-492D-99B1-D8044EE5D17C}" srcOrd="0" destOrd="0" presId="urn:microsoft.com/office/officeart/2005/8/layout/vList5"/>
    <dgm:cxn modelId="{F8DA99C7-8B1A-4764-AA2E-8B739EBED5CE}" type="presOf" srcId="{0F224DCE-24E9-4569-8223-C464F77A7AFB}" destId="{80377A41-3B10-4391-9864-6FB73EF9CA04}" srcOrd="0" destOrd="0" presId="urn:microsoft.com/office/officeart/2005/8/layout/vList5"/>
    <dgm:cxn modelId="{CF53F16F-0C5D-4FFC-8B09-AD8E1C15773C}" srcId="{622587EB-51CF-4856-B4DD-B45BE73C782C}" destId="{DD516350-0752-4E4D-B08B-570AF063D383}" srcOrd="3" destOrd="0" parTransId="{EF9A8850-F23C-4E84-A1CB-A80480DFDFEC}" sibTransId="{EF8A6D0D-B61B-49E7-B807-46F24DA99DF8}"/>
    <dgm:cxn modelId="{2686B86C-BA60-468E-A8C8-4B07656F69CC}" type="presOf" srcId="{7F2455B1-CDB3-4CBD-BF84-E188527A8CA3}" destId="{AD98C79E-68F9-40FB-810F-F9210B0E555F}" srcOrd="0" destOrd="0" presId="urn:microsoft.com/office/officeart/2005/8/layout/vList5"/>
    <dgm:cxn modelId="{C05A3944-62EE-46C1-BF8E-5FCCB83D1ED9}" type="presParOf" srcId="{2FF22CFF-214A-454B-84EF-09D41A5C2E84}" destId="{14049354-4127-4B65-9816-342E4D2F3A84}" srcOrd="0" destOrd="0" presId="urn:microsoft.com/office/officeart/2005/8/layout/vList5"/>
    <dgm:cxn modelId="{01EDE6B3-26A0-43F3-8D5A-D8F7DE0EBF8B}" type="presParOf" srcId="{14049354-4127-4B65-9816-342E4D2F3A84}" destId="{E5F086F8-37EF-4805-B1A6-24DFE5A682A0}" srcOrd="0" destOrd="0" presId="urn:microsoft.com/office/officeart/2005/8/layout/vList5"/>
    <dgm:cxn modelId="{220F6110-0012-4C36-BDB5-4D248CE63697}" type="presParOf" srcId="{14049354-4127-4B65-9816-342E4D2F3A84}" destId="{5835482C-3CA6-4B6F-9932-3478BEB829A4}" srcOrd="1" destOrd="0" presId="urn:microsoft.com/office/officeart/2005/8/layout/vList5"/>
    <dgm:cxn modelId="{7639F936-3CB1-4F84-BEAE-308879D5D275}" type="presParOf" srcId="{2FF22CFF-214A-454B-84EF-09D41A5C2E84}" destId="{75051A5D-6F50-463A-98E4-4837B2E690B6}" srcOrd="1" destOrd="0" presId="urn:microsoft.com/office/officeart/2005/8/layout/vList5"/>
    <dgm:cxn modelId="{DB82A7A1-D601-4EA1-97BB-4AC2F8144B5E}" type="presParOf" srcId="{2FF22CFF-214A-454B-84EF-09D41A5C2E84}" destId="{2C10C399-457F-432C-8315-A46AFFF2CB30}" srcOrd="2" destOrd="0" presId="urn:microsoft.com/office/officeart/2005/8/layout/vList5"/>
    <dgm:cxn modelId="{99A5753A-D9BF-4075-9DCF-F77EC9E6D1CA}" type="presParOf" srcId="{2C10C399-457F-432C-8315-A46AFFF2CB30}" destId="{7195479F-76B6-4EA1-9F04-38545195CF70}" srcOrd="0" destOrd="0" presId="urn:microsoft.com/office/officeart/2005/8/layout/vList5"/>
    <dgm:cxn modelId="{F9137DDD-835E-48B7-B9A5-4024DB31B644}" type="presParOf" srcId="{2C10C399-457F-432C-8315-A46AFFF2CB30}" destId="{4769552C-3763-473D-A50C-9E6B27E200F5}" srcOrd="1" destOrd="0" presId="urn:microsoft.com/office/officeart/2005/8/layout/vList5"/>
    <dgm:cxn modelId="{E270297A-D7F9-41D2-9B1D-41D32552ADA2}" type="presParOf" srcId="{2FF22CFF-214A-454B-84EF-09D41A5C2E84}" destId="{84BDFC22-4F07-4FEB-91BE-0FE4F337EB09}" srcOrd="3" destOrd="0" presId="urn:microsoft.com/office/officeart/2005/8/layout/vList5"/>
    <dgm:cxn modelId="{AF3D2F85-4EC3-4E7D-840F-ED998907F1A1}" type="presParOf" srcId="{2FF22CFF-214A-454B-84EF-09D41A5C2E84}" destId="{D68E30FE-B67C-40A0-96F5-7E0CB9A20BBD}" srcOrd="4" destOrd="0" presId="urn:microsoft.com/office/officeart/2005/8/layout/vList5"/>
    <dgm:cxn modelId="{6C7BF48F-D3D1-4DF2-B8C8-0F2033B28918}" type="presParOf" srcId="{D68E30FE-B67C-40A0-96F5-7E0CB9A20BBD}" destId="{AD98C79E-68F9-40FB-810F-F9210B0E555F}" srcOrd="0" destOrd="0" presId="urn:microsoft.com/office/officeart/2005/8/layout/vList5"/>
    <dgm:cxn modelId="{4FAE7F1A-926A-4A28-B66D-53AB7C4B7DBF}" type="presParOf" srcId="{D68E30FE-B67C-40A0-96F5-7E0CB9A20BBD}" destId="{80377A41-3B10-4391-9864-6FB73EF9CA04}" srcOrd="1" destOrd="0" presId="urn:microsoft.com/office/officeart/2005/8/layout/vList5"/>
    <dgm:cxn modelId="{B3255495-9EB0-4C24-9864-4DA5343A1296}" type="presParOf" srcId="{2FF22CFF-214A-454B-84EF-09D41A5C2E84}" destId="{69870C94-E90B-4871-B0F0-53066403A51F}" srcOrd="5" destOrd="0" presId="urn:microsoft.com/office/officeart/2005/8/layout/vList5"/>
    <dgm:cxn modelId="{A240C76B-7175-4E7F-9A60-82C744B7D372}" type="presParOf" srcId="{2FF22CFF-214A-454B-84EF-09D41A5C2E84}" destId="{8C892AAE-3478-4998-8171-92F6AFCCC740}" srcOrd="6" destOrd="0" presId="urn:microsoft.com/office/officeart/2005/8/layout/vList5"/>
    <dgm:cxn modelId="{92E39603-EBBA-4EFB-B7E3-0DE52387346D}" type="presParOf" srcId="{8C892AAE-3478-4998-8171-92F6AFCCC740}" destId="{E850A067-9921-4C00-8F4F-5BF94C7C5CDA}" srcOrd="0" destOrd="0" presId="urn:microsoft.com/office/officeart/2005/8/layout/vList5"/>
    <dgm:cxn modelId="{5B6E9DF8-1DB8-41F2-B739-E810B0ABFF13}" type="presParOf" srcId="{8C892AAE-3478-4998-8171-92F6AFCCC740}" destId="{68843962-0687-492D-99B1-D8044EE5D17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22587EB-51CF-4856-B4DD-B45BE73C7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20C1AE9-4AEC-4BC8-BC52-5D6464872D08}">
      <dgm:prSet phldrT="[Text]"/>
      <dgm:spPr/>
      <dgm:t>
        <a:bodyPr/>
        <a:lstStyle/>
        <a:p>
          <a:r>
            <a:rPr lang="en-GB" dirty="0"/>
            <a:t>Global objectives (Europe 2020 &amp; ERA related</a:t>
          </a:r>
          <a:r>
            <a:rPr lang="en-GB" dirty="0" smtClean="0"/>
            <a:t>)</a:t>
          </a:r>
          <a:endParaRPr lang="en-GB" dirty="0"/>
        </a:p>
      </dgm:t>
    </dgm:pt>
    <dgm:pt modelId="{3F9A47A1-DB81-4C6B-9390-8B5FFD65BFDF}" type="parTrans" cxnId="{D161FE6B-918E-4A2C-A4CD-D5EAFFE0C677}">
      <dgm:prSet/>
      <dgm:spPr/>
      <dgm:t>
        <a:bodyPr/>
        <a:lstStyle/>
        <a:p>
          <a:endParaRPr lang="en-GB"/>
        </a:p>
      </dgm:t>
    </dgm:pt>
    <dgm:pt modelId="{F591FDE4-DF43-4C8A-9582-CCA8296BD90D}" type="sibTrans" cxnId="{D161FE6B-918E-4A2C-A4CD-D5EAFFE0C677}">
      <dgm:prSet/>
      <dgm:spPr/>
      <dgm:t>
        <a:bodyPr/>
        <a:lstStyle/>
        <a:p>
          <a:endParaRPr lang="en-GB"/>
        </a:p>
      </dgm:t>
    </dgm:pt>
    <dgm:pt modelId="{75DCD7CE-D024-4655-AA7F-1DB7FAB51EFF}">
      <dgm:prSet phldrT="[Text]" custT="1"/>
      <dgm:spPr/>
      <dgm:t>
        <a:bodyPr/>
        <a:lstStyle/>
        <a:p>
          <a:r>
            <a:rPr lang="en-GB" sz="1100" dirty="0"/>
            <a:t>Effective national research systems; Optimal TN co-operation &amp;competition; Open labour market for researchers; Gender equality &amp;</a:t>
          </a:r>
          <a:r>
            <a:rPr lang="en-GB" sz="1100" dirty="0" smtClean="0"/>
            <a:t>mainstream; Digital </a:t>
          </a:r>
          <a:r>
            <a:rPr lang="en-GB" sz="1100" dirty="0"/>
            <a:t>ERA</a:t>
          </a:r>
        </a:p>
      </dgm:t>
    </dgm:pt>
    <dgm:pt modelId="{686531D3-1ECB-4541-9B83-3E21EA0839C3}" type="parTrans" cxnId="{D67791FA-545D-44EC-A96E-5A64F37D15C1}">
      <dgm:prSet/>
      <dgm:spPr/>
      <dgm:t>
        <a:bodyPr/>
        <a:lstStyle/>
        <a:p>
          <a:endParaRPr lang="en-GB"/>
        </a:p>
      </dgm:t>
    </dgm:pt>
    <dgm:pt modelId="{72BFF03B-8401-4059-B19B-FBECD2657CB6}" type="sibTrans" cxnId="{D67791FA-545D-44EC-A96E-5A64F37D15C1}">
      <dgm:prSet/>
      <dgm:spPr/>
      <dgm:t>
        <a:bodyPr/>
        <a:lstStyle/>
        <a:p>
          <a:endParaRPr lang="en-GB"/>
        </a:p>
      </dgm:t>
    </dgm:pt>
    <dgm:pt modelId="{718A2508-2B20-4A36-9306-DA11E9B654B0}">
      <dgm:prSet phldrT="[Text]" custT="1"/>
      <dgm:spPr/>
      <dgm:t>
        <a:bodyPr/>
        <a:lstStyle/>
        <a:p>
          <a:r>
            <a:rPr lang="en-GB" sz="1100" b="0" i="0" dirty="0"/>
            <a:t>Improve alignment of national / European programmes</a:t>
          </a:r>
          <a:endParaRPr lang="en-GB" sz="1100" dirty="0"/>
        </a:p>
      </dgm:t>
    </dgm:pt>
    <dgm:pt modelId="{7DFC08AC-5C11-4DA9-BB5D-4CFC25E420E9}" type="parTrans" cxnId="{F91C18C3-0F0E-4962-B46A-600EB8E2C4D8}">
      <dgm:prSet/>
      <dgm:spPr/>
      <dgm:t>
        <a:bodyPr/>
        <a:lstStyle/>
        <a:p>
          <a:endParaRPr lang="en-GB"/>
        </a:p>
      </dgm:t>
    </dgm:pt>
    <dgm:pt modelId="{09952158-5C46-4F47-B323-5F49708B6353}" type="sibTrans" cxnId="{F91C18C3-0F0E-4962-B46A-600EB8E2C4D8}">
      <dgm:prSet/>
      <dgm:spPr/>
      <dgm:t>
        <a:bodyPr/>
        <a:lstStyle/>
        <a:p>
          <a:endParaRPr lang="en-GB"/>
        </a:p>
      </dgm:t>
    </dgm:pt>
    <dgm:pt modelId="{7F2455B1-CDB3-4CBD-BF84-E188527A8CA3}">
      <dgm:prSet phldrT="[Text]"/>
      <dgm:spPr/>
      <dgm:t>
        <a:bodyPr/>
        <a:lstStyle/>
        <a:p>
          <a:r>
            <a:rPr lang="en-GB" dirty="0"/>
            <a:t>Specific objectives (Specific network - </a:t>
          </a:r>
          <a:r>
            <a:rPr lang="en-GB" dirty="0" err="1"/>
            <a:t>FACCE</a:t>
          </a:r>
          <a:r>
            <a:rPr lang="en-GB" dirty="0"/>
            <a:t> </a:t>
          </a:r>
          <a:r>
            <a:rPr lang="en-GB" dirty="0" smtClean="0"/>
            <a:t>– </a:t>
          </a:r>
          <a:r>
            <a:rPr lang="en-GB" dirty="0" err="1" smtClean="0"/>
            <a:t>JPI</a:t>
          </a:r>
          <a:r>
            <a:rPr lang="en-GB" dirty="0" smtClean="0"/>
            <a:t>)</a:t>
          </a:r>
          <a:endParaRPr lang="en-GB" dirty="0"/>
        </a:p>
      </dgm:t>
    </dgm:pt>
    <dgm:pt modelId="{63A38279-6A52-4404-BC91-AD7A695F56FD}" type="parTrans" cxnId="{F0ABFA26-029D-47EC-BA3A-EB14B5EAB886}">
      <dgm:prSet/>
      <dgm:spPr/>
      <dgm:t>
        <a:bodyPr/>
        <a:lstStyle/>
        <a:p>
          <a:endParaRPr lang="en-GB"/>
        </a:p>
      </dgm:t>
    </dgm:pt>
    <dgm:pt modelId="{A0F9BBC6-0DBA-405D-B371-61982FC9CEE0}" type="sibTrans" cxnId="{F0ABFA26-029D-47EC-BA3A-EB14B5EAB886}">
      <dgm:prSet/>
      <dgm:spPr/>
      <dgm:t>
        <a:bodyPr/>
        <a:lstStyle/>
        <a:p>
          <a:endParaRPr lang="en-GB"/>
        </a:p>
      </dgm:t>
    </dgm:pt>
    <dgm:pt modelId="{0F224DCE-24E9-4569-8223-C464F77A7AFB}">
      <dgm:prSet phldrT="[Text]" custT="1"/>
      <dgm:spPr/>
      <dgm:t>
        <a:bodyPr/>
        <a:lstStyle/>
        <a:p>
          <a:r>
            <a:rPr lang="en-GB" sz="1100"/>
            <a:t>promoting synergies and reducing trade-offs between food supply, biodiversity and ecosystem services</a:t>
          </a:r>
        </a:p>
      </dgm:t>
    </dgm:pt>
    <dgm:pt modelId="{2FE04438-07E8-4C8F-ACAA-09B9C2655A56}" type="parTrans" cxnId="{11E45B67-9A89-46D8-BB02-A51ACD3AFFC6}">
      <dgm:prSet/>
      <dgm:spPr/>
      <dgm:t>
        <a:bodyPr/>
        <a:lstStyle/>
        <a:p>
          <a:endParaRPr lang="en-GB"/>
        </a:p>
      </dgm:t>
    </dgm:pt>
    <dgm:pt modelId="{705EED24-7870-48D1-89F4-6B5BAC913504}" type="sibTrans" cxnId="{11E45B67-9A89-46D8-BB02-A51ACD3AFFC6}">
      <dgm:prSet/>
      <dgm:spPr/>
      <dgm:t>
        <a:bodyPr/>
        <a:lstStyle/>
        <a:p>
          <a:endParaRPr lang="en-GB"/>
        </a:p>
      </dgm:t>
    </dgm:pt>
    <dgm:pt modelId="{A3B31997-9AB6-417D-9BD1-53776BCF49EF}">
      <dgm:prSet phldrT="[Text]"/>
      <dgm:spPr/>
      <dgm:t>
        <a:bodyPr/>
        <a:lstStyle/>
        <a:p>
          <a:r>
            <a:rPr lang="en-GB" dirty="0"/>
            <a:t>Operational objectives (calls' objectives: </a:t>
          </a:r>
          <a:r>
            <a:rPr lang="en-GB" dirty="0" err="1"/>
            <a:t>FACCE</a:t>
          </a:r>
          <a:r>
            <a:rPr lang="en-GB" dirty="0"/>
            <a:t> - </a:t>
          </a:r>
          <a:r>
            <a:rPr lang="en-GB" dirty="0" err="1"/>
            <a:t>JPI+BiodivERsA</a:t>
          </a:r>
          <a:r>
            <a:rPr lang="en-GB" dirty="0"/>
            <a:t>)</a:t>
          </a:r>
        </a:p>
      </dgm:t>
    </dgm:pt>
    <dgm:pt modelId="{7C3693A3-0007-40E3-B3F7-6F39D11631BC}" type="parTrans" cxnId="{0927638A-A432-4E53-A0FF-F1026BC79E73}">
      <dgm:prSet/>
      <dgm:spPr/>
      <dgm:t>
        <a:bodyPr/>
        <a:lstStyle/>
        <a:p>
          <a:endParaRPr lang="en-GB"/>
        </a:p>
      </dgm:t>
    </dgm:pt>
    <dgm:pt modelId="{6ECD8E0E-FA5C-4BC0-8B57-BACDDD431E98}" type="sibTrans" cxnId="{0927638A-A432-4E53-A0FF-F1026BC79E73}">
      <dgm:prSet/>
      <dgm:spPr/>
      <dgm:t>
        <a:bodyPr/>
        <a:lstStyle/>
        <a:p>
          <a:endParaRPr lang="en-GB"/>
        </a:p>
      </dgm:t>
    </dgm:pt>
    <dgm:pt modelId="{B36E6D4F-F017-415C-9B7E-F0408AAB4E18}">
      <dgm:prSet phldrT="[Text]"/>
      <dgm:spPr/>
      <dgm:t>
        <a:bodyPr/>
        <a:lstStyle/>
        <a:p>
          <a:r>
            <a:rPr lang="en-GB" dirty="0"/>
            <a:t>Intermediate Objectives (</a:t>
          </a:r>
          <a:r>
            <a:rPr lang="en-GB" dirty="0" err="1"/>
            <a:t>JPIs</a:t>
          </a:r>
          <a:r>
            <a:rPr lang="en-GB" dirty="0"/>
            <a:t>; </a:t>
          </a:r>
          <a:r>
            <a:rPr lang="en-GB" dirty="0" err="1"/>
            <a:t>H2020</a:t>
          </a:r>
          <a:r>
            <a:rPr lang="en-GB" dirty="0" smtClean="0"/>
            <a:t>)</a:t>
          </a:r>
          <a:endParaRPr lang="en-GB" dirty="0"/>
        </a:p>
      </dgm:t>
    </dgm:pt>
    <dgm:pt modelId="{3DAB9A33-B64C-405C-A3E7-3D3836A9C2EF}" type="sibTrans" cxnId="{C5EF415B-8149-425B-BAE3-A4F8E216F997}">
      <dgm:prSet/>
      <dgm:spPr/>
      <dgm:t>
        <a:bodyPr/>
        <a:lstStyle/>
        <a:p>
          <a:endParaRPr lang="en-GB"/>
        </a:p>
      </dgm:t>
    </dgm:pt>
    <dgm:pt modelId="{C47ECCC9-3005-4E87-AE36-1406C3F32B83}" type="parTrans" cxnId="{C5EF415B-8149-425B-BAE3-A4F8E216F997}">
      <dgm:prSet/>
      <dgm:spPr/>
      <dgm:t>
        <a:bodyPr/>
        <a:lstStyle/>
        <a:p>
          <a:endParaRPr lang="en-GB"/>
        </a:p>
      </dgm:t>
    </dgm:pt>
    <dgm:pt modelId="{BBF46F1A-A7F0-4040-A615-5277461139D1}">
      <dgm:prSet phldrT="[Text]" custT="1"/>
      <dgm:spPr/>
      <dgm:t>
        <a:bodyPr/>
        <a:lstStyle/>
        <a:p>
          <a:r>
            <a:rPr lang="en-GB" sz="1100"/>
            <a:t>Smart, sustainable, inclusive growth</a:t>
          </a:r>
        </a:p>
      </dgm:t>
    </dgm:pt>
    <dgm:pt modelId="{28F98E95-74D9-4806-BEF8-7CF89410C3F9}" type="parTrans" cxnId="{F5E409E1-B406-47F1-940E-29AC8933B6DD}">
      <dgm:prSet/>
      <dgm:spPr/>
      <dgm:t>
        <a:bodyPr/>
        <a:lstStyle/>
        <a:p>
          <a:endParaRPr lang="en-GB"/>
        </a:p>
      </dgm:t>
    </dgm:pt>
    <dgm:pt modelId="{F32D4653-942A-4E09-9322-4382215CDC8D}" type="sibTrans" cxnId="{F5E409E1-B406-47F1-940E-29AC8933B6DD}">
      <dgm:prSet/>
      <dgm:spPr/>
      <dgm:t>
        <a:bodyPr/>
        <a:lstStyle/>
        <a:p>
          <a:endParaRPr lang="en-GB"/>
        </a:p>
      </dgm:t>
    </dgm:pt>
    <dgm:pt modelId="{A30E3FCD-BA2C-49DF-BF4D-22D66DCA2DF1}">
      <dgm:prSet phldrT="[Text]" custT="1"/>
      <dgm:spPr/>
      <dgm:t>
        <a:bodyPr/>
        <a:lstStyle/>
        <a:p>
          <a:r>
            <a:rPr lang="en-GB" sz="1100" b="0" i="0" dirty="0"/>
            <a:t>pool national research efforts to tackle common European challenges </a:t>
          </a:r>
          <a:r>
            <a:rPr lang="en-GB" sz="1100" b="0" i="0" dirty="0" smtClean="0"/>
            <a:t>in </a:t>
          </a:r>
          <a:r>
            <a:rPr lang="en-GB" sz="1100" b="0" i="0" dirty="0"/>
            <a:t>a few key areas</a:t>
          </a:r>
          <a:endParaRPr lang="en-GB" sz="1100" dirty="0"/>
        </a:p>
      </dgm:t>
    </dgm:pt>
    <dgm:pt modelId="{10ECFB2D-8F85-4691-B4F4-2DB89F241E50}" type="parTrans" cxnId="{C4B89223-A6DC-493C-A0CB-3553CA9CDD1F}">
      <dgm:prSet/>
      <dgm:spPr/>
      <dgm:t>
        <a:bodyPr/>
        <a:lstStyle/>
        <a:p>
          <a:endParaRPr lang="en-GB"/>
        </a:p>
      </dgm:t>
    </dgm:pt>
    <dgm:pt modelId="{BC77CA1E-67F0-4808-B03A-CAD66478BDE5}" type="sibTrans" cxnId="{C4B89223-A6DC-493C-A0CB-3553CA9CDD1F}">
      <dgm:prSet/>
      <dgm:spPr/>
      <dgm:t>
        <a:bodyPr/>
        <a:lstStyle/>
        <a:p>
          <a:endParaRPr lang="en-GB"/>
        </a:p>
      </dgm:t>
    </dgm:pt>
    <dgm:pt modelId="{01814F39-18C1-47C8-A90E-4BFED676144C}">
      <dgm:prSet phldrT="[Text]" custT="1"/>
      <dgm:spPr/>
      <dgm:t>
        <a:bodyPr/>
        <a:lstStyle/>
        <a:p>
          <a:r>
            <a:rPr lang="en-GB" sz="1100" b="0" i="0" dirty="0"/>
            <a:t>Increase high quality </a:t>
          </a:r>
          <a:r>
            <a:rPr lang="en-GB" sz="1100" b="0" i="0" dirty="0" smtClean="0"/>
            <a:t>research</a:t>
          </a:r>
          <a:endParaRPr lang="en-GB" sz="1100" dirty="0"/>
        </a:p>
      </dgm:t>
    </dgm:pt>
    <dgm:pt modelId="{7D83BAE0-CE1F-42E3-9C76-8A53387239AA}" type="parTrans" cxnId="{F6C78E87-0B1B-427D-BCD5-91C7F8FF3FB7}">
      <dgm:prSet/>
      <dgm:spPr/>
      <dgm:t>
        <a:bodyPr/>
        <a:lstStyle/>
        <a:p>
          <a:endParaRPr lang="en-GB"/>
        </a:p>
      </dgm:t>
    </dgm:pt>
    <dgm:pt modelId="{61EC5E35-BCB6-46B2-B284-D465EF21A031}" type="sibTrans" cxnId="{F6C78E87-0B1B-427D-BCD5-91C7F8FF3FB7}">
      <dgm:prSet/>
      <dgm:spPr/>
      <dgm:t>
        <a:bodyPr/>
        <a:lstStyle/>
        <a:p>
          <a:endParaRPr lang="en-GB"/>
        </a:p>
      </dgm:t>
    </dgm:pt>
    <dgm:pt modelId="{A1C178BA-EDF3-4BB5-83D3-54573B5A5AE5}">
      <dgm:prSet phldrT="[Text]" custT="1"/>
      <dgm:spPr/>
      <dgm:t>
        <a:bodyPr/>
        <a:lstStyle/>
        <a:p>
          <a:r>
            <a:rPr lang="en-GB" sz="1100" b="0" i="0" dirty="0"/>
            <a:t>Improve the societal impact on the challenge of food security, agric. </a:t>
          </a:r>
          <a:r>
            <a:rPr lang="en-GB" sz="1100" b="0" i="0" dirty="0" smtClean="0"/>
            <a:t>CC</a:t>
          </a:r>
          <a:endParaRPr lang="en-GB" sz="1100" dirty="0"/>
        </a:p>
      </dgm:t>
    </dgm:pt>
    <dgm:pt modelId="{CD53CF1E-A761-4B45-A5BD-02CB2489DC60}" type="parTrans" cxnId="{7BC868FE-63EC-464C-8377-141B2F109975}">
      <dgm:prSet/>
      <dgm:spPr/>
      <dgm:t>
        <a:bodyPr/>
        <a:lstStyle/>
        <a:p>
          <a:endParaRPr lang="en-GB"/>
        </a:p>
      </dgm:t>
    </dgm:pt>
    <dgm:pt modelId="{4E235278-7AD2-4723-85A5-49243C50EB0C}" type="sibTrans" cxnId="{7BC868FE-63EC-464C-8377-141B2F109975}">
      <dgm:prSet/>
      <dgm:spPr/>
      <dgm:t>
        <a:bodyPr/>
        <a:lstStyle/>
        <a:p>
          <a:endParaRPr lang="en-GB"/>
        </a:p>
      </dgm:t>
    </dgm:pt>
    <dgm:pt modelId="{3502C6E7-828F-4DEB-BABA-FB5C50F5E1E3}">
      <dgm:prSet phldrT="[Text]" custT="1"/>
      <dgm:spPr/>
      <dgm:t>
        <a:bodyPr/>
        <a:lstStyle/>
        <a:p>
          <a:r>
            <a:rPr lang="en-GB" sz="1100" b="0" i="0" dirty="0"/>
            <a:t>excellent science, industrial leadership and tackling </a:t>
          </a:r>
          <a:r>
            <a:rPr lang="en-GB" sz="1100" b="0" i="0" dirty="0" smtClean="0"/>
            <a:t>S.C.</a:t>
          </a:r>
          <a:endParaRPr lang="en-GB" sz="1100" dirty="0"/>
        </a:p>
      </dgm:t>
    </dgm:pt>
    <dgm:pt modelId="{408B0C0C-6C80-4DC4-A22B-6E944F6EC180}" type="parTrans" cxnId="{8252CB92-EF8B-4CB7-AD5F-3C960C6FC0AF}">
      <dgm:prSet/>
      <dgm:spPr/>
      <dgm:t>
        <a:bodyPr/>
        <a:lstStyle/>
        <a:p>
          <a:endParaRPr lang="en-GB"/>
        </a:p>
      </dgm:t>
    </dgm:pt>
    <dgm:pt modelId="{93599CB7-40FB-46A0-9CF7-13B3E5638CF6}" type="sibTrans" cxnId="{8252CB92-EF8B-4CB7-AD5F-3C960C6FC0AF}">
      <dgm:prSet/>
      <dgm:spPr/>
      <dgm:t>
        <a:bodyPr/>
        <a:lstStyle/>
        <a:p>
          <a:endParaRPr lang="en-GB"/>
        </a:p>
      </dgm:t>
    </dgm:pt>
    <dgm:pt modelId="{2FF22CFF-214A-454B-84EF-09D41A5C2E84}" type="pres">
      <dgm:prSet presAssocID="{622587EB-51CF-4856-B4DD-B45BE73C782C}" presName="Name0" presStyleCnt="0">
        <dgm:presLayoutVars>
          <dgm:dir/>
          <dgm:animLvl val="lvl"/>
          <dgm:resizeHandles val="exact"/>
        </dgm:presLayoutVars>
      </dgm:prSet>
      <dgm:spPr/>
      <dgm:t>
        <a:bodyPr/>
        <a:lstStyle/>
        <a:p>
          <a:endParaRPr lang="en-GB"/>
        </a:p>
      </dgm:t>
    </dgm:pt>
    <dgm:pt modelId="{14049354-4127-4B65-9816-342E4D2F3A84}" type="pres">
      <dgm:prSet presAssocID="{220C1AE9-4AEC-4BC8-BC52-5D6464872D08}" presName="linNode" presStyleCnt="0"/>
      <dgm:spPr/>
    </dgm:pt>
    <dgm:pt modelId="{E5F086F8-37EF-4805-B1A6-24DFE5A682A0}" type="pres">
      <dgm:prSet presAssocID="{220C1AE9-4AEC-4BC8-BC52-5D6464872D08}" presName="parentText" presStyleLbl="node1" presStyleIdx="0" presStyleCnt="4" custScaleX="177489" custLinFactX="100000" custLinFactNeighborX="127405" custLinFactNeighborY="-1197">
        <dgm:presLayoutVars>
          <dgm:chMax val="1"/>
          <dgm:bulletEnabled val="1"/>
        </dgm:presLayoutVars>
      </dgm:prSet>
      <dgm:spPr/>
      <dgm:t>
        <a:bodyPr/>
        <a:lstStyle/>
        <a:p>
          <a:endParaRPr lang="en-GB"/>
        </a:p>
      </dgm:t>
    </dgm:pt>
    <dgm:pt modelId="{5835482C-3CA6-4B6F-9932-3478BEB829A4}" type="pres">
      <dgm:prSet presAssocID="{220C1AE9-4AEC-4BC8-BC52-5D6464872D08}" presName="descendantText" presStyleLbl="alignAccFollowNode1" presStyleIdx="0" presStyleCnt="4" custScaleX="183596" custLinFactX="-43588" custLinFactNeighborX="-100000" custLinFactNeighborY="3710">
        <dgm:presLayoutVars>
          <dgm:bulletEnabled val="1"/>
        </dgm:presLayoutVars>
      </dgm:prSet>
      <dgm:spPr/>
      <dgm:t>
        <a:bodyPr/>
        <a:lstStyle/>
        <a:p>
          <a:endParaRPr lang="en-GB"/>
        </a:p>
      </dgm:t>
    </dgm:pt>
    <dgm:pt modelId="{75051A5D-6F50-463A-98E4-4837B2E690B6}" type="pres">
      <dgm:prSet presAssocID="{F591FDE4-DF43-4C8A-9582-CCA8296BD90D}" presName="sp" presStyleCnt="0"/>
      <dgm:spPr/>
    </dgm:pt>
    <dgm:pt modelId="{2C10C399-457F-432C-8315-A46AFFF2CB30}" type="pres">
      <dgm:prSet presAssocID="{B36E6D4F-F017-415C-9B7E-F0408AAB4E18}" presName="linNode" presStyleCnt="0"/>
      <dgm:spPr/>
    </dgm:pt>
    <dgm:pt modelId="{7195479F-76B6-4EA1-9F04-38545195CF70}" type="pres">
      <dgm:prSet presAssocID="{B36E6D4F-F017-415C-9B7E-F0408AAB4E18}" presName="parentText" presStyleLbl="node1" presStyleIdx="1" presStyleCnt="4" custLinFactNeighborX="99652" custLinFactNeighborY="177">
        <dgm:presLayoutVars>
          <dgm:chMax val="1"/>
          <dgm:bulletEnabled val="1"/>
        </dgm:presLayoutVars>
      </dgm:prSet>
      <dgm:spPr/>
      <dgm:t>
        <a:bodyPr/>
        <a:lstStyle/>
        <a:p>
          <a:endParaRPr lang="en-GB"/>
        </a:p>
      </dgm:t>
    </dgm:pt>
    <dgm:pt modelId="{4769552C-3763-473D-A50C-9E6B27E200F5}" type="pres">
      <dgm:prSet presAssocID="{B36E6D4F-F017-415C-9B7E-F0408AAB4E18}" presName="descendantText" presStyleLbl="alignAccFollowNode1" presStyleIdx="1" presStyleCnt="4" custLinFactX="-4" custLinFactY="28588" custLinFactNeighborX="-100000" custLinFactNeighborY="100000">
        <dgm:presLayoutVars>
          <dgm:bulletEnabled val="1"/>
        </dgm:presLayoutVars>
      </dgm:prSet>
      <dgm:spPr/>
      <dgm:t>
        <a:bodyPr/>
        <a:lstStyle/>
        <a:p>
          <a:endParaRPr lang="en-GB"/>
        </a:p>
      </dgm:t>
    </dgm:pt>
    <dgm:pt modelId="{84BDFC22-4F07-4FEB-91BE-0FE4F337EB09}" type="pres">
      <dgm:prSet presAssocID="{3DAB9A33-B64C-405C-A3E7-3D3836A9C2EF}" presName="sp" presStyleCnt="0"/>
      <dgm:spPr/>
    </dgm:pt>
    <dgm:pt modelId="{D68E30FE-B67C-40A0-96F5-7E0CB9A20BBD}" type="pres">
      <dgm:prSet presAssocID="{7F2455B1-CDB3-4CBD-BF84-E188527A8CA3}" presName="linNode" presStyleCnt="0"/>
      <dgm:spPr/>
    </dgm:pt>
    <dgm:pt modelId="{AD98C79E-68F9-40FB-810F-F9210B0E555F}" type="pres">
      <dgm:prSet presAssocID="{7F2455B1-CDB3-4CBD-BF84-E188527A8CA3}" presName="parentText" presStyleLbl="node1" presStyleIdx="2" presStyleCnt="4" custLinFactNeighborX="99652" custLinFactNeighborY="177">
        <dgm:presLayoutVars>
          <dgm:chMax val="1"/>
          <dgm:bulletEnabled val="1"/>
        </dgm:presLayoutVars>
      </dgm:prSet>
      <dgm:spPr/>
      <dgm:t>
        <a:bodyPr/>
        <a:lstStyle/>
        <a:p>
          <a:endParaRPr lang="en-GB"/>
        </a:p>
      </dgm:t>
    </dgm:pt>
    <dgm:pt modelId="{80377A41-3B10-4391-9864-6FB73EF9CA04}" type="pres">
      <dgm:prSet presAssocID="{7F2455B1-CDB3-4CBD-BF84-E188527A8CA3}" presName="descendantText" presStyleLbl="alignAccFollowNode1" presStyleIdx="2" presStyleCnt="4" custLinFactX="-4" custLinFactY="30650" custLinFactNeighborX="-100000" custLinFactNeighborY="100000">
        <dgm:presLayoutVars>
          <dgm:bulletEnabled val="1"/>
        </dgm:presLayoutVars>
      </dgm:prSet>
      <dgm:spPr/>
      <dgm:t>
        <a:bodyPr/>
        <a:lstStyle/>
        <a:p>
          <a:endParaRPr lang="en-GB"/>
        </a:p>
      </dgm:t>
    </dgm:pt>
    <dgm:pt modelId="{B3C73B97-C1F9-4A07-8D3C-C883A94DE4AA}" type="pres">
      <dgm:prSet presAssocID="{A0F9BBC6-0DBA-405D-B371-61982FC9CEE0}" presName="sp" presStyleCnt="0"/>
      <dgm:spPr/>
    </dgm:pt>
    <dgm:pt modelId="{8286B89C-CFBB-4C60-B44E-BA1046551187}" type="pres">
      <dgm:prSet presAssocID="{A3B31997-9AB6-417D-9BD1-53776BCF49EF}" presName="linNode" presStyleCnt="0"/>
      <dgm:spPr/>
    </dgm:pt>
    <dgm:pt modelId="{7A8386AF-063F-4B6A-B5DB-E4045C4BC81F}" type="pres">
      <dgm:prSet presAssocID="{A3B31997-9AB6-417D-9BD1-53776BCF49EF}" presName="parentText" presStyleLbl="node1" presStyleIdx="3" presStyleCnt="4" custLinFactNeighborX="99652" custLinFactNeighborY="177">
        <dgm:presLayoutVars>
          <dgm:chMax val="1"/>
          <dgm:bulletEnabled val="1"/>
        </dgm:presLayoutVars>
      </dgm:prSet>
      <dgm:spPr/>
      <dgm:t>
        <a:bodyPr/>
        <a:lstStyle/>
        <a:p>
          <a:endParaRPr lang="en-GB"/>
        </a:p>
      </dgm:t>
    </dgm:pt>
    <dgm:pt modelId="{9CCEC4A4-BD53-4EE3-9A2A-9B8EE55FD937}" type="pres">
      <dgm:prSet presAssocID="{A3B31997-9AB6-417D-9BD1-53776BCF49EF}" presName="descendantText" presStyleLbl="alignAccFollowNode1" presStyleIdx="3" presStyleCnt="4" custLinFactX="-3132" custLinFactY="-100000" custLinFactNeighborX="-100000" custLinFactNeighborY="-160517">
        <dgm:presLayoutVars>
          <dgm:bulletEnabled val="1"/>
        </dgm:presLayoutVars>
      </dgm:prSet>
      <dgm:spPr/>
      <dgm:t>
        <a:bodyPr/>
        <a:lstStyle/>
        <a:p>
          <a:endParaRPr lang="en-GB"/>
        </a:p>
      </dgm:t>
    </dgm:pt>
  </dgm:ptLst>
  <dgm:cxnLst>
    <dgm:cxn modelId="{6C429FBB-CDC1-4513-B0BD-0826E2A8EA9A}" type="presOf" srcId="{BBF46F1A-A7F0-4040-A615-5277461139D1}" destId="{5835482C-3CA6-4B6F-9932-3478BEB829A4}" srcOrd="0" destOrd="0" presId="urn:microsoft.com/office/officeart/2005/8/layout/vList5"/>
    <dgm:cxn modelId="{9DECF927-5BFD-4D14-A011-73E0C27465CC}" type="presOf" srcId="{220C1AE9-4AEC-4BC8-BC52-5D6464872D08}" destId="{E5F086F8-37EF-4805-B1A6-24DFE5A682A0}" srcOrd="0" destOrd="0" presId="urn:microsoft.com/office/officeart/2005/8/layout/vList5"/>
    <dgm:cxn modelId="{EB0098A7-D6E5-4320-9F6F-5351F6552775}" type="presOf" srcId="{7F2455B1-CDB3-4CBD-BF84-E188527A8CA3}" destId="{AD98C79E-68F9-40FB-810F-F9210B0E555F}" srcOrd="0" destOrd="0" presId="urn:microsoft.com/office/officeart/2005/8/layout/vList5"/>
    <dgm:cxn modelId="{CAB03F37-46C2-40F4-8A00-6D046B46785B}" type="presOf" srcId="{0F224DCE-24E9-4569-8223-C464F77A7AFB}" destId="{80377A41-3B10-4391-9864-6FB73EF9CA04}" srcOrd="0" destOrd="0" presId="urn:microsoft.com/office/officeart/2005/8/layout/vList5"/>
    <dgm:cxn modelId="{11E45B67-9A89-46D8-BB02-A51ACD3AFFC6}" srcId="{7F2455B1-CDB3-4CBD-BF84-E188527A8CA3}" destId="{0F224DCE-24E9-4569-8223-C464F77A7AFB}" srcOrd="0" destOrd="0" parTransId="{2FE04438-07E8-4C8F-ACAA-09B9C2655A56}" sibTransId="{705EED24-7870-48D1-89F4-6B5BAC913504}"/>
    <dgm:cxn modelId="{6C6B9BF1-C58F-48BA-AE25-1FEA4AFC9967}" type="presOf" srcId="{A30E3FCD-BA2C-49DF-BF4D-22D66DCA2DF1}" destId="{9CCEC4A4-BD53-4EE3-9A2A-9B8EE55FD937}" srcOrd="0" destOrd="0" presId="urn:microsoft.com/office/officeart/2005/8/layout/vList5"/>
    <dgm:cxn modelId="{F6C78E87-0B1B-427D-BCD5-91C7F8FF3FB7}" srcId="{B36E6D4F-F017-415C-9B7E-F0408AAB4E18}" destId="{01814F39-18C1-47C8-A90E-4BFED676144C}" srcOrd="1" destOrd="0" parTransId="{7D83BAE0-CE1F-42E3-9C76-8A53387239AA}" sibTransId="{61EC5E35-BCB6-46B2-B284-D465EF21A031}"/>
    <dgm:cxn modelId="{D67791FA-545D-44EC-A96E-5A64F37D15C1}" srcId="{220C1AE9-4AEC-4BC8-BC52-5D6464872D08}" destId="{75DCD7CE-D024-4655-AA7F-1DB7FAB51EFF}" srcOrd="1" destOrd="0" parTransId="{686531D3-1ECB-4541-9B83-3E21EA0839C3}" sibTransId="{72BFF03B-8401-4059-B19B-FBECD2657CB6}"/>
    <dgm:cxn modelId="{8252CB92-EF8B-4CB7-AD5F-3C960C6FC0AF}" srcId="{A3B31997-9AB6-417D-9BD1-53776BCF49EF}" destId="{3502C6E7-828F-4DEB-BABA-FB5C50F5E1E3}" srcOrd="1" destOrd="0" parTransId="{408B0C0C-6C80-4DC4-A22B-6E944F6EC180}" sibTransId="{93599CB7-40FB-46A0-9CF7-13B3E5638CF6}"/>
    <dgm:cxn modelId="{CF6283D3-07E0-42E3-8B08-C842635B32E5}" type="presOf" srcId="{A3B31997-9AB6-417D-9BD1-53776BCF49EF}" destId="{7A8386AF-063F-4B6A-B5DB-E4045C4BC81F}" srcOrd="0" destOrd="0" presId="urn:microsoft.com/office/officeart/2005/8/layout/vList5"/>
    <dgm:cxn modelId="{F5E409E1-B406-47F1-940E-29AC8933B6DD}" srcId="{220C1AE9-4AEC-4BC8-BC52-5D6464872D08}" destId="{BBF46F1A-A7F0-4040-A615-5277461139D1}" srcOrd="0" destOrd="0" parTransId="{28F98E95-74D9-4806-BEF8-7CF89410C3F9}" sibTransId="{F32D4653-942A-4E09-9322-4382215CDC8D}"/>
    <dgm:cxn modelId="{F0ABFA26-029D-47EC-BA3A-EB14B5EAB886}" srcId="{622587EB-51CF-4856-B4DD-B45BE73C782C}" destId="{7F2455B1-CDB3-4CBD-BF84-E188527A8CA3}" srcOrd="2" destOrd="0" parTransId="{63A38279-6A52-4404-BC91-AD7A695F56FD}" sibTransId="{A0F9BBC6-0DBA-405D-B371-61982FC9CEE0}"/>
    <dgm:cxn modelId="{6FC528CA-F90E-45F7-B6D7-08D40441A6BE}" type="presOf" srcId="{75DCD7CE-D024-4655-AA7F-1DB7FAB51EFF}" destId="{5835482C-3CA6-4B6F-9932-3478BEB829A4}" srcOrd="0" destOrd="1" presId="urn:microsoft.com/office/officeart/2005/8/layout/vList5"/>
    <dgm:cxn modelId="{0927638A-A432-4E53-A0FF-F1026BC79E73}" srcId="{622587EB-51CF-4856-B4DD-B45BE73C782C}" destId="{A3B31997-9AB6-417D-9BD1-53776BCF49EF}" srcOrd="3" destOrd="0" parTransId="{7C3693A3-0007-40E3-B3F7-6F39D11631BC}" sibTransId="{6ECD8E0E-FA5C-4BC0-8B57-BACDDD431E98}"/>
    <dgm:cxn modelId="{B4F2523D-65D8-4A0F-BF46-BF38E2D46FA2}" type="presOf" srcId="{622587EB-51CF-4856-B4DD-B45BE73C782C}" destId="{2FF22CFF-214A-454B-84EF-09D41A5C2E84}" srcOrd="0" destOrd="0" presId="urn:microsoft.com/office/officeart/2005/8/layout/vList5"/>
    <dgm:cxn modelId="{AF9CFE17-6610-474A-93A1-661C0737651E}" type="presOf" srcId="{01814F39-18C1-47C8-A90E-4BFED676144C}" destId="{4769552C-3763-473D-A50C-9E6B27E200F5}" srcOrd="0" destOrd="1" presId="urn:microsoft.com/office/officeart/2005/8/layout/vList5"/>
    <dgm:cxn modelId="{C4B89223-A6DC-493C-A0CB-3553CA9CDD1F}" srcId="{A3B31997-9AB6-417D-9BD1-53776BCF49EF}" destId="{A30E3FCD-BA2C-49DF-BF4D-22D66DCA2DF1}" srcOrd="0" destOrd="0" parTransId="{10ECFB2D-8F85-4691-B4F4-2DB89F241E50}" sibTransId="{BC77CA1E-67F0-4808-B03A-CAD66478BDE5}"/>
    <dgm:cxn modelId="{C5EF415B-8149-425B-BAE3-A4F8E216F997}" srcId="{622587EB-51CF-4856-B4DD-B45BE73C782C}" destId="{B36E6D4F-F017-415C-9B7E-F0408AAB4E18}" srcOrd="1" destOrd="0" parTransId="{C47ECCC9-3005-4E87-AE36-1406C3F32B83}" sibTransId="{3DAB9A33-B64C-405C-A3E7-3D3836A9C2EF}"/>
    <dgm:cxn modelId="{F91C18C3-0F0E-4962-B46A-600EB8E2C4D8}" srcId="{B36E6D4F-F017-415C-9B7E-F0408AAB4E18}" destId="{718A2508-2B20-4A36-9306-DA11E9B654B0}" srcOrd="0" destOrd="0" parTransId="{7DFC08AC-5C11-4DA9-BB5D-4CFC25E420E9}" sibTransId="{09952158-5C46-4F47-B323-5F49708B6353}"/>
    <dgm:cxn modelId="{812F8166-7ACF-4B8D-B9BD-0618DC0A8A9E}" type="presOf" srcId="{3502C6E7-828F-4DEB-BABA-FB5C50F5E1E3}" destId="{9CCEC4A4-BD53-4EE3-9A2A-9B8EE55FD937}" srcOrd="0" destOrd="1" presId="urn:microsoft.com/office/officeart/2005/8/layout/vList5"/>
    <dgm:cxn modelId="{1C4B65A0-97B7-413F-977F-1E49BD03F1C3}" type="presOf" srcId="{718A2508-2B20-4A36-9306-DA11E9B654B0}" destId="{4769552C-3763-473D-A50C-9E6B27E200F5}" srcOrd="0" destOrd="0" presId="urn:microsoft.com/office/officeart/2005/8/layout/vList5"/>
    <dgm:cxn modelId="{7BC868FE-63EC-464C-8377-141B2F109975}" srcId="{B36E6D4F-F017-415C-9B7E-F0408AAB4E18}" destId="{A1C178BA-EDF3-4BB5-83D3-54573B5A5AE5}" srcOrd="2" destOrd="0" parTransId="{CD53CF1E-A761-4B45-A5BD-02CB2489DC60}" sibTransId="{4E235278-7AD2-4723-85A5-49243C50EB0C}"/>
    <dgm:cxn modelId="{D161FE6B-918E-4A2C-A4CD-D5EAFFE0C677}" srcId="{622587EB-51CF-4856-B4DD-B45BE73C782C}" destId="{220C1AE9-4AEC-4BC8-BC52-5D6464872D08}" srcOrd="0" destOrd="0" parTransId="{3F9A47A1-DB81-4C6B-9390-8B5FFD65BFDF}" sibTransId="{F591FDE4-DF43-4C8A-9582-CCA8296BD90D}"/>
    <dgm:cxn modelId="{85D61822-9CF9-4963-969B-89461C6BD527}" type="presOf" srcId="{A1C178BA-EDF3-4BB5-83D3-54573B5A5AE5}" destId="{4769552C-3763-473D-A50C-9E6B27E200F5}" srcOrd="0" destOrd="2" presId="urn:microsoft.com/office/officeart/2005/8/layout/vList5"/>
    <dgm:cxn modelId="{49F2E720-A067-4E2F-B8F2-C7FDD428C346}" type="presOf" srcId="{B36E6D4F-F017-415C-9B7E-F0408AAB4E18}" destId="{7195479F-76B6-4EA1-9F04-38545195CF70}" srcOrd="0" destOrd="0" presId="urn:microsoft.com/office/officeart/2005/8/layout/vList5"/>
    <dgm:cxn modelId="{A3E059A0-FD97-458D-8B4E-550297D1BD39}" type="presParOf" srcId="{2FF22CFF-214A-454B-84EF-09D41A5C2E84}" destId="{14049354-4127-4B65-9816-342E4D2F3A84}" srcOrd="0" destOrd="0" presId="urn:microsoft.com/office/officeart/2005/8/layout/vList5"/>
    <dgm:cxn modelId="{97BF3CE0-6551-4740-8C73-A82CFC97CADF}" type="presParOf" srcId="{14049354-4127-4B65-9816-342E4D2F3A84}" destId="{E5F086F8-37EF-4805-B1A6-24DFE5A682A0}" srcOrd="0" destOrd="0" presId="urn:microsoft.com/office/officeart/2005/8/layout/vList5"/>
    <dgm:cxn modelId="{0B50D74C-7ABB-4D8B-9E6C-AB21A8C3EAF5}" type="presParOf" srcId="{14049354-4127-4B65-9816-342E4D2F3A84}" destId="{5835482C-3CA6-4B6F-9932-3478BEB829A4}" srcOrd="1" destOrd="0" presId="urn:microsoft.com/office/officeart/2005/8/layout/vList5"/>
    <dgm:cxn modelId="{9EC84BF7-4AE3-41FA-AFEF-D4EB66C414D4}" type="presParOf" srcId="{2FF22CFF-214A-454B-84EF-09D41A5C2E84}" destId="{75051A5D-6F50-463A-98E4-4837B2E690B6}" srcOrd="1" destOrd="0" presId="urn:microsoft.com/office/officeart/2005/8/layout/vList5"/>
    <dgm:cxn modelId="{9A8AFB97-9707-4BBC-9381-7683BDAD3342}" type="presParOf" srcId="{2FF22CFF-214A-454B-84EF-09D41A5C2E84}" destId="{2C10C399-457F-432C-8315-A46AFFF2CB30}" srcOrd="2" destOrd="0" presId="urn:microsoft.com/office/officeart/2005/8/layout/vList5"/>
    <dgm:cxn modelId="{125905D1-AC9C-490C-9620-62A5E36AAA3D}" type="presParOf" srcId="{2C10C399-457F-432C-8315-A46AFFF2CB30}" destId="{7195479F-76B6-4EA1-9F04-38545195CF70}" srcOrd="0" destOrd="0" presId="urn:microsoft.com/office/officeart/2005/8/layout/vList5"/>
    <dgm:cxn modelId="{1DDBBD9F-CFC6-41BF-A803-FE0A10ED2C09}" type="presParOf" srcId="{2C10C399-457F-432C-8315-A46AFFF2CB30}" destId="{4769552C-3763-473D-A50C-9E6B27E200F5}" srcOrd="1" destOrd="0" presId="urn:microsoft.com/office/officeart/2005/8/layout/vList5"/>
    <dgm:cxn modelId="{D5837D91-E5C1-485B-8472-2EAAADC110AA}" type="presParOf" srcId="{2FF22CFF-214A-454B-84EF-09D41A5C2E84}" destId="{84BDFC22-4F07-4FEB-91BE-0FE4F337EB09}" srcOrd="3" destOrd="0" presId="urn:microsoft.com/office/officeart/2005/8/layout/vList5"/>
    <dgm:cxn modelId="{FDE74483-DDD9-48F7-A9ED-0EED391007B7}" type="presParOf" srcId="{2FF22CFF-214A-454B-84EF-09D41A5C2E84}" destId="{D68E30FE-B67C-40A0-96F5-7E0CB9A20BBD}" srcOrd="4" destOrd="0" presId="urn:microsoft.com/office/officeart/2005/8/layout/vList5"/>
    <dgm:cxn modelId="{58D5908F-663C-4394-878F-C0A4010DA5D2}" type="presParOf" srcId="{D68E30FE-B67C-40A0-96F5-7E0CB9A20BBD}" destId="{AD98C79E-68F9-40FB-810F-F9210B0E555F}" srcOrd="0" destOrd="0" presId="urn:microsoft.com/office/officeart/2005/8/layout/vList5"/>
    <dgm:cxn modelId="{3A918B59-E01F-4638-954E-2FAE83DDEE23}" type="presParOf" srcId="{D68E30FE-B67C-40A0-96F5-7E0CB9A20BBD}" destId="{80377A41-3B10-4391-9864-6FB73EF9CA04}" srcOrd="1" destOrd="0" presId="urn:microsoft.com/office/officeart/2005/8/layout/vList5"/>
    <dgm:cxn modelId="{B2C8CDEF-DE84-4E5E-9B0F-05EAE0326DDC}" type="presParOf" srcId="{2FF22CFF-214A-454B-84EF-09D41A5C2E84}" destId="{B3C73B97-C1F9-4A07-8D3C-C883A94DE4AA}" srcOrd="5" destOrd="0" presId="urn:microsoft.com/office/officeart/2005/8/layout/vList5"/>
    <dgm:cxn modelId="{E8FBA85D-D208-4DF1-8296-F0E9AE18ABBF}" type="presParOf" srcId="{2FF22CFF-214A-454B-84EF-09D41A5C2E84}" destId="{8286B89C-CFBB-4C60-B44E-BA1046551187}" srcOrd="6" destOrd="0" presId="urn:microsoft.com/office/officeart/2005/8/layout/vList5"/>
    <dgm:cxn modelId="{FBC34A33-89E3-4419-8826-0510CB053694}" type="presParOf" srcId="{8286B89C-CFBB-4C60-B44E-BA1046551187}" destId="{7A8386AF-063F-4B6A-B5DB-E4045C4BC81F}" srcOrd="0" destOrd="0" presId="urn:microsoft.com/office/officeart/2005/8/layout/vList5"/>
    <dgm:cxn modelId="{C3E55C38-55F5-4FC0-B7FE-1C67711706D0}" type="presParOf" srcId="{8286B89C-CFBB-4C60-B44E-BA1046551187}" destId="{9CCEC4A4-BD53-4EE3-9A2A-9B8EE55FD937}"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2587EB-51CF-4856-B4DD-B45BE73C7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20C1AE9-4AEC-4BC8-BC52-5D6464872D08}">
      <dgm:prSet phldrT="[Text]" custT="1"/>
      <dgm:spPr/>
      <dgm:t>
        <a:bodyPr/>
        <a:lstStyle/>
        <a:p>
          <a:r>
            <a:rPr lang="en-GB" sz="1500"/>
            <a:t>Global impacts</a:t>
          </a:r>
        </a:p>
      </dgm:t>
    </dgm:pt>
    <dgm:pt modelId="{3F9A47A1-DB81-4C6B-9390-8B5FFD65BFDF}" type="parTrans" cxnId="{D161FE6B-918E-4A2C-A4CD-D5EAFFE0C677}">
      <dgm:prSet/>
      <dgm:spPr/>
      <dgm:t>
        <a:bodyPr/>
        <a:lstStyle/>
        <a:p>
          <a:endParaRPr lang="en-GB"/>
        </a:p>
      </dgm:t>
    </dgm:pt>
    <dgm:pt modelId="{F591FDE4-DF43-4C8A-9582-CCA8296BD90D}" type="sibTrans" cxnId="{D161FE6B-918E-4A2C-A4CD-D5EAFFE0C677}">
      <dgm:prSet/>
      <dgm:spPr/>
      <dgm:t>
        <a:bodyPr/>
        <a:lstStyle/>
        <a:p>
          <a:endParaRPr lang="en-GB"/>
        </a:p>
      </dgm:t>
    </dgm:pt>
    <dgm:pt modelId="{B36E6D4F-F017-415C-9B7E-F0408AAB4E18}">
      <dgm:prSet phldrT="[Text]" custT="1"/>
      <dgm:spPr/>
      <dgm:t>
        <a:bodyPr/>
        <a:lstStyle/>
        <a:p>
          <a:r>
            <a:rPr lang="en-GB" sz="1500" dirty="0"/>
            <a:t>Intermediate impacts</a:t>
          </a:r>
        </a:p>
      </dgm:t>
    </dgm:pt>
    <dgm:pt modelId="{C47ECCC9-3005-4E87-AE36-1406C3F32B83}" type="parTrans" cxnId="{C5EF415B-8149-425B-BAE3-A4F8E216F997}">
      <dgm:prSet/>
      <dgm:spPr/>
      <dgm:t>
        <a:bodyPr/>
        <a:lstStyle/>
        <a:p>
          <a:endParaRPr lang="en-GB"/>
        </a:p>
      </dgm:t>
    </dgm:pt>
    <dgm:pt modelId="{3DAB9A33-B64C-405C-A3E7-3D3836A9C2EF}" type="sibTrans" cxnId="{C5EF415B-8149-425B-BAE3-A4F8E216F997}">
      <dgm:prSet/>
      <dgm:spPr/>
      <dgm:t>
        <a:bodyPr/>
        <a:lstStyle/>
        <a:p>
          <a:endParaRPr lang="en-GB"/>
        </a:p>
      </dgm:t>
    </dgm:pt>
    <dgm:pt modelId="{7F2455B1-CDB3-4CBD-BF84-E188527A8CA3}">
      <dgm:prSet phldrT="[Text]" custT="1"/>
      <dgm:spPr/>
      <dgm:t>
        <a:bodyPr/>
        <a:lstStyle/>
        <a:p>
          <a:r>
            <a:rPr lang="en-GB" sz="1500" dirty="0"/>
            <a:t>outcomes (immediate impacts)</a:t>
          </a:r>
        </a:p>
      </dgm:t>
    </dgm:pt>
    <dgm:pt modelId="{63A38279-6A52-4404-BC91-AD7A695F56FD}" type="parTrans" cxnId="{F0ABFA26-029D-47EC-BA3A-EB14B5EAB886}">
      <dgm:prSet/>
      <dgm:spPr/>
      <dgm:t>
        <a:bodyPr/>
        <a:lstStyle/>
        <a:p>
          <a:endParaRPr lang="en-GB"/>
        </a:p>
      </dgm:t>
    </dgm:pt>
    <dgm:pt modelId="{A0F9BBC6-0DBA-405D-B371-61982FC9CEE0}" type="sibTrans" cxnId="{F0ABFA26-029D-47EC-BA3A-EB14B5EAB886}">
      <dgm:prSet/>
      <dgm:spPr/>
      <dgm:t>
        <a:bodyPr/>
        <a:lstStyle/>
        <a:p>
          <a:endParaRPr lang="en-GB"/>
        </a:p>
      </dgm:t>
    </dgm:pt>
    <dgm:pt modelId="{DD516350-0752-4E4D-B08B-570AF063D383}">
      <dgm:prSet phldrT="[Text]" custT="1"/>
      <dgm:spPr/>
      <dgm:t>
        <a:bodyPr/>
        <a:lstStyle/>
        <a:p>
          <a:r>
            <a:rPr lang="en-GB" sz="1500" dirty="0" smtClean="0"/>
            <a:t>Outputs </a:t>
          </a:r>
        </a:p>
        <a:p>
          <a:r>
            <a:rPr lang="en-GB" sz="1500" dirty="0" smtClean="0"/>
            <a:t>(</a:t>
          </a:r>
          <a:r>
            <a:rPr lang="en-GB" sz="1500" dirty="0"/>
            <a:t>project level)</a:t>
          </a:r>
        </a:p>
      </dgm:t>
    </dgm:pt>
    <dgm:pt modelId="{EF9A8850-F23C-4E84-A1CB-A80480DFDFEC}" type="parTrans" cxnId="{CF53F16F-0C5D-4FFC-8B09-AD8E1C15773C}">
      <dgm:prSet/>
      <dgm:spPr/>
      <dgm:t>
        <a:bodyPr/>
        <a:lstStyle/>
        <a:p>
          <a:endParaRPr lang="en-GB"/>
        </a:p>
      </dgm:t>
    </dgm:pt>
    <dgm:pt modelId="{EF8A6D0D-B61B-49E7-B807-46F24DA99DF8}" type="sibTrans" cxnId="{CF53F16F-0C5D-4FFC-8B09-AD8E1C15773C}">
      <dgm:prSet/>
      <dgm:spPr/>
      <dgm:t>
        <a:bodyPr/>
        <a:lstStyle/>
        <a:p>
          <a:endParaRPr lang="en-GB"/>
        </a:p>
      </dgm:t>
    </dgm:pt>
    <dgm:pt modelId="{2FF22CFF-214A-454B-84EF-09D41A5C2E84}" type="pres">
      <dgm:prSet presAssocID="{622587EB-51CF-4856-B4DD-B45BE73C782C}" presName="Name0" presStyleCnt="0">
        <dgm:presLayoutVars>
          <dgm:dir/>
          <dgm:animLvl val="lvl"/>
          <dgm:resizeHandles val="exact"/>
        </dgm:presLayoutVars>
      </dgm:prSet>
      <dgm:spPr/>
      <dgm:t>
        <a:bodyPr/>
        <a:lstStyle/>
        <a:p>
          <a:endParaRPr lang="en-GB"/>
        </a:p>
      </dgm:t>
    </dgm:pt>
    <dgm:pt modelId="{14049354-4127-4B65-9816-342E4D2F3A84}" type="pres">
      <dgm:prSet presAssocID="{220C1AE9-4AEC-4BC8-BC52-5D6464872D08}" presName="linNode" presStyleCnt="0"/>
      <dgm:spPr/>
    </dgm:pt>
    <dgm:pt modelId="{E5F086F8-37EF-4805-B1A6-24DFE5A682A0}" type="pres">
      <dgm:prSet presAssocID="{220C1AE9-4AEC-4BC8-BC52-5D6464872D08}" presName="parentText" presStyleLbl="node1" presStyleIdx="0" presStyleCnt="4" custScaleX="269101">
        <dgm:presLayoutVars>
          <dgm:chMax val="1"/>
          <dgm:bulletEnabled val="1"/>
        </dgm:presLayoutVars>
      </dgm:prSet>
      <dgm:spPr/>
      <dgm:t>
        <a:bodyPr/>
        <a:lstStyle/>
        <a:p>
          <a:endParaRPr lang="en-GB"/>
        </a:p>
      </dgm:t>
    </dgm:pt>
    <dgm:pt modelId="{75051A5D-6F50-463A-98E4-4837B2E690B6}" type="pres">
      <dgm:prSet presAssocID="{F591FDE4-DF43-4C8A-9582-CCA8296BD90D}" presName="sp" presStyleCnt="0"/>
      <dgm:spPr/>
    </dgm:pt>
    <dgm:pt modelId="{2C10C399-457F-432C-8315-A46AFFF2CB30}" type="pres">
      <dgm:prSet presAssocID="{B36E6D4F-F017-415C-9B7E-F0408AAB4E18}" presName="linNode" presStyleCnt="0"/>
      <dgm:spPr/>
    </dgm:pt>
    <dgm:pt modelId="{7195479F-76B6-4EA1-9F04-38545195CF70}" type="pres">
      <dgm:prSet presAssocID="{B36E6D4F-F017-415C-9B7E-F0408AAB4E18}" presName="parentText" presStyleLbl="node1" presStyleIdx="1" presStyleCnt="4" custScaleX="277778">
        <dgm:presLayoutVars>
          <dgm:chMax val="1"/>
          <dgm:bulletEnabled val="1"/>
        </dgm:presLayoutVars>
      </dgm:prSet>
      <dgm:spPr/>
      <dgm:t>
        <a:bodyPr/>
        <a:lstStyle/>
        <a:p>
          <a:endParaRPr lang="en-GB"/>
        </a:p>
      </dgm:t>
    </dgm:pt>
    <dgm:pt modelId="{84BDFC22-4F07-4FEB-91BE-0FE4F337EB09}" type="pres">
      <dgm:prSet presAssocID="{3DAB9A33-B64C-405C-A3E7-3D3836A9C2EF}" presName="sp" presStyleCnt="0"/>
      <dgm:spPr/>
    </dgm:pt>
    <dgm:pt modelId="{D68E30FE-B67C-40A0-96F5-7E0CB9A20BBD}" type="pres">
      <dgm:prSet presAssocID="{7F2455B1-CDB3-4CBD-BF84-E188527A8CA3}" presName="linNode" presStyleCnt="0"/>
      <dgm:spPr/>
    </dgm:pt>
    <dgm:pt modelId="{AD98C79E-68F9-40FB-810F-F9210B0E555F}" type="pres">
      <dgm:prSet presAssocID="{7F2455B1-CDB3-4CBD-BF84-E188527A8CA3}" presName="parentText" presStyleLbl="node1" presStyleIdx="2" presStyleCnt="4" custScaleX="277778">
        <dgm:presLayoutVars>
          <dgm:chMax val="1"/>
          <dgm:bulletEnabled val="1"/>
        </dgm:presLayoutVars>
      </dgm:prSet>
      <dgm:spPr/>
      <dgm:t>
        <a:bodyPr/>
        <a:lstStyle/>
        <a:p>
          <a:endParaRPr lang="en-GB"/>
        </a:p>
      </dgm:t>
    </dgm:pt>
    <dgm:pt modelId="{69870C94-E90B-4871-B0F0-53066403A51F}" type="pres">
      <dgm:prSet presAssocID="{A0F9BBC6-0DBA-405D-B371-61982FC9CEE0}" presName="sp" presStyleCnt="0"/>
      <dgm:spPr/>
    </dgm:pt>
    <dgm:pt modelId="{8C892AAE-3478-4998-8171-92F6AFCCC740}" type="pres">
      <dgm:prSet presAssocID="{DD516350-0752-4E4D-B08B-570AF063D383}" presName="linNode" presStyleCnt="0"/>
      <dgm:spPr/>
    </dgm:pt>
    <dgm:pt modelId="{E850A067-9921-4C00-8F4F-5BF94C7C5CDA}" type="pres">
      <dgm:prSet presAssocID="{DD516350-0752-4E4D-B08B-570AF063D383}" presName="parentText" presStyleLbl="node1" presStyleIdx="3" presStyleCnt="4" custScaleX="277778">
        <dgm:presLayoutVars>
          <dgm:chMax val="1"/>
          <dgm:bulletEnabled val="1"/>
        </dgm:presLayoutVars>
      </dgm:prSet>
      <dgm:spPr/>
      <dgm:t>
        <a:bodyPr/>
        <a:lstStyle/>
        <a:p>
          <a:endParaRPr lang="en-GB"/>
        </a:p>
      </dgm:t>
    </dgm:pt>
  </dgm:ptLst>
  <dgm:cxnLst>
    <dgm:cxn modelId="{F0ABFA26-029D-47EC-BA3A-EB14B5EAB886}" srcId="{622587EB-51CF-4856-B4DD-B45BE73C782C}" destId="{7F2455B1-CDB3-4CBD-BF84-E188527A8CA3}" srcOrd="2" destOrd="0" parTransId="{63A38279-6A52-4404-BC91-AD7A695F56FD}" sibTransId="{A0F9BBC6-0DBA-405D-B371-61982FC9CEE0}"/>
    <dgm:cxn modelId="{BE5552E8-E10D-488B-86B6-DE631E83A97C}" type="presOf" srcId="{7F2455B1-CDB3-4CBD-BF84-E188527A8CA3}" destId="{AD98C79E-68F9-40FB-810F-F9210B0E555F}" srcOrd="0" destOrd="0" presId="urn:microsoft.com/office/officeart/2005/8/layout/vList5"/>
    <dgm:cxn modelId="{965AAED0-003E-4988-B231-A754A424FE93}" type="presOf" srcId="{622587EB-51CF-4856-B4DD-B45BE73C782C}" destId="{2FF22CFF-214A-454B-84EF-09D41A5C2E84}" srcOrd="0" destOrd="0" presId="urn:microsoft.com/office/officeart/2005/8/layout/vList5"/>
    <dgm:cxn modelId="{2033DEDF-8474-4EC9-A23C-26D2DCF0C736}" type="presOf" srcId="{220C1AE9-4AEC-4BC8-BC52-5D6464872D08}" destId="{E5F086F8-37EF-4805-B1A6-24DFE5A682A0}" srcOrd="0" destOrd="0" presId="urn:microsoft.com/office/officeart/2005/8/layout/vList5"/>
    <dgm:cxn modelId="{CF53F16F-0C5D-4FFC-8B09-AD8E1C15773C}" srcId="{622587EB-51CF-4856-B4DD-B45BE73C782C}" destId="{DD516350-0752-4E4D-B08B-570AF063D383}" srcOrd="3" destOrd="0" parTransId="{EF9A8850-F23C-4E84-A1CB-A80480DFDFEC}" sibTransId="{EF8A6D0D-B61B-49E7-B807-46F24DA99DF8}"/>
    <dgm:cxn modelId="{D161FE6B-918E-4A2C-A4CD-D5EAFFE0C677}" srcId="{622587EB-51CF-4856-B4DD-B45BE73C782C}" destId="{220C1AE9-4AEC-4BC8-BC52-5D6464872D08}" srcOrd="0" destOrd="0" parTransId="{3F9A47A1-DB81-4C6B-9390-8B5FFD65BFDF}" sibTransId="{F591FDE4-DF43-4C8A-9582-CCA8296BD90D}"/>
    <dgm:cxn modelId="{DBDFB586-F5CE-432C-B920-E657D20C59F4}" type="presOf" srcId="{DD516350-0752-4E4D-B08B-570AF063D383}" destId="{E850A067-9921-4C00-8F4F-5BF94C7C5CDA}" srcOrd="0" destOrd="0" presId="urn:microsoft.com/office/officeart/2005/8/layout/vList5"/>
    <dgm:cxn modelId="{A45E4C34-487F-43AE-8DBC-95D8CDD07F71}" type="presOf" srcId="{B36E6D4F-F017-415C-9B7E-F0408AAB4E18}" destId="{7195479F-76B6-4EA1-9F04-38545195CF70}" srcOrd="0" destOrd="0" presId="urn:microsoft.com/office/officeart/2005/8/layout/vList5"/>
    <dgm:cxn modelId="{C5EF415B-8149-425B-BAE3-A4F8E216F997}" srcId="{622587EB-51CF-4856-B4DD-B45BE73C782C}" destId="{B36E6D4F-F017-415C-9B7E-F0408AAB4E18}" srcOrd="1" destOrd="0" parTransId="{C47ECCC9-3005-4E87-AE36-1406C3F32B83}" sibTransId="{3DAB9A33-B64C-405C-A3E7-3D3836A9C2EF}"/>
    <dgm:cxn modelId="{ED367011-5B5D-427E-AD48-7DF8492790CF}" type="presParOf" srcId="{2FF22CFF-214A-454B-84EF-09D41A5C2E84}" destId="{14049354-4127-4B65-9816-342E4D2F3A84}" srcOrd="0" destOrd="0" presId="urn:microsoft.com/office/officeart/2005/8/layout/vList5"/>
    <dgm:cxn modelId="{B0F0B782-F9E2-407B-B593-D89B233CE234}" type="presParOf" srcId="{14049354-4127-4B65-9816-342E4D2F3A84}" destId="{E5F086F8-37EF-4805-B1A6-24DFE5A682A0}" srcOrd="0" destOrd="0" presId="urn:microsoft.com/office/officeart/2005/8/layout/vList5"/>
    <dgm:cxn modelId="{F81161ED-2627-4B0A-B525-5E17B792E20D}" type="presParOf" srcId="{2FF22CFF-214A-454B-84EF-09D41A5C2E84}" destId="{75051A5D-6F50-463A-98E4-4837B2E690B6}" srcOrd="1" destOrd="0" presId="urn:microsoft.com/office/officeart/2005/8/layout/vList5"/>
    <dgm:cxn modelId="{D7E8E91A-938A-40EC-89C3-7C1E0EF12BF7}" type="presParOf" srcId="{2FF22CFF-214A-454B-84EF-09D41A5C2E84}" destId="{2C10C399-457F-432C-8315-A46AFFF2CB30}" srcOrd="2" destOrd="0" presId="urn:microsoft.com/office/officeart/2005/8/layout/vList5"/>
    <dgm:cxn modelId="{1AA782AA-DE43-4CA9-B3EA-E9D914D57A2B}" type="presParOf" srcId="{2C10C399-457F-432C-8315-A46AFFF2CB30}" destId="{7195479F-76B6-4EA1-9F04-38545195CF70}" srcOrd="0" destOrd="0" presId="urn:microsoft.com/office/officeart/2005/8/layout/vList5"/>
    <dgm:cxn modelId="{3F192688-0E0F-44AE-8D1E-4CED4B56002B}" type="presParOf" srcId="{2FF22CFF-214A-454B-84EF-09D41A5C2E84}" destId="{84BDFC22-4F07-4FEB-91BE-0FE4F337EB09}" srcOrd="3" destOrd="0" presId="urn:microsoft.com/office/officeart/2005/8/layout/vList5"/>
    <dgm:cxn modelId="{8D573A73-990B-457E-ACF8-1C540541C63D}" type="presParOf" srcId="{2FF22CFF-214A-454B-84EF-09D41A5C2E84}" destId="{D68E30FE-B67C-40A0-96F5-7E0CB9A20BBD}" srcOrd="4" destOrd="0" presId="urn:microsoft.com/office/officeart/2005/8/layout/vList5"/>
    <dgm:cxn modelId="{5132A0C7-BEA3-4D4F-9A28-3B0C2CCFCC90}" type="presParOf" srcId="{D68E30FE-B67C-40A0-96F5-7E0CB9A20BBD}" destId="{AD98C79E-68F9-40FB-810F-F9210B0E555F}" srcOrd="0" destOrd="0" presId="urn:microsoft.com/office/officeart/2005/8/layout/vList5"/>
    <dgm:cxn modelId="{6A9BAEFA-0ED7-4FB8-AEFD-B9B3D072E83D}" type="presParOf" srcId="{2FF22CFF-214A-454B-84EF-09D41A5C2E84}" destId="{69870C94-E90B-4871-B0F0-53066403A51F}" srcOrd="5" destOrd="0" presId="urn:microsoft.com/office/officeart/2005/8/layout/vList5"/>
    <dgm:cxn modelId="{5675042C-86A0-4F3E-9DD5-38164F4285A6}" type="presParOf" srcId="{2FF22CFF-214A-454B-84EF-09D41A5C2E84}" destId="{8C892AAE-3478-4998-8171-92F6AFCCC740}" srcOrd="6" destOrd="0" presId="urn:microsoft.com/office/officeart/2005/8/layout/vList5"/>
    <dgm:cxn modelId="{A2436CEB-E7D0-4DBD-8FF8-20A59A4F75DB}" type="presParOf" srcId="{8C892AAE-3478-4998-8171-92F6AFCCC740}" destId="{E850A067-9921-4C00-8F4F-5BF94C7C5CD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2587EB-51CF-4856-B4DD-B45BE73C7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20C1AE9-4AEC-4BC8-BC52-5D6464872D08}">
      <dgm:prSet phldrT="[Text]"/>
      <dgm:spPr/>
      <dgm:t>
        <a:bodyPr/>
        <a:lstStyle/>
        <a:p>
          <a:r>
            <a:rPr lang="en-GB" dirty="0"/>
            <a:t>Global objectives (Europe 2020 &amp; ERA related</a:t>
          </a:r>
          <a:r>
            <a:rPr lang="en-GB" dirty="0" smtClean="0"/>
            <a:t>)</a:t>
          </a:r>
          <a:endParaRPr lang="en-GB" dirty="0"/>
        </a:p>
      </dgm:t>
    </dgm:pt>
    <dgm:pt modelId="{3F9A47A1-DB81-4C6B-9390-8B5FFD65BFDF}" type="parTrans" cxnId="{D161FE6B-918E-4A2C-A4CD-D5EAFFE0C677}">
      <dgm:prSet/>
      <dgm:spPr/>
      <dgm:t>
        <a:bodyPr/>
        <a:lstStyle/>
        <a:p>
          <a:endParaRPr lang="en-GB"/>
        </a:p>
      </dgm:t>
    </dgm:pt>
    <dgm:pt modelId="{F591FDE4-DF43-4C8A-9582-CCA8296BD90D}" type="sibTrans" cxnId="{D161FE6B-918E-4A2C-A4CD-D5EAFFE0C677}">
      <dgm:prSet/>
      <dgm:spPr/>
      <dgm:t>
        <a:bodyPr/>
        <a:lstStyle/>
        <a:p>
          <a:endParaRPr lang="en-GB"/>
        </a:p>
      </dgm:t>
    </dgm:pt>
    <dgm:pt modelId="{7F2455B1-CDB3-4CBD-BF84-E188527A8CA3}">
      <dgm:prSet phldrT="[Text]"/>
      <dgm:spPr/>
      <dgm:t>
        <a:bodyPr/>
        <a:lstStyle/>
        <a:p>
          <a:r>
            <a:rPr lang="en-GB" dirty="0"/>
            <a:t>Specific objectives (Specific </a:t>
          </a:r>
          <a:r>
            <a:rPr lang="en-GB" dirty="0" smtClean="0"/>
            <a:t>network)</a:t>
          </a:r>
          <a:endParaRPr lang="en-GB" dirty="0"/>
        </a:p>
      </dgm:t>
    </dgm:pt>
    <dgm:pt modelId="{63A38279-6A52-4404-BC91-AD7A695F56FD}" type="parTrans" cxnId="{F0ABFA26-029D-47EC-BA3A-EB14B5EAB886}">
      <dgm:prSet/>
      <dgm:spPr/>
      <dgm:t>
        <a:bodyPr/>
        <a:lstStyle/>
        <a:p>
          <a:endParaRPr lang="en-GB"/>
        </a:p>
      </dgm:t>
    </dgm:pt>
    <dgm:pt modelId="{A0F9BBC6-0DBA-405D-B371-61982FC9CEE0}" type="sibTrans" cxnId="{F0ABFA26-029D-47EC-BA3A-EB14B5EAB886}">
      <dgm:prSet/>
      <dgm:spPr/>
      <dgm:t>
        <a:bodyPr/>
        <a:lstStyle/>
        <a:p>
          <a:endParaRPr lang="en-GB"/>
        </a:p>
      </dgm:t>
    </dgm:pt>
    <dgm:pt modelId="{A3B31997-9AB6-417D-9BD1-53776BCF49EF}">
      <dgm:prSet phldrT="[Text]"/>
      <dgm:spPr/>
      <dgm:t>
        <a:bodyPr/>
        <a:lstStyle/>
        <a:p>
          <a:r>
            <a:rPr lang="en-GB" dirty="0"/>
            <a:t>Operational objectives </a:t>
          </a:r>
        </a:p>
      </dgm:t>
    </dgm:pt>
    <dgm:pt modelId="{7C3693A3-0007-40E3-B3F7-6F39D11631BC}" type="parTrans" cxnId="{0927638A-A432-4E53-A0FF-F1026BC79E73}">
      <dgm:prSet/>
      <dgm:spPr/>
      <dgm:t>
        <a:bodyPr/>
        <a:lstStyle/>
        <a:p>
          <a:endParaRPr lang="en-GB"/>
        </a:p>
      </dgm:t>
    </dgm:pt>
    <dgm:pt modelId="{6ECD8E0E-FA5C-4BC0-8B57-BACDDD431E98}" type="sibTrans" cxnId="{0927638A-A432-4E53-A0FF-F1026BC79E73}">
      <dgm:prSet/>
      <dgm:spPr/>
      <dgm:t>
        <a:bodyPr/>
        <a:lstStyle/>
        <a:p>
          <a:endParaRPr lang="en-GB"/>
        </a:p>
      </dgm:t>
    </dgm:pt>
    <dgm:pt modelId="{B36E6D4F-F017-415C-9B7E-F0408AAB4E18}">
      <dgm:prSet phldrT="[Text]"/>
      <dgm:spPr/>
      <dgm:t>
        <a:bodyPr/>
        <a:lstStyle/>
        <a:p>
          <a:r>
            <a:rPr lang="en-GB" dirty="0"/>
            <a:t>Intermediate Objectives (</a:t>
          </a:r>
          <a:r>
            <a:rPr lang="en-GB" dirty="0" err="1"/>
            <a:t>JPIs</a:t>
          </a:r>
          <a:r>
            <a:rPr lang="en-GB" dirty="0"/>
            <a:t>; </a:t>
          </a:r>
          <a:r>
            <a:rPr lang="en-GB" dirty="0" err="1"/>
            <a:t>H2020</a:t>
          </a:r>
          <a:r>
            <a:rPr lang="en-GB" dirty="0" smtClean="0"/>
            <a:t>)</a:t>
          </a:r>
          <a:endParaRPr lang="en-GB" dirty="0"/>
        </a:p>
      </dgm:t>
    </dgm:pt>
    <dgm:pt modelId="{3DAB9A33-B64C-405C-A3E7-3D3836A9C2EF}" type="sibTrans" cxnId="{C5EF415B-8149-425B-BAE3-A4F8E216F997}">
      <dgm:prSet/>
      <dgm:spPr/>
      <dgm:t>
        <a:bodyPr/>
        <a:lstStyle/>
        <a:p>
          <a:endParaRPr lang="en-GB"/>
        </a:p>
      </dgm:t>
    </dgm:pt>
    <dgm:pt modelId="{C47ECCC9-3005-4E87-AE36-1406C3F32B83}" type="parTrans" cxnId="{C5EF415B-8149-425B-BAE3-A4F8E216F997}">
      <dgm:prSet/>
      <dgm:spPr/>
      <dgm:t>
        <a:bodyPr/>
        <a:lstStyle/>
        <a:p>
          <a:endParaRPr lang="en-GB"/>
        </a:p>
      </dgm:t>
    </dgm:pt>
    <dgm:pt modelId="{2FF22CFF-214A-454B-84EF-09D41A5C2E84}" type="pres">
      <dgm:prSet presAssocID="{622587EB-51CF-4856-B4DD-B45BE73C782C}" presName="Name0" presStyleCnt="0">
        <dgm:presLayoutVars>
          <dgm:dir/>
          <dgm:animLvl val="lvl"/>
          <dgm:resizeHandles val="exact"/>
        </dgm:presLayoutVars>
      </dgm:prSet>
      <dgm:spPr/>
      <dgm:t>
        <a:bodyPr/>
        <a:lstStyle/>
        <a:p>
          <a:endParaRPr lang="en-GB"/>
        </a:p>
      </dgm:t>
    </dgm:pt>
    <dgm:pt modelId="{14049354-4127-4B65-9816-342E4D2F3A84}" type="pres">
      <dgm:prSet presAssocID="{220C1AE9-4AEC-4BC8-BC52-5D6464872D08}" presName="linNode" presStyleCnt="0"/>
      <dgm:spPr/>
    </dgm:pt>
    <dgm:pt modelId="{E5F086F8-37EF-4805-B1A6-24DFE5A682A0}" type="pres">
      <dgm:prSet presAssocID="{220C1AE9-4AEC-4BC8-BC52-5D6464872D08}" presName="parentText" presStyleLbl="node1" presStyleIdx="0" presStyleCnt="4" custScaleX="277778" custLinFactX="100000" custLinFactNeighborX="145912" custLinFactNeighborY="-208">
        <dgm:presLayoutVars>
          <dgm:chMax val="1"/>
          <dgm:bulletEnabled val="1"/>
        </dgm:presLayoutVars>
      </dgm:prSet>
      <dgm:spPr/>
      <dgm:t>
        <a:bodyPr/>
        <a:lstStyle/>
        <a:p>
          <a:endParaRPr lang="en-GB"/>
        </a:p>
      </dgm:t>
    </dgm:pt>
    <dgm:pt modelId="{75051A5D-6F50-463A-98E4-4837B2E690B6}" type="pres">
      <dgm:prSet presAssocID="{F591FDE4-DF43-4C8A-9582-CCA8296BD90D}" presName="sp" presStyleCnt="0"/>
      <dgm:spPr/>
    </dgm:pt>
    <dgm:pt modelId="{2C10C399-457F-432C-8315-A46AFFF2CB30}" type="pres">
      <dgm:prSet presAssocID="{B36E6D4F-F017-415C-9B7E-F0408AAB4E18}" presName="linNode" presStyleCnt="0"/>
      <dgm:spPr/>
    </dgm:pt>
    <dgm:pt modelId="{7195479F-76B6-4EA1-9F04-38545195CF70}" type="pres">
      <dgm:prSet presAssocID="{B36E6D4F-F017-415C-9B7E-F0408AAB4E18}" presName="parentText" presStyleLbl="node1" presStyleIdx="1" presStyleCnt="4" custScaleX="277778" custLinFactNeighborX="99652" custLinFactNeighborY="177">
        <dgm:presLayoutVars>
          <dgm:chMax val="1"/>
          <dgm:bulletEnabled val="1"/>
        </dgm:presLayoutVars>
      </dgm:prSet>
      <dgm:spPr/>
      <dgm:t>
        <a:bodyPr/>
        <a:lstStyle/>
        <a:p>
          <a:endParaRPr lang="en-GB"/>
        </a:p>
      </dgm:t>
    </dgm:pt>
    <dgm:pt modelId="{84BDFC22-4F07-4FEB-91BE-0FE4F337EB09}" type="pres">
      <dgm:prSet presAssocID="{3DAB9A33-B64C-405C-A3E7-3D3836A9C2EF}" presName="sp" presStyleCnt="0"/>
      <dgm:spPr/>
    </dgm:pt>
    <dgm:pt modelId="{D68E30FE-B67C-40A0-96F5-7E0CB9A20BBD}" type="pres">
      <dgm:prSet presAssocID="{7F2455B1-CDB3-4CBD-BF84-E188527A8CA3}" presName="linNode" presStyleCnt="0"/>
      <dgm:spPr/>
    </dgm:pt>
    <dgm:pt modelId="{AD98C79E-68F9-40FB-810F-F9210B0E555F}" type="pres">
      <dgm:prSet presAssocID="{7F2455B1-CDB3-4CBD-BF84-E188527A8CA3}" presName="parentText" presStyleLbl="node1" presStyleIdx="2" presStyleCnt="4" custScaleX="277778" custLinFactNeighborX="99652" custLinFactNeighborY="177">
        <dgm:presLayoutVars>
          <dgm:chMax val="1"/>
          <dgm:bulletEnabled val="1"/>
        </dgm:presLayoutVars>
      </dgm:prSet>
      <dgm:spPr/>
      <dgm:t>
        <a:bodyPr/>
        <a:lstStyle/>
        <a:p>
          <a:endParaRPr lang="en-GB"/>
        </a:p>
      </dgm:t>
    </dgm:pt>
    <dgm:pt modelId="{B3C73B97-C1F9-4A07-8D3C-C883A94DE4AA}" type="pres">
      <dgm:prSet presAssocID="{A0F9BBC6-0DBA-405D-B371-61982FC9CEE0}" presName="sp" presStyleCnt="0"/>
      <dgm:spPr/>
    </dgm:pt>
    <dgm:pt modelId="{8286B89C-CFBB-4C60-B44E-BA1046551187}" type="pres">
      <dgm:prSet presAssocID="{A3B31997-9AB6-417D-9BD1-53776BCF49EF}" presName="linNode" presStyleCnt="0"/>
      <dgm:spPr/>
    </dgm:pt>
    <dgm:pt modelId="{7A8386AF-063F-4B6A-B5DB-E4045C4BC81F}" type="pres">
      <dgm:prSet presAssocID="{A3B31997-9AB6-417D-9BD1-53776BCF49EF}" presName="parentText" presStyleLbl="node1" presStyleIdx="3" presStyleCnt="4" custScaleX="277778" custLinFactNeighborX="99652" custLinFactNeighborY="177">
        <dgm:presLayoutVars>
          <dgm:chMax val="1"/>
          <dgm:bulletEnabled val="1"/>
        </dgm:presLayoutVars>
      </dgm:prSet>
      <dgm:spPr/>
      <dgm:t>
        <a:bodyPr/>
        <a:lstStyle/>
        <a:p>
          <a:endParaRPr lang="en-GB"/>
        </a:p>
      </dgm:t>
    </dgm:pt>
  </dgm:ptLst>
  <dgm:cxnLst>
    <dgm:cxn modelId="{86AA1432-565F-4BCA-BBF2-F17A3B178F1A}" type="presOf" srcId="{B36E6D4F-F017-415C-9B7E-F0408AAB4E18}" destId="{7195479F-76B6-4EA1-9F04-38545195CF70}" srcOrd="0" destOrd="0" presId="urn:microsoft.com/office/officeart/2005/8/layout/vList5"/>
    <dgm:cxn modelId="{3E8B5018-B601-455D-BC77-75BAC5D96AD2}" type="presOf" srcId="{A3B31997-9AB6-417D-9BD1-53776BCF49EF}" destId="{7A8386AF-063F-4B6A-B5DB-E4045C4BC81F}" srcOrd="0" destOrd="0" presId="urn:microsoft.com/office/officeart/2005/8/layout/vList5"/>
    <dgm:cxn modelId="{8DEADCD8-6EEA-463F-A8C1-8BFF2269C5AB}" type="presOf" srcId="{7F2455B1-CDB3-4CBD-BF84-E188527A8CA3}" destId="{AD98C79E-68F9-40FB-810F-F9210B0E555F}" srcOrd="0" destOrd="0" presId="urn:microsoft.com/office/officeart/2005/8/layout/vList5"/>
    <dgm:cxn modelId="{09B68790-1DCF-43DF-AD9B-458F2021D694}" type="presOf" srcId="{220C1AE9-4AEC-4BC8-BC52-5D6464872D08}" destId="{E5F086F8-37EF-4805-B1A6-24DFE5A682A0}" srcOrd="0" destOrd="0" presId="urn:microsoft.com/office/officeart/2005/8/layout/vList5"/>
    <dgm:cxn modelId="{F0ABFA26-029D-47EC-BA3A-EB14B5EAB886}" srcId="{622587EB-51CF-4856-B4DD-B45BE73C782C}" destId="{7F2455B1-CDB3-4CBD-BF84-E188527A8CA3}" srcOrd="2" destOrd="0" parTransId="{63A38279-6A52-4404-BC91-AD7A695F56FD}" sibTransId="{A0F9BBC6-0DBA-405D-B371-61982FC9CEE0}"/>
    <dgm:cxn modelId="{0DD09C24-C9CF-46AE-81B6-256800A406B3}" type="presOf" srcId="{622587EB-51CF-4856-B4DD-B45BE73C782C}" destId="{2FF22CFF-214A-454B-84EF-09D41A5C2E84}" srcOrd="0" destOrd="0" presId="urn:microsoft.com/office/officeart/2005/8/layout/vList5"/>
    <dgm:cxn modelId="{0927638A-A432-4E53-A0FF-F1026BC79E73}" srcId="{622587EB-51CF-4856-B4DD-B45BE73C782C}" destId="{A3B31997-9AB6-417D-9BD1-53776BCF49EF}" srcOrd="3" destOrd="0" parTransId="{7C3693A3-0007-40E3-B3F7-6F39D11631BC}" sibTransId="{6ECD8E0E-FA5C-4BC0-8B57-BACDDD431E98}"/>
    <dgm:cxn modelId="{C5EF415B-8149-425B-BAE3-A4F8E216F997}" srcId="{622587EB-51CF-4856-B4DD-B45BE73C782C}" destId="{B36E6D4F-F017-415C-9B7E-F0408AAB4E18}" srcOrd="1" destOrd="0" parTransId="{C47ECCC9-3005-4E87-AE36-1406C3F32B83}" sibTransId="{3DAB9A33-B64C-405C-A3E7-3D3836A9C2EF}"/>
    <dgm:cxn modelId="{D161FE6B-918E-4A2C-A4CD-D5EAFFE0C677}" srcId="{622587EB-51CF-4856-B4DD-B45BE73C782C}" destId="{220C1AE9-4AEC-4BC8-BC52-5D6464872D08}" srcOrd="0" destOrd="0" parTransId="{3F9A47A1-DB81-4C6B-9390-8B5FFD65BFDF}" sibTransId="{F591FDE4-DF43-4C8A-9582-CCA8296BD90D}"/>
    <dgm:cxn modelId="{23598282-05BB-4C8E-9164-90F07FFA362C}" type="presParOf" srcId="{2FF22CFF-214A-454B-84EF-09D41A5C2E84}" destId="{14049354-4127-4B65-9816-342E4D2F3A84}" srcOrd="0" destOrd="0" presId="urn:microsoft.com/office/officeart/2005/8/layout/vList5"/>
    <dgm:cxn modelId="{8F9C8A5C-9421-421D-B529-5D6376863EB4}" type="presParOf" srcId="{14049354-4127-4B65-9816-342E4D2F3A84}" destId="{E5F086F8-37EF-4805-B1A6-24DFE5A682A0}" srcOrd="0" destOrd="0" presId="urn:microsoft.com/office/officeart/2005/8/layout/vList5"/>
    <dgm:cxn modelId="{8F526CCA-C0C2-49AC-9050-BAE6047C7657}" type="presParOf" srcId="{2FF22CFF-214A-454B-84EF-09D41A5C2E84}" destId="{75051A5D-6F50-463A-98E4-4837B2E690B6}" srcOrd="1" destOrd="0" presId="urn:microsoft.com/office/officeart/2005/8/layout/vList5"/>
    <dgm:cxn modelId="{450341C9-1727-4E3A-98ED-608B6FA2AE7E}" type="presParOf" srcId="{2FF22CFF-214A-454B-84EF-09D41A5C2E84}" destId="{2C10C399-457F-432C-8315-A46AFFF2CB30}" srcOrd="2" destOrd="0" presId="urn:microsoft.com/office/officeart/2005/8/layout/vList5"/>
    <dgm:cxn modelId="{95E24EEF-121C-487B-8C32-AD5759543CD6}" type="presParOf" srcId="{2C10C399-457F-432C-8315-A46AFFF2CB30}" destId="{7195479F-76B6-4EA1-9F04-38545195CF70}" srcOrd="0" destOrd="0" presId="urn:microsoft.com/office/officeart/2005/8/layout/vList5"/>
    <dgm:cxn modelId="{52C20979-0D46-4932-8714-E2397BA49805}" type="presParOf" srcId="{2FF22CFF-214A-454B-84EF-09D41A5C2E84}" destId="{84BDFC22-4F07-4FEB-91BE-0FE4F337EB09}" srcOrd="3" destOrd="0" presId="urn:microsoft.com/office/officeart/2005/8/layout/vList5"/>
    <dgm:cxn modelId="{35F4F598-F2CB-4908-829D-4316B94E1394}" type="presParOf" srcId="{2FF22CFF-214A-454B-84EF-09D41A5C2E84}" destId="{D68E30FE-B67C-40A0-96F5-7E0CB9A20BBD}" srcOrd="4" destOrd="0" presId="urn:microsoft.com/office/officeart/2005/8/layout/vList5"/>
    <dgm:cxn modelId="{DD889A5E-96EE-4FBD-9BC2-0FC185B6BCD3}" type="presParOf" srcId="{D68E30FE-B67C-40A0-96F5-7E0CB9A20BBD}" destId="{AD98C79E-68F9-40FB-810F-F9210B0E555F}" srcOrd="0" destOrd="0" presId="urn:microsoft.com/office/officeart/2005/8/layout/vList5"/>
    <dgm:cxn modelId="{871BDA9D-FB43-4F58-BCA3-9158092087C2}" type="presParOf" srcId="{2FF22CFF-214A-454B-84EF-09D41A5C2E84}" destId="{B3C73B97-C1F9-4A07-8D3C-C883A94DE4AA}" srcOrd="5" destOrd="0" presId="urn:microsoft.com/office/officeart/2005/8/layout/vList5"/>
    <dgm:cxn modelId="{2887F6BE-BF88-4E20-B01E-2AFB21B1436B}" type="presParOf" srcId="{2FF22CFF-214A-454B-84EF-09D41A5C2E84}" destId="{8286B89C-CFBB-4C60-B44E-BA1046551187}" srcOrd="6" destOrd="0" presId="urn:microsoft.com/office/officeart/2005/8/layout/vList5"/>
    <dgm:cxn modelId="{A538D66A-21C2-4DAA-9F73-E72B6DD2C70E}" type="presParOf" srcId="{8286B89C-CFBB-4C60-B44E-BA1046551187}" destId="{7A8386AF-063F-4B6A-B5DB-E4045C4BC81F}"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A445A6D-1481-4E33-ACBE-8BC9C54FAECE}"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GB"/>
        </a:p>
      </dgm:t>
    </dgm:pt>
    <dgm:pt modelId="{F2EFEA08-D0D8-4206-9AD7-2B0612FC91A6}">
      <dgm:prSet phldrT="[Text]" custT="1"/>
      <dgm:spPr/>
      <dgm:t>
        <a:bodyPr/>
        <a:lstStyle/>
        <a:p>
          <a:r>
            <a:rPr lang="en-GB" sz="1600" dirty="0" err="1" smtClean="0"/>
            <a:t>JPI</a:t>
          </a:r>
          <a:endParaRPr lang="en-GB" sz="1600" dirty="0"/>
        </a:p>
      </dgm:t>
    </dgm:pt>
    <dgm:pt modelId="{E74DF89A-A079-4FA9-9E72-B0A475D93D1B}" type="parTrans" cxnId="{4C8B6A94-A960-44A2-8F53-C495E361517F}">
      <dgm:prSet/>
      <dgm:spPr/>
      <dgm:t>
        <a:bodyPr/>
        <a:lstStyle/>
        <a:p>
          <a:endParaRPr lang="en-GB"/>
        </a:p>
      </dgm:t>
    </dgm:pt>
    <dgm:pt modelId="{FDB31668-81C7-42B2-8E83-D7E0740BB0AC}" type="sibTrans" cxnId="{4C8B6A94-A960-44A2-8F53-C495E361517F}">
      <dgm:prSet/>
      <dgm:spPr/>
      <dgm:t>
        <a:bodyPr/>
        <a:lstStyle/>
        <a:p>
          <a:endParaRPr lang="en-GB"/>
        </a:p>
      </dgm:t>
    </dgm:pt>
    <dgm:pt modelId="{40F7F1BC-6913-433C-B8A1-6FA1B48E0963}">
      <dgm:prSet phldrT="[Text]" custT="1"/>
      <dgm:spPr/>
      <dgm:t>
        <a:bodyPr/>
        <a:lstStyle/>
        <a:p>
          <a:r>
            <a:rPr lang="en-GB" sz="1600" dirty="0" err="1" smtClean="0"/>
            <a:t>JPI</a:t>
          </a:r>
          <a:endParaRPr lang="en-GB" sz="1600" dirty="0"/>
        </a:p>
      </dgm:t>
    </dgm:pt>
    <dgm:pt modelId="{7630A182-82CA-4BBA-B4B2-D69EABC78878}" type="parTrans" cxnId="{1CDFEE27-E13E-4191-9C5A-339612CE1F3B}">
      <dgm:prSet/>
      <dgm:spPr/>
      <dgm:t>
        <a:bodyPr/>
        <a:lstStyle/>
        <a:p>
          <a:endParaRPr lang="en-GB"/>
        </a:p>
      </dgm:t>
    </dgm:pt>
    <dgm:pt modelId="{B16119A8-F053-4CA6-AF4F-3D999CA3313A}" type="sibTrans" cxnId="{1CDFEE27-E13E-4191-9C5A-339612CE1F3B}">
      <dgm:prSet/>
      <dgm:spPr/>
      <dgm:t>
        <a:bodyPr/>
        <a:lstStyle/>
        <a:p>
          <a:endParaRPr lang="en-GB"/>
        </a:p>
      </dgm:t>
    </dgm:pt>
    <dgm:pt modelId="{3296403A-EFA0-4D49-AE26-33FBD8AD9084}">
      <dgm:prSet phldrT="[Text]" custT="1"/>
      <dgm:spPr/>
      <dgm:t>
        <a:bodyPr/>
        <a:lstStyle/>
        <a:p>
          <a:r>
            <a:rPr lang="en-GB" sz="1600" dirty="0" err="1" smtClean="0"/>
            <a:t>JPI</a:t>
          </a:r>
          <a:endParaRPr lang="en-GB" sz="1600" dirty="0"/>
        </a:p>
      </dgm:t>
    </dgm:pt>
    <dgm:pt modelId="{552EAD30-D9FD-4A28-AB38-60FC2E54D17A}" type="parTrans" cxnId="{FBD68D2C-D99A-473A-BBE9-5B5794D42F7E}">
      <dgm:prSet/>
      <dgm:spPr/>
      <dgm:t>
        <a:bodyPr/>
        <a:lstStyle/>
        <a:p>
          <a:endParaRPr lang="en-GB"/>
        </a:p>
      </dgm:t>
    </dgm:pt>
    <dgm:pt modelId="{178861B2-B40C-4854-BB07-1EB284EA9537}" type="sibTrans" cxnId="{FBD68D2C-D99A-473A-BBE9-5B5794D42F7E}">
      <dgm:prSet/>
      <dgm:spPr/>
      <dgm:t>
        <a:bodyPr/>
        <a:lstStyle/>
        <a:p>
          <a:endParaRPr lang="en-GB"/>
        </a:p>
      </dgm:t>
    </dgm:pt>
    <dgm:pt modelId="{BE9AD120-D963-41A6-B33A-8976671306C5}">
      <dgm:prSet phldrT="[Text]" custLinFactX="100000" custLinFactNeighborX="130717" custLinFactNeighborY="96495"/>
      <dgm:spPr/>
      <dgm:t>
        <a:bodyPr/>
        <a:lstStyle/>
        <a:p>
          <a:endParaRPr lang="en-GB"/>
        </a:p>
      </dgm:t>
    </dgm:pt>
    <dgm:pt modelId="{64BD2296-0EF0-460A-AA55-BBF5FCCC98C3}" type="parTrans" cxnId="{E18D688D-193B-42AB-9671-6951B5E1A906}">
      <dgm:prSet/>
      <dgm:spPr/>
      <dgm:t>
        <a:bodyPr/>
        <a:lstStyle/>
        <a:p>
          <a:endParaRPr lang="en-GB"/>
        </a:p>
      </dgm:t>
    </dgm:pt>
    <dgm:pt modelId="{25F426FD-55C3-4AD5-8D4B-3D6ABD2924E7}" type="sibTrans" cxnId="{E18D688D-193B-42AB-9671-6951B5E1A906}">
      <dgm:prSet/>
      <dgm:spPr/>
      <dgm:t>
        <a:bodyPr/>
        <a:lstStyle/>
        <a:p>
          <a:endParaRPr lang="en-GB"/>
        </a:p>
      </dgm:t>
    </dgm:pt>
    <dgm:pt modelId="{91AEAC28-DF95-4965-89DF-B47EB6E5791C}">
      <dgm:prSet phldrT="[Text]" custLinFactX="100000" custLinFactNeighborX="130717" custLinFactNeighborY="96495"/>
      <dgm:spPr/>
      <dgm:t>
        <a:bodyPr/>
        <a:lstStyle/>
        <a:p>
          <a:endParaRPr lang="en-GB"/>
        </a:p>
      </dgm:t>
    </dgm:pt>
    <dgm:pt modelId="{B54CD95F-2C75-4C82-9E7D-BE07F7F9918B}" type="parTrans" cxnId="{F715B712-B4DA-41DA-A344-C5A731227CA9}">
      <dgm:prSet/>
      <dgm:spPr/>
      <dgm:t>
        <a:bodyPr/>
        <a:lstStyle/>
        <a:p>
          <a:endParaRPr lang="en-GB"/>
        </a:p>
      </dgm:t>
    </dgm:pt>
    <dgm:pt modelId="{A348BD5C-B94C-4406-AC87-1ABE2677E119}" type="sibTrans" cxnId="{F715B712-B4DA-41DA-A344-C5A731227CA9}">
      <dgm:prSet/>
      <dgm:spPr/>
      <dgm:t>
        <a:bodyPr/>
        <a:lstStyle/>
        <a:p>
          <a:endParaRPr lang="en-GB"/>
        </a:p>
      </dgm:t>
    </dgm:pt>
    <dgm:pt modelId="{B3A24525-CAD1-4F38-B095-75D04EF3CAB8}">
      <dgm:prSet phldrT="[Text]" custLinFactNeighborX="-93480" custLinFactNeighborY="20891"/>
      <dgm:spPr/>
      <dgm:t>
        <a:bodyPr/>
        <a:lstStyle/>
        <a:p>
          <a:endParaRPr lang="en-GB"/>
        </a:p>
      </dgm:t>
    </dgm:pt>
    <dgm:pt modelId="{C1389713-3DBD-4D15-896F-8C2695DA799E}" type="parTrans" cxnId="{CDB44922-9985-4399-AA49-26D68CE69F51}">
      <dgm:prSet/>
      <dgm:spPr/>
      <dgm:t>
        <a:bodyPr/>
        <a:lstStyle/>
        <a:p>
          <a:endParaRPr lang="en-GB"/>
        </a:p>
      </dgm:t>
    </dgm:pt>
    <dgm:pt modelId="{642A2422-0A34-457D-9C2B-E1515CDE6429}" type="sibTrans" cxnId="{CDB44922-9985-4399-AA49-26D68CE69F51}">
      <dgm:prSet/>
      <dgm:spPr/>
      <dgm:t>
        <a:bodyPr/>
        <a:lstStyle/>
        <a:p>
          <a:endParaRPr lang="en-GB"/>
        </a:p>
      </dgm:t>
    </dgm:pt>
    <dgm:pt modelId="{C78F90E9-B371-4F9A-886A-C064FD4D4C49}" type="pres">
      <dgm:prSet presAssocID="{DA445A6D-1481-4E33-ACBE-8BC9C54FAECE}" presName="Name0" presStyleCnt="0">
        <dgm:presLayoutVars>
          <dgm:chMax val="1"/>
          <dgm:chPref val="1"/>
        </dgm:presLayoutVars>
      </dgm:prSet>
      <dgm:spPr/>
      <dgm:t>
        <a:bodyPr/>
        <a:lstStyle/>
        <a:p>
          <a:endParaRPr lang="en-GB"/>
        </a:p>
      </dgm:t>
    </dgm:pt>
    <dgm:pt modelId="{22DDA8F4-9567-450D-BBB0-697E061BB583}" type="pres">
      <dgm:prSet presAssocID="{F2EFEA08-D0D8-4206-9AD7-2B0612FC91A6}" presName="Parent" presStyleLbl="node0" presStyleIdx="0" presStyleCnt="1" custScaleX="49670" custScaleY="50308">
        <dgm:presLayoutVars>
          <dgm:chMax val="5"/>
          <dgm:chPref val="5"/>
        </dgm:presLayoutVars>
      </dgm:prSet>
      <dgm:spPr/>
      <dgm:t>
        <a:bodyPr/>
        <a:lstStyle/>
        <a:p>
          <a:endParaRPr lang="en-GB"/>
        </a:p>
      </dgm:t>
    </dgm:pt>
    <dgm:pt modelId="{21569590-4AC4-4A08-96BC-6BBCED4ED657}" type="pres">
      <dgm:prSet presAssocID="{F2EFEA08-D0D8-4206-9AD7-2B0612FC91A6}" presName="Accent1" presStyleLbl="node1" presStyleIdx="0" presStyleCnt="13" custLinFactX="300000" custLinFactY="187562" custLinFactNeighborX="384664" custLinFactNeighborY="200000"/>
      <dgm:spPr/>
    </dgm:pt>
    <dgm:pt modelId="{E3D31E77-A169-4143-B621-83B7AF76F6F5}" type="pres">
      <dgm:prSet presAssocID="{F2EFEA08-D0D8-4206-9AD7-2B0612FC91A6}" presName="Accent2" presStyleLbl="node1" presStyleIdx="1" presStyleCnt="13" custLinFactX="503532" custLinFactY="-188429" custLinFactNeighborX="600000" custLinFactNeighborY="-200000"/>
      <dgm:spPr/>
    </dgm:pt>
    <dgm:pt modelId="{51C5EC6C-2115-4F50-8593-A4A37B7435A8}" type="pres">
      <dgm:prSet presAssocID="{F2EFEA08-D0D8-4206-9AD7-2B0612FC91A6}" presName="Accent3" presStyleLbl="node1" presStyleIdx="2" presStyleCnt="13" custLinFactX="186466" custLinFactY="100000" custLinFactNeighborX="200000" custLinFactNeighborY="156499"/>
      <dgm:spPr/>
    </dgm:pt>
    <dgm:pt modelId="{3D809948-A68F-4530-93C4-15D0E4570167}" type="pres">
      <dgm:prSet presAssocID="{F2EFEA08-D0D8-4206-9AD7-2B0612FC91A6}" presName="Accent4" presStyleLbl="node1" presStyleIdx="3" presStyleCnt="13" custLinFactX="199705" custLinFactY="-34728" custLinFactNeighborX="200000" custLinFactNeighborY="-100000"/>
      <dgm:spPr/>
    </dgm:pt>
    <dgm:pt modelId="{18E509A5-2FE5-4F71-B4D9-C75549EC2D9A}" type="pres">
      <dgm:prSet presAssocID="{F2EFEA08-D0D8-4206-9AD7-2B0612FC91A6}" presName="Accent5" presStyleLbl="node1" presStyleIdx="4" presStyleCnt="13" custLinFactX="554734" custLinFactY="75551" custLinFactNeighborX="600000" custLinFactNeighborY="100000"/>
      <dgm:spPr/>
    </dgm:pt>
    <dgm:pt modelId="{8B002DE5-7672-4E24-9062-FDEDA613CA0D}" type="pres">
      <dgm:prSet presAssocID="{F2EFEA08-D0D8-4206-9AD7-2B0612FC91A6}" presName="Accent6" presStyleLbl="node1" presStyleIdx="5" presStyleCnt="13"/>
      <dgm:spPr/>
    </dgm:pt>
    <dgm:pt modelId="{C56EF636-9D06-4338-BFAC-4B85F9E92C50}" type="pres">
      <dgm:prSet presAssocID="{40F7F1BC-6913-433C-B8A1-6FA1B48E0963}" presName="Child1" presStyleLbl="node1" presStyleIdx="6" presStyleCnt="13" custLinFactX="100000" custLinFactNeighborX="157659" custLinFactNeighborY="65540">
        <dgm:presLayoutVars>
          <dgm:chMax val="0"/>
          <dgm:chPref val="0"/>
        </dgm:presLayoutVars>
      </dgm:prSet>
      <dgm:spPr/>
      <dgm:t>
        <a:bodyPr/>
        <a:lstStyle/>
        <a:p>
          <a:endParaRPr lang="en-GB"/>
        </a:p>
      </dgm:t>
    </dgm:pt>
    <dgm:pt modelId="{1AEFC313-99AC-4B7D-B561-DFFE344644A3}" type="pres">
      <dgm:prSet presAssocID="{40F7F1BC-6913-433C-B8A1-6FA1B48E0963}" presName="Accent7" presStyleCnt="0"/>
      <dgm:spPr/>
    </dgm:pt>
    <dgm:pt modelId="{D21F8556-D765-4890-8E9E-D3F03D7F94BB}" type="pres">
      <dgm:prSet presAssocID="{40F7F1BC-6913-433C-B8A1-6FA1B48E0963}" presName="AccentHold1" presStyleLbl="node1" presStyleIdx="7" presStyleCnt="13" custLinFactX="300000" custLinFactNeighborX="385835" custLinFactNeighborY="-55515"/>
      <dgm:spPr/>
      <dgm:t>
        <a:bodyPr/>
        <a:lstStyle/>
        <a:p>
          <a:endParaRPr lang="en-GB"/>
        </a:p>
      </dgm:t>
    </dgm:pt>
    <dgm:pt modelId="{7F34776A-2F79-45E6-9769-1EEFB7B3B31B}" type="pres">
      <dgm:prSet presAssocID="{40F7F1BC-6913-433C-B8A1-6FA1B48E0963}" presName="Accent8" presStyleCnt="0"/>
      <dgm:spPr/>
    </dgm:pt>
    <dgm:pt modelId="{6EC91319-A622-4684-A292-7DD8DAAB0E77}" type="pres">
      <dgm:prSet presAssocID="{40F7F1BC-6913-433C-B8A1-6FA1B48E0963}" presName="AccentHold2" presStyleLbl="node1" presStyleIdx="8" presStyleCnt="13" custScaleX="81370" custScaleY="72201" custLinFactNeighborX="71932" custLinFactNeighborY="-98837"/>
      <dgm:spPr/>
      <dgm:t>
        <a:bodyPr/>
        <a:lstStyle/>
        <a:p>
          <a:endParaRPr lang="en-GB"/>
        </a:p>
      </dgm:t>
    </dgm:pt>
    <dgm:pt modelId="{A873BFFB-0D65-48C0-8F2A-C148E9CE481A}" type="pres">
      <dgm:prSet presAssocID="{3296403A-EFA0-4D49-AE26-33FBD8AD9084}" presName="Child2" presStyleLbl="node1" presStyleIdx="9" presStyleCnt="13" custLinFactNeighborX="-93480" custLinFactNeighborY="20891">
        <dgm:presLayoutVars>
          <dgm:chMax val="0"/>
          <dgm:chPref val="0"/>
        </dgm:presLayoutVars>
      </dgm:prSet>
      <dgm:spPr/>
      <dgm:t>
        <a:bodyPr/>
        <a:lstStyle/>
        <a:p>
          <a:endParaRPr lang="en-GB"/>
        </a:p>
      </dgm:t>
    </dgm:pt>
    <dgm:pt modelId="{E18C5A84-E862-4EF1-B12D-AE6D8E3AB6E9}" type="pres">
      <dgm:prSet presAssocID="{3296403A-EFA0-4D49-AE26-33FBD8AD9084}" presName="Accent9" presStyleCnt="0"/>
      <dgm:spPr/>
    </dgm:pt>
    <dgm:pt modelId="{E8E695A7-4754-4403-BF42-16494204636E}" type="pres">
      <dgm:prSet presAssocID="{3296403A-EFA0-4D49-AE26-33FBD8AD9084}" presName="AccentHold1" presStyleLbl="node1" presStyleIdx="10" presStyleCnt="13" custLinFactX="100000" custLinFactY="5998" custLinFactNeighborX="135436" custLinFactNeighborY="100000"/>
      <dgm:spPr/>
    </dgm:pt>
    <dgm:pt modelId="{CCE34388-1D49-4EE4-A570-3CBC4C570FB6}" type="pres">
      <dgm:prSet presAssocID="{3296403A-EFA0-4D49-AE26-33FBD8AD9084}" presName="Accent10" presStyleCnt="0"/>
      <dgm:spPr/>
    </dgm:pt>
    <dgm:pt modelId="{1B51E671-2905-40BD-97D3-1891917C3E19}" type="pres">
      <dgm:prSet presAssocID="{3296403A-EFA0-4D49-AE26-33FBD8AD9084}" presName="AccentHold2" presStyleLbl="node1" presStyleIdx="11" presStyleCnt="13" custLinFactX="202470" custLinFactY="-296875" custLinFactNeighborX="300000" custLinFactNeighborY="-300000"/>
      <dgm:spPr/>
    </dgm:pt>
    <dgm:pt modelId="{26731097-E4E9-4441-98C4-8B3B95557035}" type="pres">
      <dgm:prSet presAssocID="{3296403A-EFA0-4D49-AE26-33FBD8AD9084}" presName="Accent11" presStyleCnt="0"/>
      <dgm:spPr/>
    </dgm:pt>
    <dgm:pt modelId="{CBC5F9F7-C2E4-4F0A-982A-F47E09A27616}" type="pres">
      <dgm:prSet presAssocID="{3296403A-EFA0-4D49-AE26-33FBD8AD9084}" presName="AccentHold3" presStyleLbl="node1" presStyleIdx="12" presStyleCnt="13" custLinFactX="326668" custLinFactNeighborX="400000" custLinFactNeighborY="-62799"/>
      <dgm:spPr/>
    </dgm:pt>
  </dgm:ptLst>
  <dgm:cxnLst>
    <dgm:cxn modelId="{CDB44922-9985-4399-AA49-26D68CE69F51}" srcId="{DA445A6D-1481-4E33-ACBE-8BC9C54FAECE}" destId="{B3A24525-CAD1-4F38-B095-75D04EF3CAB8}" srcOrd="3" destOrd="0" parTransId="{C1389713-3DBD-4D15-896F-8C2695DA799E}" sibTransId="{642A2422-0A34-457D-9C2B-E1515CDE6429}"/>
    <dgm:cxn modelId="{4C8B6A94-A960-44A2-8F53-C495E361517F}" srcId="{DA445A6D-1481-4E33-ACBE-8BC9C54FAECE}" destId="{F2EFEA08-D0D8-4206-9AD7-2B0612FC91A6}" srcOrd="0" destOrd="0" parTransId="{E74DF89A-A079-4FA9-9E72-B0A475D93D1B}" sibTransId="{FDB31668-81C7-42B2-8E83-D7E0740BB0AC}"/>
    <dgm:cxn modelId="{1CDFEE27-E13E-4191-9C5A-339612CE1F3B}" srcId="{F2EFEA08-D0D8-4206-9AD7-2B0612FC91A6}" destId="{40F7F1BC-6913-433C-B8A1-6FA1B48E0963}" srcOrd="0" destOrd="0" parTransId="{7630A182-82CA-4BBA-B4B2-D69EABC78878}" sibTransId="{B16119A8-F053-4CA6-AF4F-3D999CA3313A}"/>
    <dgm:cxn modelId="{B234E668-E087-48D1-B778-9701ED518C54}" type="presOf" srcId="{3296403A-EFA0-4D49-AE26-33FBD8AD9084}" destId="{A873BFFB-0D65-48C0-8F2A-C148E9CE481A}" srcOrd="0" destOrd="0" presId="urn:microsoft.com/office/officeart/2009/3/layout/CircleRelationship"/>
    <dgm:cxn modelId="{62C20B34-C792-4C82-BE83-51C1FCB2FC4F}" type="presOf" srcId="{F2EFEA08-D0D8-4206-9AD7-2B0612FC91A6}" destId="{22DDA8F4-9567-450D-BBB0-697E061BB583}" srcOrd="0" destOrd="0" presId="urn:microsoft.com/office/officeart/2009/3/layout/CircleRelationship"/>
    <dgm:cxn modelId="{FBD68D2C-D99A-473A-BBE9-5B5794D42F7E}" srcId="{F2EFEA08-D0D8-4206-9AD7-2B0612FC91A6}" destId="{3296403A-EFA0-4D49-AE26-33FBD8AD9084}" srcOrd="1" destOrd="0" parTransId="{552EAD30-D9FD-4A28-AB38-60FC2E54D17A}" sibTransId="{178861B2-B40C-4854-BB07-1EB284EA9537}"/>
    <dgm:cxn modelId="{E18D688D-193B-42AB-9671-6951B5E1A906}" srcId="{DA445A6D-1481-4E33-ACBE-8BC9C54FAECE}" destId="{BE9AD120-D963-41A6-B33A-8976671306C5}" srcOrd="1" destOrd="0" parTransId="{64BD2296-0EF0-460A-AA55-BBF5FCCC98C3}" sibTransId="{25F426FD-55C3-4AD5-8D4B-3D6ABD2924E7}"/>
    <dgm:cxn modelId="{3988C9DF-9B2D-4B86-8F30-B89A55FF100B}" type="presOf" srcId="{40F7F1BC-6913-433C-B8A1-6FA1B48E0963}" destId="{C56EF636-9D06-4338-BFAC-4B85F9E92C50}" srcOrd="0" destOrd="0" presId="urn:microsoft.com/office/officeart/2009/3/layout/CircleRelationship"/>
    <dgm:cxn modelId="{F715B712-B4DA-41DA-A344-C5A731227CA9}" srcId="{DA445A6D-1481-4E33-ACBE-8BC9C54FAECE}" destId="{91AEAC28-DF95-4965-89DF-B47EB6E5791C}" srcOrd="2" destOrd="0" parTransId="{B54CD95F-2C75-4C82-9E7D-BE07F7F9918B}" sibTransId="{A348BD5C-B94C-4406-AC87-1ABE2677E119}"/>
    <dgm:cxn modelId="{6A7E2BA9-7920-4F17-A170-10F59505F8F2}" type="presOf" srcId="{DA445A6D-1481-4E33-ACBE-8BC9C54FAECE}" destId="{C78F90E9-B371-4F9A-886A-C064FD4D4C49}" srcOrd="0" destOrd="0" presId="urn:microsoft.com/office/officeart/2009/3/layout/CircleRelationship"/>
    <dgm:cxn modelId="{27137C87-6D66-4F53-B481-0F424F95E22A}" type="presParOf" srcId="{C78F90E9-B371-4F9A-886A-C064FD4D4C49}" destId="{22DDA8F4-9567-450D-BBB0-697E061BB583}" srcOrd="0" destOrd="0" presId="urn:microsoft.com/office/officeart/2009/3/layout/CircleRelationship"/>
    <dgm:cxn modelId="{37C79E50-6322-4C71-A441-06858F06156C}" type="presParOf" srcId="{C78F90E9-B371-4F9A-886A-C064FD4D4C49}" destId="{21569590-4AC4-4A08-96BC-6BBCED4ED657}" srcOrd="1" destOrd="0" presId="urn:microsoft.com/office/officeart/2009/3/layout/CircleRelationship"/>
    <dgm:cxn modelId="{E871492D-8EB0-430D-B3C6-31A0BD41524B}" type="presParOf" srcId="{C78F90E9-B371-4F9A-886A-C064FD4D4C49}" destId="{E3D31E77-A169-4143-B621-83B7AF76F6F5}" srcOrd="2" destOrd="0" presId="urn:microsoft.com/office/officeart/2009/3/layout/CircleRelationship"/>
    <dgm:cxn modelId="{972D330F-6CA6-472E-ACA5-964E5916C40D}" type="presParOf" srcId="{C78F90E9-B371-4F9A-886A-C064FD4D4C49}" destId="{51C5EC6C-2115-4F50-8593-A4A37B7435A8}" srcOrd="3" destOrd="0" presId="urn:microsoft.com/office/officeart/2009/3/layout/CircleRelationship"/>
    <dgm:cxn modelId="{BB7E4C43-AEE7-4918-A943-8BCA41E8052E}" type="presParOf" srcId="{C78F90E9-B371-4F9A-886A-C064FD4D4C49}" destId="{3D809948-A68F-4530-93C4-15D0E4570167}" srcOrd="4" destOrd="0" presId="urn:microsoft.com/office/officeart/2009/3/layout/CircleRelationship"/>
    <dgm:cxn modelId="{577E8E3D-4B11-490E-AD73-025487164798}" type="presParOf" srcId="{C78F90E9-B371-4F9A-886A-C064FD4D4C49}" destId="{18E509A5-2FE5-4F71-B4D9-C75549EC2D9A}" srcOrd="5" destOrd="0" presId="urn:microsoft.com/office/officeart/2009/3/layout/CircleRelationship"/>
    <dgm:cxn modelId="{3DFEB4D6-BA4C-419C-9D04-A77DCA57599A}" type="presParOf" srcId="{C78F90E9-B371-4F9A-886A-C064FD4D4C49}" destId="{8B002DE5-7672-4E24-9062-FDEDA613CA0D}" srcOrd="6" destOrd="0" presId="urn:microsoft.com/office/officeart/2009/3/layout/CircleRelationship"/>
    <dgm:cxn modelId="{F58237BF-44E1-4A08-8F34-2A8D7DA3BB57}" type="presParOf" srcId="{C78F90E9-B371-4F9A-886A-C064FD4D4C49}" destId="{C56EF636-9D06-4338-BFAC-4B85F9E92C50}" srcOrd="7" destOrd="0" presId="urn:microsoft.com/office/officeart/2009/3/layout/CircleRelationship"/>
    <dgm:cxn modelId="{9783E30E-1086-4D57-95BD-CDEAF593E3E4}" type="presParOf" srcId="{C78F90E9-B371-4F9A-886A-C064FD4D4C49}" destId="{1AEFC313-99AC-4B7D-B561-DFFE344644A3}" srcOrd="8" destOrd="0" presId="urn:microsoft.com/office/officeart/2009/3/layout/CircleRelationship"/>
    <dgm:cxn modelId="{B8048108-DEFC-4A32-A25D-E698F51C0D51}" type="presParOf" srcId="{1AEFC313-99AC-4B7D-B561-DFFE344644A3}" destId="{D21F8556-D765-4890-8E9E-D3F03D7F94BB}" srcOrd="0" destOrd="0" presId="urn:microsoft.com/office/officeart/2009/3/layout/CircleRelationship"/>
    <dgm:cxn modelId="{EC9FBCAE-627D-4A3D-AC9B-5C827AAA558C}" type="presParOf" srcId="{C78F90E9-B371-4F9A-886A-C064FD4D4C49}" destId="{7F34776A-2F79-45E6-9769-1EEFB7B3B31B}" srcOrd="9" destOrd="0" presId="urn:microsoft.com/office/officeart/2009/3/layout/CircleRelationship"/>
    <dgm:cxn modelId="{2BD50DAC-CBE4-4E94-A83E-19DD530112A6}" type="presParOf" srcId="{7F34776A-2F79-45E6-9769-1EEFB7B3B31B}" destId="{6EC91319-A622-4684-A292-7DD8DAAB0E77}" srcOrd="0" destOrd="0" presId="urn:microsoft.com/office/officeart/2009/3/layout/CircleRelationship"/>
    <dgm:cxn modelId="{BAC651B8-8277-4E42-9412-7C9BDAC23869}" type="presParOf" srcId="{C78F90E9-B371-4F9A-886A-C064FD4D4C49}" destId="{A873BFFB-0D65-48C0-8F2A-C148E9CE481A}" srcOrd="10" destOrd="0" presId="urn:microsoft.com/office/officeart/2009/3/layout/CircleRelationship"/>
    <dgm:cxn modelId="{2C540019-CED5-4B73-9C6F-8A35C137615B}" type="presParOf" srcId="{C78F90E9-B371-4F9A-886A-C064FD4D4C49}" destId="{E18C5A84-E862-4EF1-B12D-AE6D8E3AB6E9}" srcOrd="11" destOrd="0" presId="urn:microsoft.com/office/officeart/2009/3/layout/CircleRelationship"/>
    <dgm:cxn modelId="{BE621EF6-864B-4CF6-AFCD-A8DBCD8DE398}" type="presParOf" srcId="{E18C5A84-E862-4EF1-B12D-AE6D8E3AB6E9}" destId="{E8E695A7-4754-4403-BF42-16494204636E}" srcOrd="0" destOrd="0" presId="urn:microsoft.com/office/officeart/2009/3/layout/CircleRelationship"/>
    <dgm:cxn modelId="{6D001B19-CB6C-4524-B3D8-473DDEACA73D}" type="presParOf" srcId="{C78F90E9-B371-4F9A-886A-C064FD4D4C49}" destId="{CCE34388-1D49-4EE4-A570-3CBC4C570FB6}" srcOrd="12" destOrd="0" presId="urn:microsoft.com/office/officeart/2009/3/layout/CircleRelationship"/>
    <dgm:cxn modelId="{EB0D8983-5669-4097-B32C-C6F521C97553}" type="presParOf" srcId="{CCE34388-1D49-4EE4-A570-3CBC4C570FB6}" destId="{1B51E671-2905-40BD-97D3-1891917C3E19}" srcOrd="0" destOrd="0" presId="urn:microsoft.com/office/officeart/2009/3/layout/CircleRelationship"/>
    <dgm:cxn modelId="{20E46CF8-491D-4E4F-8958-7EA9FC4D5CBF}" type="presParOf" srcId="{C78F90E9-B371-4F9A-886A-C064FD4D4C49}" destId="{26731097-E4E9-4441-98C4-8B3B95557035}" srcOrd="13" destOrd="0" presId="urn:microsoft.com/office/officeart/2009/3/layout/CircleRelationship"/>
    <dgm:cxn modelId="{5835CA95-C9EC-469E-AC2D-44928BF9879A}" type="presParOf" srcId="{26731097-E4E9-4441-98C4-8B3B95557035}" destId="{CBC5F9F7-C2E4-4F0A-982A-F47E09A27616}"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445A6D-1481-4E33-ACBE-8BC9C54FAECE}" type="doc">
      <dgm:prSet loTypeId="urn:microsoft.com/office/officeart/2009/3/layout/CircleRelationship" loCatId="relationship" qsTypeId="urn:microsoft.com/office/officeart/2005/8/quickstyle/simple1" qsCatId="simple" csTypeId="urn:microsoft.com/office/officeart/2005/8/colors/accent3_5" csCatId="accent3" phldr="1"/>
      <dgm:spPr/>
      <dgm:t>
        <a:bodyPr/>
        <a:lstStyle/>
        <a:p>
          <a:endParaRPr lang="en-GB"/>
        </a:p>
      </dgm:t>
    </dgm:pt>
    <dgm:pt modelId="{F2EFEA08-D0D8-4206-9AD7-2B0612FC91A6}">
      <dgm:prSet phldrT="[Text]"/>
      <dgm:spPr/>
      <dgm:t>
        <a:bodyPr/>
        <a:lstStyle/>
        <a:p>
          <a:r>
            <a:rPr lang="en-GB" dirty="0" smtClean="0"/>
            <a:t>Art 185</a:t>
          </a:r>
          <a:endParaRPr lang="en-GB" dirty="0"/>
        </a:p>
      </dgm:t>
    </dgm:pt>
    <dgm:pt modelId="{E74DF89A-A079-4FA9-9E72-B0A475D93D1B}" type="parTrans" cxnId="{4C8B6A94-A960-44A2-8F53-C495E361517F}">
      <dgm:prSet/>
      <dgm:spPr/>
      <dgm:t>
        <a:bodyPr/>
        <a:lstStyle/>
        <a:p>
          <a:endParaRPr lang="en-GB"/>
        </a:p>
      </dgm:t>
    </dgm:pt>
    <dgm:pt modelId="{FDB31668-81C7-42B2-8E83-D7E0740BB0AC}" type="sibTrans" cxnId="{4C8B6A94-A960-44A2-8F53-C495E361517F}">
      <dgm:prSet/>
      <dgm:spPr/>
      <dgm:t>
        <a:bodyPr/>
        <a:lstStyle/>
        <a:p>
          <a:endParaRPr lang="en-GB"/>
        </a:p>
      </dgm:t>
    </dgm:pt>
    <dgm:pt modelId="{40F7F1BC-6913-433C-B8A1-6FA1B48E0963}">
      <dgm:prSet phldrT="[Text]"/>
      <dgm:spPr/>
      <dgm:t>
        <a:bodyPr/>
        <a:lstStyle/>
        <a:p>
          <a:r>
            <a:rPr lang="en-GB" dirty="0" smtClean="0"/>
            <a:t>Art 185</a:t>
          </a:r>
          <a:endParaRPr lang="en-GB" dirty="0"/>
        </a:p>
      </dgm:t>
    </dgm:pt>
    <dgm:pt modelId="{7630A182-82CA-4BBA-B4B2-D69EABC78878}" type="parTrans" cxnId="{1CDFEE27-E13E-4191-9C5A-339612CE1F3B}">
      <dgm:prSet/>
      <dgm:spPr/>
      <dgm:t>
        <a:bodyPr/>
        <a:lstStyle/>
        <a:p>
          <a:endParaRPr lang="en-GB"/>
        </a:p>
      </dgm:t>
    </dgm:pt>
    <dgm:pt modelId="{B16119A8-F053-4CA6-AF4F-3D999CA3313A}" type="sibTrans" cxnId="{1CDFEE27-E13E-4191-9C5A-339612CE1F3B}">
      <dgm:prSet/>
      <dgm:spPr/>
      <dgm:t>
        <a:bodyPr/>
        <a:lstStyle/>
        <a:p>
          <a:endParaRPr lang="en-GB"/>
        </a:p>
      </dgm:t>
    </dgm:pt>
    <dgm:pt modelId="{3296403A-EFA0-4D49-AE26-33FBD8AD9084}">
      <dgm:prSet phldrT="[Text]"/>
      <dgm:spPr/>
      <dgm:t>
        <a:bodyPr/>
        <a:lstStyle/>
        <a:p>
          <a:r>
            <a:rPr lang="en-GB" dirty="0" smtClean="0"/>
            <a:t>Art 185</a:t>
          </a:r>
          <a:endParaRPr lang="en-GB" dirty="0"/>
        </a:p>
      </dgm:t>
    </dgm:pt>
    <dgm:pt modelId="{552EAD30-D9FD-4A28-AB38-60FC2E54D17A}" type="parTrans" cxnId="{FBD68D2C-D99A-473A-BBE9-5B5794D42F7E}">
      <dgm:prSet/>
      <dgm:spPr/>
      <dgm:t>
        <a:bodyPr/>
        <a:lstStyle/>
        <a:p>
          <a:endParaRPr lang="en-GB"/>
        </a:p>
      </dgm:t>
    </dgm:pt>
    <dgm:pt modelId="{178861B2-B40C-4854-BB07-1EB284EA9537}" type="sibTrans" cxnId="{FBD68D2C-D99A-473A-BBE9-5B5794D42F7E}">
      <dgm:prSet/>
      <dgm:spPr/>
      <dgm:t>
        <a:bodyPr/>
        <a:lstStyle/>
        <a:p>
          <a:endParaRPr lang="en-GB"/>
        </a:p>
      </dgm:t>
    </dgm:pt>
    <dgm:pt modelId="{BE9AD120-D963-41A6-B33A-8976671306C5}">
      <dgm:prSet phldrT="[Text]" custLinFactX="100000" custLinFactNeighborX="130717" custLinFactNeighborY="96495"/>
      <dgm:spPr/>
      <dgm:t>
        <a:bodyPr/>
        <a:lstStyle/>
        <a:p>
          <a:endParaRPr lang="en-GB"/>
        </a:p>
      </dgm:t>
    </dgm:pt>
    <dgm:pt modelId="{64BD2296-0EF0-460A-AA55-BBF5FCCC98C3}" type="parTrans" cxnId="{E18D688D-193B-42AB-9671-6951B5E1A906}">
      <dgm:prSet/>
      <dgm:spPr/>
      <dgm:t>
        <a:bodyPr/>
        <a:lstStyle/>
        <a:p>
          <a:endParaRPr lang="en-GB"/>
        </a:p>
      </dgm:t>
    </dgm:pt>
    <dgm:pt modelId="{25F426FD-55C3-4AD5-8D4B-3D6ABD2924E7}" type="sibTrans" cxnId="{E18D688D-193B-42AB-9671-6951B5E1A906}">
      <dgm:prSet/>
      <dgm:spPr/>
      <dgm:t>
        <a:bodyPr/>
        <a:lstStyle/>
        <a:p>
          <a:endParaRPr lang="en-GB"/>
        </a:p>
      </dgm:t>
    </dgm:pt>
    <dgm:pt modelId="{91AEAC28-DF95-4965-89DF-B47EB6E5791C}">
      <dgm:prSet phldrT="[Text]" custLinFactX="100000" custLinFactNeighborX="130717" custLinFactNeighborY="96495"/>
      <dgm:spPr/>
      <dgm:t>
        <a:bodyPr/>
        <a:lstStyle/>
        <a:p>
          <a:endParaRPr lang="en-GB"/>
        </a:p>
      </dgm:t>
    </dgm:pt>
    <dgm:pt modelId="{B54CD95F-2C75-4C82-9E7D-BE07F7F9918B}" type="parTrans" cxnId="{F715B712-B4DA-41DA-A344-C5A731227CA9}">
      <dgm:prSet/>
      <dgm:spPr/>
      <dgm:t>
        <a:bodyPr/>
        <a:lstStyle/>
        <a:p>
          <a:endParaRPr lang="en-GB"/>
        </a:p>
      </dgm:t>
    </dgm:pt>
    <dgm:pt modelId="{A348BD5C-B94C-4406-AC87-1ABE2677E119}" type="sibTrans" cxnId="{F715B712-B4DA-41DA-A344-C5A731227CA9}">
      <dgm:prSet/>
      <dgm:spPr/>
      <dgm:t>
        <a:bodyPr/>
        <a:lstStyle/>
        <a:p>
          <a:endParaRPr lang="en-GB"/>
        </a:p>
      </dgm:t>
    </dgm:pt>
    <dgm:pt modelId="{B3A24525-CAD1-4F38-B095-75D04EF3CAB8}">
      <dgm:prSet phldrT="[Text]" custLinFactNeighborX="-93480" custLinFactNeighborY="20891"/>
      <dgm:spPr/>
      <dgm:t>
        <a:bodyPr/>
        <a:lstStyle/>
        <a:p>
          <a:endParaRPr lang="en-GB"/>
        </a:p>
      </dgm:t>
    </dgm:pt>
    <dgm:pt modelId="{C1389713-3DBD-4D15-896F-8C2695DA799E}" type="parTrans" cxnId="{CDB44922-9985-4399-AA49-26D68CE69F51}">
      <dgm:prSet/>
      <dgm:spPr/>
      <dgm:t>
        <a:bodyPr/>
        <a:lstStyle/>
        <a:p>
          <a:endParaRPr lang="en-GB"/>
        </a:p>
      </dgm:t>
    </dgm:pt>
    <dgm:pt modelId="{642A2422-0A34-457D-9C2B-E1515CDE6429}" type="sibTrans" cxnId="{CDB44922-9985-4399-AA49-26D68CE69F51}">
      <dgm:prSet/>
      <dgm:spPr/>
      <dgm:t>
        <a:bodyPr/>
        <a:lstStyle/>
        <a:p>
          <a:endParaRPr lang="en-GB"/>
        </a:p>
      </dgm:t>
    </dgm:pt>
    <dgm:pt modelId="{C78F90E9-B371-4F9A-886A-C064FD4D4C49}" type="pres">
      <dgm:prSet presAssocID="{DA445A6D-1481-4E33-ACBE-8BC9C54FAECE}" presName="Name0" presStyleCnt="0">
        <dgm:presLayoutVars>
          <dgm:chMax val="1"/>
          <dgm:chPref val="1"/>
        </dgm:presLayoutVars>
      </dgm:prSet>
      <dgm:spPr/>
      <dgm:t>
        <a:bodyPr/>
        <a:lstStyle/>
        <a:p>
          <a:endParaRPr lang="en-GB"/>
        </a:p>
      </dgm:t>
    </dgm:pt>
    <dgm:pt modelId="{22DDA8F4-9567-450D-BBB0-697E061BB583}" type="pres">
      <dgm:prSet presAssocID="{F2EFEA08-D0D8-4206-9AD7-2B0612FC91A6}" presName="Parent" presStyleLbl="node0" presStyleIdx="0" presStyleCnt="1" custScaleX="49670" custScaleY="50308">
        <dgm:presLayoutVars>
          <dgm:chMax val="5"/>
          <dgm:chPref val="5"/>
        </dgm:presLayoutVars>
      </dgm:prSet>
      <dgm:spPr/>
      <dgm:t>
        <a:bodyPr/>
        <a:lstStyle/>
        <a:p>
          <a:endParaRPr lang="en-GB"/>
        </a:p>
      </dgm:t>
    </dgm:pt>
    <dgm:pt modelId="{21569590-4AC4-4A08-96BC-6BBCED4ED657}" type="pres">
      <dgm:prSet presAssocID="{F2EFEA08-D0D8-4206-9AD7-2B0612FC91A6}" presName="Accent1" presStyleLbl="node1" presStyleIdx="0" presStyleCnt="13" custLinFactX="201672" custLinFactY="100000" custLinFactNeighborX="300000" custLinFactNeighborY="198100"/>
      <dgm:spPr/>
      <dgm:t>
        <a:bodyPr/>
        <a:lstStyle/>
        <a:p>
          <a:endParaRPr lang="en-GB"/>
        </a:p>
      </dgm:t>
    </dgm:pt>
    <dgm:pt modelId="{E3D31E77-A169-4143-B621-83B7AF76F6F5}" type="pres">
      <dgm:prSet presAssocID="{F2EFEA08-D0D8-4206-9AD7-2B0612FC91A6}" presName="Accent2" presStyleLbl="node1" presStyleIdx="1" presStyleCnt="13" custLinFactX="400000" custLinFactY="-200000" custLinFactNeighborX="463541" custLinFactNeighborY="-204232"/>
      <dgm:spPr/>
      <dgm:t>
        <a:bodyPr/>
        <a:lstStyle/>
        <a:p>
          <a:endParaRPr lang="en-GB"/>
        </a:p>
      </dgm:t>
    </dgm:pt>
    <dgm:pt modelId="{51C5EC6C-2115-4F50-8593-A4A37B7435A8}" type="pres">
      <dgm:prSet presAssocID="{F2EFEA08-D0D8-4206-9AD7-2B0612FC91A6}" presName="Accent3" presStyleLbl="node1" presStyleIdx="2" presStyleCnt="13" custLinFactX="60659" custLinFactNeighborX="100000" custLinFactNeighborY="25079"/>
      <dgm:spPr/>
      <dgm:t>
        <a:bodyPr/>
        <a:lstStyle/>
        <a:p>
          <a:endParaRPr lang="en-GB"/>
        </a:p>
      </dgm:t>
    </dgm:pt>
    <dgm:pt modelId="{3D809948-A68F-4530-93C4-15D0E4570167}" type="pres">
      <dgm:prSet presAssocID="{F2EFEA08-D0D8-4206-9AD7-2B0612FC91A6}" presName="Accent4" presStyleLbl="node1" presStyleIdx="3" presStyleCnt="13" custLinFactX="100000" custLinFactY="-100000" custLinFactNeighborX="172648" custLinFactNeighborY="-135262"/>
      <dgm:spPr/>
      <dgm:t>
        <a:bodyPr/>
        <a:lstStyle/>
        <a:p>
          <a:endParaRPr lang="en-GB"/>
        </a:p>
      </dgm:t>
    </dgm:pt>
    <dgm:pt modelId="{18E509A5-2FE5-4F71-B4D9-C75549EC2D9A}" type="pres">
      <dgm:prSet presAssocID="{F2EFEA08-D0D8-4206-9AD7-2B0612FC91A6}" presName="Accent5" presStyleLbl="node1" presStyleIdx="4" presStyleCnt="13" custLinFactX="554734" custLinFactY="75551" custLinFactNeighborX="600000" custLinFactNeighborY="100000"/>
      <dgm:spPr/>
      <dgm:t>
        <a:bodyPr/>
        <a:lstStyle/>
        <a:p>
          <a:endParaRPr lang="en-GB"/>
        </a:p>
      </dgm:t>
    </dgm:pt>
    <dgm:pt modelId="{8B002DE5-7672-4E24-9062-FDEDA613CA0D}" type="pres">
      <dgm:prSet presAssocID="{F2EFEA08-D0D8-4206-9AD7-2B0612FC91A6}" presName="Accent6" presStyleLbl="node1" presStyleIdx="5" presStyleCnt="13"/>
      <dgm:spPr/>
      <dgm:t>
        <a:bodyPr/>
        <a:lstStyle/>
        <a:p>
          <a:endParaRPr lang="en-GB"/>
        </a:p>
      </dgm:t>
    </dgm:pt>
    <dgm:pt modelId="{C56EF636-9D06-4338-BFAC-4B85F9E92C50}" type="pres">
      <dgm:prSet presAssocID="{40F7F1BC-6913-433C-B8A1-6FA1B48E0963}" presName="Child1" presStyleLbl="node1" presStyleIdx="6" presStyleCnt="13" custLinFactX="100000" custLinFactNeighborX="119778" custLinFactNeighborY="81573">
        <dgm:presLayoutVars>
          <dgm:chMax val="0"/>
          <dgm:chPref val="0"/>
        </dgm:presLayoutVars>
      </dgm:prSet>
      <dgm:spPr/>
      <dgm:t>
        <a:bodyPr/>
        <a:lstStyle/>
        <a:p>
          <a:endParaRPr lang="en-GB"/>
        </a:p>
      </dgm:t>
    </dgm:pt>
    <dgm:pt modelId="{1AEFC313-99AC-4B7D-B561-DFFE344644A3}" type="pres">
      <dgm:prSet presAssocID="{40F7F1BC-6913-433C-B8A1-6FA1B48E0963}" presName="Accent7" presStyleCnt="0"/>
      <dgm:spPr/>
      <dgm:t>
        <a:bodyPr/>
        <a:lstStyle/>
        <a:p>
          <a:endParaRPr lang="en-GB"/>
        </a:p>
      </dgm:t>
    </dgm:pt>
    <dgm:pt modelId="{D21F8556-D765-4890-8E9E-D3F03D7F94BB}" type="pres">
      <dgm:prSet presAssocID="{40F7F1BC-6913-433C-B8A1-6FA1B48E0963}" presName="AccentHold1" presStyleLbl="node1" presStyleIdx="7" presStyleCnt="13" custLinFactX="300000" custLinFactNeighborX="303461" custLinFactNeighborY="-867"/>
      <dgm:spPr/>
      <dgm:t>
        <a:bodyPr/>
        <a:lstStyle/>
        <a:p>
          <a:endParaRPr lang="en-GB"/>
        </a:p>
      </dgm:t>
    </dgm:pt>
    <dgm:pt modelId="{7F34776A-2F79-45E6-9769-1EEFB7B3B31B}" type="pres">
      <dgm:prSet presAssocID="{40F7F1BC-6913-433C-B8A1-6FA1B48E0963}" presName="Accent8" presStyleCnt="0"/>
      <dgm:spPr/>
      <dgm:t>
        <a:bodyPr/>
        <a:lstStyle/>
        <a:p>
          <a:endParaRPr lang="en-GB"/>
        </a:p>
      </dgm:t>
    </dgm:pt>
    <dgm:pt modelId="{6EC91319-A622-4684-A292-7DD8DAAB0E77}" type="pres">
      <dgm:prSet presAssocID="{40F7F1BC-6913-433C-B8A1-6FA1B48E0963}" presName="AccentHold2" presStyleLbl="node1" presStyleIdx="8" presStyleCnt="13" custScaleX="81370" custScaleY="72201" custLinFactNeighborX="71932" custLinFactNeighborY="-98837"/>
      <dgm:spPr/>
      <dgm:t>
        <a:bodyPr/>
        <a:lstStyle/>
        <a:p>
          <a:endParaRPr lang="en-GB"/>
        </a:p>
      </dgm:t>
    </dgm:pt>
    <dgm:pt modelId="{A873BFFB-0D65-48C0-8F2A-C148E9CE481A}" type="pres">
      <dgm:prSet presAssocID="{3296403A-EFA0-4D49-AE26-33FBD8AD9084}" presName="Child2" presStyleLbl="node1" presStyleIdx="9" presStyleCnt="13" custLinFactNeighborX="-93480" custLinFactNeighborY="20891">
        <dgm:presLayoutVars>
          <dgm:chMax val="0"/>
          <dgm:chPref val="0"/>
        </dgm:presLayoutVars>
      </dgm:prSet>
      <dgm:spPr/>
      <dgm:t>
        <a:bodyPr/>
        <a:lstStyle/>
        <a:p>
          <a:endParaRPr lang="en-GB"/>
        </a:p>
      </dgm:t>
    </dgm:pt>
    <dgm:pt modelId="{E18C5A84-E862-4EF1-B12D-AE6D8E3AB6E9}" type="pres">
      <dgm:prSet presAssocID="{3296403A-EFA0-4D49-AE26-33FBD8AD9084}" presName="Accent9" presStyleCnt="0"/>
      <dgm:spPr/>
      <dgm:t>
        <a:bodyPr/>
        <a:lstStyle/>
        <a:p>
          <a:endParaRPr lang="en-GB"/>
        </a:p>
      </dgm:t>
    </dgm:pt>
    <dgm:pt modelId="{E8E695A7-4754-4403-BF42-16494204636E}" type="pres">
      <dgm:prSet presAssocID="{3296403A-EFA0-4D49-AE26-33FBD8AD9084}" presName="AccentHold1" presStyleLbl="node1" presStyleIdx="10" presStyleCnt="13" custLinFactX="41777" custLinFactY="56320" custLinFactNeighborX="100000" custLinFactNeighborY="100000"/>
      <dgm:spPr/>
      <dgm:t>
        <a:bodyPr/>
        <a:lstStyle/>
        <a:p>
          <a:endParaRPr lang="en-GB"/>
        </a:p>
      </dgm:t>
    </dgm:pt>
    <dgm:pt modelId="{CCE34388-1D49-4EE4-A570-3CBC4C570FB6}" type="pres">
      <dgm:prSet presAssocID="{3296403A-EFA0-4D49-AE26-33FBD8AD9084}" presName="Accent10" presStyleCnt="0"/>
      <dgm:spPr/>
      <dgm:t>
        <a:bodyPr/>
        <a:lstStyle/>
        <a:p>
          <a:endParaRPr lang="en-GB"/>
        </a:p>
      </dgm:t>
    </dgm:pt>
    <dgm:pt modelId="{1B51E671-2905-40BD-97D3-1891917C3E19}" type="pres">
      <dgm:prSet presAssocID="{3296403A-EFA0-4D49-AE26-33FBD8AD9084}" presName="AccentHold2" presStyleLbl="node1" presStyleIdx="11" presStyleCnt="13" custLinFactX="202470" custLinFactY="-296875" custLinFactNeighborX="300000" custLinFactNeighborY="-300000"/>
      <dgm:spPr/>
      <dgm:t>
        <a:bodyPr/>
        <a:lstStyle/>
        <a:p>
          <a:endParaRPr lang="en-GB"/>
        </a:p>
      </dgm:t>
    </dgm:pt>
    <dgm:pt modelId="{26731097-E4E9-4441-98C4-8B3B95557035}" type="pres">
      <dgm:prSet presAssocID="{3296403A-EFA0-4D49-AE26-33FBD8AD9084}" presName="Accent11" presStyleCnt="0"/>
      <dgm:spPr/>
      <dgm:t>
        <a:bodyPr/>
        <a:lstStyle/>
        <a:p>
          <a:endParaRPr lang="en-GB"/>
        </a:p>
      </dgm:t>
    </dgm:pt>
    <dgm:pt modelId="{CBC5F9F7-C2E4-4F0A-982A-F47E09A27616}" type="pres">
      <dgm:prSet presAssocID="{3296403A-EFA0-4D49-AE26-33FBD8AD9084}" presName="AccentHold3" presStyleLbl="node1" presStyleIdx="12" presStyleCnt="13" custLinFactX="252265" custLinFactNeighborX="300000" custLinFactNeighborY="75236"/>
      <dgm:spPr/>
      <dgm:t>
        <a:bodyPr/>
        <a:lstStyle/>
        <a:p>
          <a:endParaRPr lang="en-GB"/>
        </a:p>
      </dgm:t>
    </dgm:pt>
  </dgm:ptLst>
  <dgm:cxnLst>
    <dgm:cxn modelId="{CDB44922-9985-4399-AA49-26D68CE69F51}" srcId="{DA445A6D-1481-4E33-ACBE-8BC9C54FAECE}" destId="{B3A24525-CAD1-4F38-B095-75D04EF3CAB8}" srcOrd="3" destOrd="0" parTransId="{C1389713-3DBD-4D15-896F-8C2695DA799E}" sibTransId="{642A2422-0A34-457D-9C2B-E1515CDE6429}"/>
    <dgm:cxn modelId="{25026C29-0289-4681-A78B-C25DD91D47F4}" type="presOf" srcId="{40F7F1BC-6913-433C-B8A1-6FA1B48E0963}" destId="{C56EF636-9D06-4338-BFAC-4B85F9E92C50}" srcOrd="0" destOrd="0" presId="urn:microsoft.com/office/officeart/2009/3/layout/CircleRelationship"/>
    <dgm:cxn modelId="{4C8B6A94-A960-44A2-8F53-C495E361517F}" srcId="{DA445A6D-1481-4E33-ACBE-8BC9C54FAECE}" destId="{F2EFEA08-D0D8-4206-9AD7-2B0612FC91A6}" srcOrd="0" destOrd="0" parTransId="{E74DF89A-A079-4FA9-9E72-B0A475D93D1B}" sibTransId="{FDB31668-81C7-42B2-8E83-D7E0740BB0AC}"/>
    <dgm:cxn modelId="{1CDFEE27-E13E-4191-9C5A-339612CE1F3B}" srcId="{F2EFEA08-D0D8-4206-9AD7-2B0612FC91A6}" destId="{40F7F1BC-6913-433C-B8A1-6FA1B48E0963}" srcOrd="0" destOrd="0" parTransId="{7630A182-82CA-4BBA-B4B2-D69EABC78878}" sibTransId="{B16119A8-F053-4CA6-AF4F-3D999CA3313A}"/>
    <dgm:cxn modelId="{B232D04D-025A-4573-8D03-E6D3F394091B}" type="presOf" srcId="{DA445A6D-1481-4E33-ACBE-8BC9C54FAECE}" destId="{C78F90E9-B371-4F9A-886A-C064FD4D4C49}" srcOrd="0" destOrd="0" presId="urn:microsoft.com/office/officeart/2009/3/layout/CircleRelationship"/>
    <dgm:cxn modelId="{FBD68D2C-D99A-473A-BBE9-5B5794D42F7E}" srcId="{F2EFEA08-D0D8-4206-9AD7-2B0612FC91A6}" destId="{3296403A-EFA0-4D49-AE26-33FBD8AD9084}" srcOrd="1" destOrd="0" parTransId="{552EAD30-D9FD-4A28-AB38-60FC2E54D17A}" sibTransId="{178861B2-B40C-4854-BB07-1EB284EA9537}"/>
    <dgm:cxn modelId="{E18D688D-193B-42AB-9671-6951B5E1A906}" srcId="{DA445A6D-1481-4E33-ACBE-8BC9C54FAECE}" destId="{BE9AD120-D963-41A6-B33A-8976671306C5}" srcOrd="1" destOrd="0" parTransId="{64BD2296-0EF0-460A-AA55-BBF5FCCC98C3}" sibTransId="{25F426FD-55C3-4AD5-8D4B-3D6ABD2924E7}"/>
    <dgm:cxn modelId="{48380AE7-3F76-47BA-B128-6F2B2ECCECBD}" type="presOf" srcId="{F2EFEA08-D0D8-4206-9AD7-2B0612FC91A6}" destId="{22DDA8F4-9567-450D-BBB0-697E061BB583}" srcOrd="0" destOrd="0" presId="urn:microsoft.com/office/officeart/2009/3/layout/CircleRelationship"/>
    <dgm:cxn modelId="{72A6492D-1384-4B7F-AC05-45D057557ACF}" type="presOf" srcId="{3296403A-EFA0-4D49-AE26-33FBD8AD9084}" destId="{A873BFFB-0D65-48C0-8F2A-C148E9CE481A}" srcOrd="0" destOrd="0" presId="urn:microsoft.com/office/officeart/2009/3/layout/CircleRelationship"/>
    <dgm:cxn modelId="{F715B712-B4DA-41DA-A344-C5A731227CA9}" srcId="{DA445A6D-1481-4E33-ACBE-8BC9C54FAECE}" destId="{91AEAC28-DF95-4965-89DF-B47EB6E5791C}" srcOrd="2" destOrd="0" parTransId="{B54CD95F-2C75-4C82-9E7D-BE07F7F9918B}" sibTransId="{A348BD5C-B94C-4406-AC87-1ABE2677E119}"/>
    <dgm:cxn modelId="{10795F04-1326-4F9F-B722-D67731B2A831}" type="presParOf" srcId="{C78F90E9-B371-4F9A-886A-C064FD4D4C49}" destId="{22DDA8F4-9567-450D-BBB0-697E061BB583}" srcOrd="0" destOrd="0" presId="urn:microsoft.com/office/officeart/2009/3/layout/CircleRelationship"/>
    <dgm:cxn modelId="{A20A2E6E-AF02-4B26-88DD-0BCD02A7CE09}" type="presParOf" srcId="{C78F90E9-B371-4F9A-886A-C064FD4D4C49}" destId="{21569590-4AC4-4A08-96BC-6BBCED4ED657}" srcOrd="1" destOrd="0" presId="urn:microsoft.com/office/officeart/2009/3/layout/CircleRelationship"/>
    <dgm:cxn modelId="{49500266-6859-4342-903A-5AF14D18C543}" type="presParOf" srcId="{C78F90E9-B371-4F9A-886A-C064FD4D4C49}" destId="{E3D31E77-A169-4143-B621-83B7AF76F6F5}" srcOrd="2" destOrd="0" presId="urn:microsoft.com/office/officeart/2009/3/layout/CircleRelationship"/>
    <dgm:cxn modelId="{771FB3B0-F34E-49B3-BEDE-A0770321B293}" type="presParOf" srcId="{C78F90E9-B371-4F9A-886A-C064FD4D4C49}" destId="{51C5EC6C-2115-4F50-8593-A4A37B7435A8}" srcOrd="3" destOrd="0" presId="urn:microsoft.com/office/officeart/2009/3/layout/CircleRelationship"/>
    <dgm:cxn modelId="{DF64F978-D07F-4BDA-A274-C950E82885F9}" type="presParOf" srcId="{C78F90E9-B371-4F9A-886A-C064FD4D4C49}" destId="{3D809948-A68F-4530-93C4-15D0E4570167}" srcOrd="4" destOrd="0" presId="urn:microsoft.com/office/officeart/2009/3/layout/CircleRelationship"/>
    <dgm:cxn modelId="{C51B3903-06DE-4653-8008-47FA99F1CD36}" type="presParOf" srcId="{C78F90E9-B371-4F9A-886A-C064FD4D4C49}" destId="{18E509A5-2FE5-4F71-B4D9-C75549EC2D9A}" srcOrd="5" destOrd="0" presId="urn:microsoft.com/office/officeart/2009/3/layout/CircleRelationship"/>
    <dgm:cxn modelId="{E5FF704F-5454-4091-8939-1EAA27141754}" type="presParOf" srcId="{C78F90E9-B371-4F9A-886A-C064FD4D4C49}" destId="{8B002DE5-7672-4E24-9062-FDEDA613CA0D}" srcOrd="6" destOrd="0" presId="urn:microsoft.com/office/officeart/2009/3/layout/CircleRelationship"/>
    <dgm:cxn modelId="{518DF422-F82B-4A95-A10B-B8EC4AF64B60}" type="presParOf" srcId="{C78F90E9-B371-4F9A-886A-C064FD4D4C49}" destId="{C56EF636-9D06-4338-BFAC-4B85F9E92C50}" srcOrd="7" destOrd="0" presId="urn:microsoft.com/office/officeart/2009/3/layout/CircleRelationship"/>
    <dgm:cxn modelId="{43EC41B9-44BD-4A00-BE25-16A89C235B77}" type="presParOf" srcId="{C78F90E9-B371-4F9A-886A-C064FD4D4C49}" destId="{1AEFC313-99AC-4B7D-B561-DFFE344644A3}" srcOrd="8" destOrd="0" presId="urn:microsoft.com/office/officeart/2009/3/layout/CircleRelationship"/>
    <dgm:cxn modelId="{948D7AD1-558D-4A33-BF12-AC2AFC46A52D}" type="presParOf" srcId="{1AEFC313-99AC-4B7D-B561-DFFE344644A3}" destId="{D21F8556-D765-4890-8E9E-D3F03D7F94BB}" srcOrd="0" destOrd="0" presId="urn:microsoft.com/office/officeart/2009/3/layout/CircleRelationship"/>
    <dgm:cxn modelId="{2BDAD2E5-E70E-4491-9698-CEB0BA81ABCE}" type="presParOf" srcId="{C78F90E9-B371-4F9A-886A-C064FD4D4C49}" destId="{7F34776A-2F79-45E6-9769-1EEFB7B3B31B}" srcOrd="9" destOrd="0" presId="urn:microsoft.com/office/officeart/2009/3/layout/CircleRelationship"/>
    <dgm:cxn modelId="{D734EF0C-CDF2-4A5D-9F04-4995B3EE04B2}" type="presParOf" srcId="{7F34776A-2F79-45E6-9769-1EEFB7B3B31B}" destId="{6EC91319-A622-4684-A292-7DD8DAAB0E77}" srcOrd="0" destOrd="0" presId="urn:microsoft.com/office/officeart/2009/3/layout/CircleRelationship"/>
    <dgm:cxn modelId="{8C862C40-BC81-45CA-A438-044864E30D05}" type="presParOf" srcId="{C78F90E9-B371-4F9A-886A-C064FD4D4C49}" destId="{A873BFFB-0D65-48C0-8F2A-C148E9CE481A}" srcOrd="10" destOrd="0" presId="urn:microsoft.com/office/officeart/2009/3/layout/CircleRelationship"/>
    <dgm:cxn modelId="{56226FF7-F555-49F7-8ED2-A267F3E35095}" type="presParOf" srcId="{C78F90E9-B371-4F9A-886A-C064FD4D4C49}" destId="{E18C5A84-E862-4EF1-B12D-AE6D8E3AB6E9}" srcOrd="11" destOrd="0" presId="urn:microsoft.com/office/officeart/2009/3/layout/CircleRelationship"/>
    <dgm:cxn modelId="{C8FAF56D-A55A-4A13-BFDB-A2ECBE2C0EB8}" type="presParOf" srcId="{E18C5A84-E862-4EF1-B12D-AE6D8E3AB6E9}" destId="{E8E695A7-4754-4403-BF42-16494204636E}" srcOrd="0" destOrd="0" presId="urn:microsoft.com/office/officeart/2009/3/layout/CircleRelationship"/>
    <dgm:cxn modelId="{40501F48-EB3E-45C9-A12E-C8F4B88E0CCE}" type="presParOf" srcId="{C78F90E9-B371-4F9A-886A-C064FD4D4C49}" destId="{CCE34388-1D49-4EE4-A570-3CBC4C570FB6}" srcOrd="12" destOrd="0" presId="urn:microsoft.com/office/officeart/2009/3/layout/CircleRelationship"/>
    <dgm:cxn modelId="{85E4A24B-5927-4EA5-93E3-552AFDACBF7C}" type="presParOf" srcId="{CCE34388-1D49-4EE4-A570-3CBC4C570FB6}" destId="{1B51E671-2905-40BD-97D3-1891917C3E19}" srcOrd="0" destOrd="0" presId="urn:microsoft.com/office/officeart/2009/3/layout/CircleRelationship"/>
    <dgm:cxn modelId="{7DE017ED-2A79-48DB-AC31-05CF41EB6EA9}" type="presParOf" srcId="{C78F90E9-B371-4F9A-886A-C064FD4D4C49}" destId="{26731097-E4E9-4441-98C4-8B3B95557035}" srcOrd="13" destOrd="0" presId="urn:microsoft.com/office/officeart/2009/3/layout/CircleRelationship"/>
    <dgm:cxn modelId="{A96EB095-DA5B-4527-99F5-38698F3678BB}" type="presParOf" srcId="{26731097-E4E9-4441-98C4-8B3B95557035}" destId="{CBC5F9F7-C2E4-4F0A-982A-F47E09A27616}" srcOrd="0" destOrd="0" presId="urn:microsoft.com/office/officeart/2009/3/layout/CircleRelationship"/>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5482C-3CA6-4B6F-9932-3478BEB829A4}">
      <dsp:nvSpPr>
        <dsp:cNvPr id="0" name=""/>
        <dsp:cNvSpPr/>
      </dsp:nvSpPr>
      <dsp:spPr>
        <a:xfrm rot="5400000">
          <a:off x="2116743" y="-1975326"/>
          <a:ext cx="858642" cy="509213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a:t>Smart, sustainable, inclusive growth</a:t>
          </a:r>
        </a:p>
        <a:p>
          <a:pPr marL="114300" lvl="1" indent="-114300" algn="l" defTabSz="622300">
            <a:lnSpc>
              <a:spcPct val="90000"/>
            </a:lnSpc>
            <a:spcBef>
              <a:spcPct val="0"/>
            </a:spcBef>
            <a:spcAft>
              <a:spcPct val="15000"/>
            </a:spcAft>
            <a:buChar char="••"/>
          </a:pPr>
          <a:r>
            <a:rPr lang="en-GB" sz="1400" kern="1200" dirty="0"/>
            <a:t>Effective national research systems; Optimal TN co-operation &amp;competition; Open labour market for researchers; Gender equality &amp;</a:t>
          </a:r>
          <a:r>
            <a:rPr lang="en-GB" sz="1400" kern="1200" dirty="0" smtClean="0"/>
            <a:t>mainstream; Digital </a:t>
          </a:r>
          <a:r>
            <a:rPr lang="en-GB" sz="1400" kern="1200" dirty="0"/>
            <a:t>ERA</a:t>
          </a:r>
        </a:p>
      </dsp:txBody>
      <dsp:txXfrm rot="-5400000">
        <a:off x="0" y="183332"/>
        <a:ext cx="5050215" cy="774812"/>
      </dsp:txXfrm>
    </dsp:sp>
    <dsp:sp modelId="{E5F086F8-37EF-4805-B1A6-24DFE5A682A0}">
      <dsp:nvSpPr>
        <dsp:cNvPr id="0" name=""/>
        <dsp:cNvSpPr/>
      </dsp:nvSpPr>
      <dsp:spPr>
        <a:xfrm>
          <a:off x="5093766" y="0"/>
          <a:ext cx="2769046" cy="1073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GB" sz="2100" kern="1200" dirty="0"/>
            <a:t>Global objectives (Europe 2020 &amp; ERA related</a:t>
          </a:r>
          <a:r>
            <a:rPr lang="en-GB" sz="2100" kern="1200" dirty="0" smtClean="0"/>
            <a:t>)</a:t>
          </a:r>
          <a:endParaRPr lang="en-GB" sz="2100" kern="1200" dirty="0"/>
        </a:p>
      </dsp:txBody>
      <dsp:txXfrm>
        <a:off x="5146160" y="52394"/>
        <a:ext cx="2664258" cy="968515"/>
      </dsp:txXfrm>
    </dsp:sp>
    <dsp:sp modelId="{4769552C-3763-473D-A50C-9E6B27E200F5}">
      <dsp:nvSpPr>
        <dsp:cNvPr id="0" name=""/>
        <dsp:cNvSpPr/>
      </dsp:nvSpPr>
      <dsp:spPr>
        <a:xfrm rot="5400000">
          <a:off x="2088512" y="252128"/>
          <a:ext cx="858642" cy="503566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b="0" i="0" kern="1200" dirty="0"/>
            <a:t>Improve alignment of national / European programmes</a:t>
          </a:r>
          <a:endParaRPr lang="en-GB" sz="1400" kern="1200" dirty="0"/>
        </a:p>
        <a:p>
          <a:pPr marL="114300" lvl="1" indent="-114300" algn="l" defTabSz="622300">
            <a:lnSpc>
              <a:spcPct val="90000"/>
            </a:lnSpc>
            <a:spcBef>
              <a:spcPct val="0"/>
            </a:spcBef>
            <a:spcAft>
              <a:spcPct val="15000"/>
            </a:spcAft>
            <a:buChar char="••"/>
          </a:pPr>
          <a:r>
            <a:rPr lang="en-GB" sz="1400" b="0" i="0" kern="1200" dirty="0"/>
            <a:t>Increase high quality </a:t>
          </a:r>
          <a:r>
            <a:rPr lang="en-GB" sz="1400" b="0" i="0" kern="1200" dirty="0" smtClean="0"/>
            <a:t>research</a:t>
          </a:r>
          <a:endParaRPr lang="en-GB" sz="1400" kern="1200" dirty="0"/>
        </a:p>
        <a:p>
          <a:pPr marL="114300" lvl="1" indent="-114300" algn="l" defTabSz="622300">
            <a:lnSpc>
              <a:spcPct val="90000"/>
            </a:lnSpc>
            <a:spcBef>
              <a:spcPct val="0"/>
            </a:spcBef>
            <a:spcAft>
              <a:spcPct val="15000"/>
            </a:spcAft>
            <a:buChar char="••"/>
          </a:pPr>
          <a:r>
            <a:rPr lang="en-GB" sz="1400" b="0" i="0" kern="1200" dirty="0"/>
            <a:t>Improve the societal impact on the challenge of food security, agric. </a:t>
          </a:r>
          <a:r>
            <a:rPr lang="en-GB" sz="1400" b="0" i="0" kern="1200" dirty="0" smtClean="0"/>
            <a:t>CC</a:t>
          </a:r>
          <a:endParaRPr lang="en-GB" sz="1400" kern="1200" dirty="0"/>
        </a:p>
      </dsp:txBody>
      <dsp:txXfrm rot="-5400000">
        <a:off x="0" y="2382556"/>
        <a:ext cx="4993753" cy="774812"/>
      </dsp:txXfrm>
    </dsp:sp>
    <dsp:sp modelId="{7195479F-76B6-4EA1-9F04-38545195CF70}">
      <dsp:nvSpPr>
        <dsp:cNvPr id="0" name=""/>
        <dsp:cNvSpPr/>
      </dsp:nvSpPr>
      <dsp:spPr>
        <a:xfrm>
          <a:off x="5018144" y="1131099"/>
          <a:ext cx="2832563" cy="1073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GB" sz="2100" kern="1200" dirty="0"/>
            <a:t>Intermediate Objectives (</a:t>
          </a:r>
          <a:r>
            <a:rPr lang="en-GB" sz="2100" kern="1200" dirty="0" err="1"/>
            <a:t>JPIs</a:t>
          </a:r>
          <a:r>
            <a:rPr lang="en-GB" sz="2100" kern="1200" dirty="0"/>
            <a:t>; </a:t>
          </a:r>
          <a:r>
            <a:rPr lang="en-GB" sz="2100" kern="1200" dirty="0" err="1"/>
            <a:t>H2020</a:t>
          </a:r>
          <a:r>
            <a:rPr lang="en-GB" sz="2100" kern="1200" dirty="0" smtClean="0"/>
            <a:t>)</a:t>
          </a:r>
          <a:endParaRPr lang="en-GB" sz="2100" kern="1200" dirty="0"/>
        </a:p>
      </dsp:txBody>
      <dsp:txXfrm>
        <a:off x="5070538" y="1183493"/>
        <a:ext cx="2727775" cy="968515"/>
      </dsp:txXfrm>
    </dsp:sp>
    <dsp:sp modelId="{80377A41-3B10-4391-9864-6FB73EF9CA04}">
      <dsp:nvSpPr>
        <dsp:cNvPr id="0" name=""/>
        <dsp:cNvSpPr/>
      </dsp:nvSpPr>
      <dsp:spPr>
        <a:xfrm rot="5400000">
          <a:off x="2088512" y="1396801"/>
          <a:ext cx="858642" cy="503566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a:t>promoting synergies and reducing trade-offs between food supply, biodiversity and ecosystem services</a:t>
          </a:r>
        </a:p>
      </dsp:txBody>
      <dsp:txXfrm rot="-5400000">
        <a:off x="0" y="3527229"/>
        <a:ext cx="4993753" cy="774812"/>
      </dsp:txXfrm>
    </dsp:sp>
    <dsp:sp modelId="{AD98C79E-68F9-40FB-810F-F9210B0E555F}">
      <dsp:nvSpPr>
        <dsp:cNvPr id="0" name=""/>
        <dsp:cNvSpPr/>
      </dsp:nvSpPr>
      <dsp:spPr>
        <a:xfrm>
          <a:off x="5018144" y="2258067"/>
          <a:ext cx="2832563" cy="1073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GB" sz="2100" kern="1200" dirty="0"/>
            <a:t>Specific objectives (Specific network - </a:t>
          </a:r>
          <a:r>
            <a:rPr lang="en-GB" sz="2100" kern="1200" dirty="0" err="1"/>
            <a:t>FACCE</a:t>
          </a:r>
          <a:r>
            <a:rPr lang="en-GB" sz="2100" kern="1200" dirty="0"/>
            <a:t> </a:t>
          </a:r>
          <a:r>
            <a:rPr lang="en-GB" sz="2100" kern="1200" dirty="0" smtClean="0"/>
            <a:t>– </a:t>
          </a:r>
          <a:r>
            <a:rPr lang="en-GB" sz="2100" kern="1200" dirty="0" err="1" smtClean="0"/>
            <a:t>JPI</a:t>
          </a:r>
          <a:r>
            <a:rPr lang="en-GB" sz="2100" kern="1200" dirty="0" smtClean="0"/>
            <a:t>)</a:t>
          </a:r>
          <a:endParaRPr lang="en-GB" sz="2100" kern="1200" dirty="0"/>
        </a:p>
      </dsp:txBody>
      <dsp:txXfrm>
        <a:off x="5070538" y="2310461"/>
        <a:ext cx="2727775" cy="968515"/>
      </dsp:txXfrm>
    </dsp:sp>
    <dsp:sp modelId="{9CCEC4A4-BD53-4EE3-9A2A-9B8EE55FD937}">
      <dsp:nvSpPr>
        <dsp:cNvPr id="0" name=""/>
        <dsp:cNvSpPr/>
      </dsp:nvSpPr>
      <dsp:spPr>
        <a:xfrm rot="5400000">
          <a:off x="2088512" y="-834956"/>
          <a:ext cx="858642" cy="503566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b="0" i="0" kern="1200" dirty="0"/>
            <a:t>pool national research efforts to tackle common European challenges </a:t>
          </a:r>
          <a:r>
            <a:rPr lang="en-GB" sz="1400" b="0" i="0" kern="1200" dirty="0" smtClean="0"/>
            <a:t>in </a:t>
          </a:r>
          <a:r>
            <a:rPr lang="en-GB" sz="1400" b="0" i="0" kern="1200" dirty="0"/>
            <a:t>a few key areas</a:t>
          </a:r>
          <a:endParaRPr lang="en-GB" sz="1400" kern="1200" dirty="0"/>
        </a:p>
        <a:p>
          <a:pPr marL="114300" lvl="1" indent="-114300" algn="l" defTabSz="622300">
            <a:lnSpc>
              <a:spcPct val="90000"/>
            </a:lnSpc>
            <a:spcBef>
              <a:spcPct val="0"/>
            </a:spcBef>
            <a:spcAft>
              <a:spcPct val="15000"/>
            </a:spcAft>
            <a:buChar char="••"/>
          </a:pPr>
          <a:r>
            <a:rPr lang="en-GB" sz="1400" b="0" i="0" kern="1200" dirty="0"/>
            <a:t>excellent science, industrial leadership and tackling </a:t>
          </a:r>
          <a:r>
            <a:rPr lang="en-GB" sz="1400" b="0" i="0" kern="1200" dirty="0" smtClean="0"/>
            <a:t>S.C.</a:t>
          </a:r>
          <a:endParaRPr lang="en-GB" sz="1400" kern="1200" dirty="0"/>
        </a:p>
      </dsp:txBody>
      <dsp:txXfrm rot="-5400000">
        <a:off x="0" y="1295471"/>
        <a:ext cx="4993753" cy="774812"/>
      </dsp:txXfrm>
    </dsp:sp>
    <dsp:sp modelId="{7A8386AF-063F-4B6A-B5DB-E4045C4BC81F}">
      <dsp:nvSpPr>
        <dsp:cNvPr id="0" name=""/>
        <dsp:cNvSpPr/>
      </dsp:nvSpPr>
      <dsp:spPr>
        <a:xfrm>
          <a:off x="5018144" y="3385036"/>
          <a:ext cx="2832563" cy="10733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GB" sz="2100" kern="1200" dirty="0"/>
            <a:t>Operational objectives (calls' objectives: </a:t>
          </a:r>
          <a:r>
            <a:rPr lang="en-GB" sz="2100" kern="1200" dirty="0" err="1"/>
            <a:t>FACCE</a:t>
          </a:r>
          <a:r>
            <a:rPr lang="en-GB" sz="2100" kern="1200" dirty="0"/>
            <a:t> - </a:t>
          </a:r>
          <a:r>
            <a:rPr lang="en-GB" sz="2100" kern="1200" dirty="0" err="1"/>
            <a:t>JPI+BiodivERsA</a:t>
          </a:r>
          <a:r>
            <a:rPr lang="en-GB" sz="2100" kern="1200" dirty="0"/>
            <a:t>)</a:t>
          </a:r>
        </a:p>
      </dsp:txBody>
      <dsp:txXfrm>
        <a:off x="5070538" y="3437430"/>
        <a:ext cx="2727775" cy="9685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DA8F4-9567-450D-BBB0-697E061BB583}">
      <dsp:nvSpPr>
        <dsp:cNvPr id="0" name=""/>
        <dsp:cNvSpPr/>
      </dsp:nvSpPr>
      <dsp:spPr>
        <a:xfrm>
          <a:off x="1283810" y="773502"/>
          <a:ext cx="1058541" cy="1072114"/>
        </a:xfrm>
        <a:prstGeom prst="ellipse">
          <a:avLst/>
        </a:prstGeom>
        <a:solidFill>
          <a:schemeClr val="accent6">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ERA-NET</a:t>
          </a:r>
          <a:endParaRPr lang="en-GB" sz="1700" kern="1200" dirty="0"/>
        </a:p>
      </dsp:txBody>
      <dsp:txXfrm>
        <a:off x="1438830" y="930509"/>
        <a:ext cx="748501" cy="758100"/>
      </dsp:txXfrm>
    </dsp:sp>
    <dsp:sp modelId="{21569590-4AC4-4A08-96BC-6BBCED4ED657}">
      <dsp:nvSpPr>
        <dsp:cNvPr id="0" name=""/>
        <dsp:cNvSpPr/>
      </dsp:nvSpPr>
      <dsp:spPr>
        <a:xfrm>
          <a:off x="1200684" y="507835"/>
          <a:ext cx="237014" cy="237010"/>
        </a:xfrm>
        <a:prstGeom prst="ellipse">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D31E77-A169-4143-B621-83B7AF76F6F5}">
      <dsp:nvSpPr>
        <dsp:cNvPr id="0" name=""/>
        <dsp:cNvSpPr/>
      </dsp:nvSpPr>
      <dsp:spPr>
        <a:xfrm>
          <a:off x="2884256" y="1522370"/>
          <a:ext cx="171617" cy="171782"/>
        </a:xfrm>
        <a:prstGeom prst="ellipse">
          <a:avLst/>
        </a:prstGeom>
        <a:solidFill>
          <a:schemeClr val="accent6">
            <a:alpha val="90000"/>
            <a:hueOff val="0"/>
            <a:satOff val="0"/>
            <a:lumOff val="0"/>
            <a:alphaOff val="-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C5EC6C-2115-4F50-8593-A4A37B7435A8}">
      <dsp:nvSpPr>
        <dsp:cNvPr id="0" name=""/>
        <dsp:cNvSpPr/>
      </dsp:nvSpPr>
      <dsp:spPr>
        <a:xfrm>
          <a:off x="3291509" y="1151978"/>
          <a:ext cx="171617" cy="171782"/>
        </a:xfrm>
        <a:prstGeom prst="ellipse">
          <a:avLst/>
        </a:prstGeom>
        <a:solidFill>
          <a:schemeClr val="accent6">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809948-A68F-4530-93C4-15D0E4570167}">
      <dsp:nvSpPr>
        <dsp:cNvPr id="0" name=""/>
        <dsp:cNvSpPr/>
      </dsp:nvSpPr>
      <dsp:spPr>
        <a:xfrm>
          <a:off x="2840778" y="1841913"/>
          <a:ext cx="237014" cy="237010"/>
        </a:xfrm>
        <a:prstGeom prst="ellipse">
          <a:avLst/>
        </a:prstGeom>
        <a:solidFill>
          <a:schemeClr val="accent6">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509A5-2FE5-4F71-B4D9-C75549EC2D9A}">
      <dsp:nvSpPr>
        <dsp:cNvPr id="0" name=""/>
        <dsp:cNvSpPr/>
      </dsp:nvSpPr>
      <dsp:spPr>
        <a:xfrm>
          <a:off x="3194174" y="130352"/>
          <a:ext cx="171617" cy="171782"/>
        </a:xfrm>
        <a:prstGeom prst="ellipse">
          <a:avLst/>
        </a:prstGeom>
        <a:solidFill>
          <a:schemeClr val="accent6">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002DE5-7672-4E24-9062-FDEDA613CA0D}">
      <dsp:nvSpPr>
        <dsp:cNvPr id="0" name=""/>
        <dsp:cNvSpPr/>
      </dsp:nvSpPr>
      <dsp:spPr>
        <a:xfrm>
          <a:off x="910008" y="1466404"/>
          <a:ext cx="171617" cy="171782"/>
        </a:xfrm>
        <a:prstGeom prst="ellipse">
          <a:avLst/>
        </a:prstGeom>
        <a:solidFill>
          <a:schemeClr val="accent6">
            <a:alpha val="90000"/>
            <a:hueOff val="0"/>
            <a:satOff val="0"/>
            <a:lumOff val="0"/>
            <a:alphaOff val="-1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6EF636-9D06-4338-BFAC-4B85F9E92C50}">
      <dsp:nvSpPr>
        <dsp:cNvPr id="0" name=""/>
        <dsp:cNvSpPr/>
      </dsp:nvSpPr>
      <dsp:spPr>
        <a:xfrm>
          <a:off x="1985827" y="1335183"/>
          <a:ext cx="866410" cy="866133"/>
        </a:xfrm>
        <a:prstGeom prst="ellipse">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ERA-NET</a:t>
          </a:r>
          <a:endParaRPr lang="en-GB" sz="1700" kern="1200" dirty="0"/>
        </a:p>
      </dsp:txBody>
      <dsp:txXfrm>
        <a:off x="2112710" y="1462025"/>
        <a:ext cx="612644" cy="612449"/>
      </dsp:txXfrm>
    </dsp:sp>
    <dsp:sp modelId="{D21F8556-D765-4890-8E9E-D3F03D7F94BB}">
      <dsp:nvSpPr>
        <dsp:cNvPr id="0" name=""/>
        <dsp:cNvSpPr/>
      </dsp:nvSpPr>
      <dsp:spPr>
        <a:xfrm>
          <a:off x="3403267" y="86744"/>
          <a:ext cx="237014" cy="237010"/>
        </a:xfrm>
        <a:prstGeom prst="ellipse">
          <a:avLst/>
        </a:prstGeom>
        <a:solidFill>
          <a:schemeClr val="accent6">
            <a:alpha val="90000"/>
            <a:hueOff val="0"/>
            <a:satOff val="0"/>
            <a:lumOff val="0"/>
            <a:alphaOff val="-2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91319-A622-4684-A292-7DD8DAAB0E77}">
      <dsp:nvSpPr>
        <dsp:cNvPr id="0" name=""/>
        <dsp:cNvSpPr/>
      </dsp:nvSpPr>
      <dsp:spPr>
        <a:xfrm>
          <a:off x="413412" y="1026993"/>
          <a:ext cx="348629" cy="309353"/>
        </a:xfrm>
        <a:prstGeom prst="ellipse">
          <a:avLst/>
        </a:prstGeom>
        <a:solidFill>
          <a:schemeClr val="accent6">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73BFFB-0D65-48C0-8F2A-C148E9CE481A}">
      <dsp:nvSpPr>
        <dsp:cNvPr id="0" name=""/>
        <dsp:cNvSpPr/>
      </dsp:nvSpPr>
      <dsp:spPr>
        <a:xfrm>
          <a:off x="2287120" y="402047"/>
          <a:ext cx="866410" cy="866133"/>
        </a:xfrm>
        <a:prstGeom prst="ellipse">
          <a:avLst/>
        </a:prstGeom>
        <a:solidFill>
          <a:schemeClr val="accent6">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ERA-NET</a:t>
          </a:r>
          <a:endParaRPr lang="en-GB" sz="1700" kern="1200" dirty="0"/>
        </a:p>
      </dsp:txBody>
      <dsp:txXfrm>
        <a:off x="2414003" y="528889"/>
        <a:ext cx="612644" cy="612449"/>
      </dsp:txXfrm>
    </dsp:sp>
    <dsp:sp modelId="{E8E695A7-4754-4403-BF42-16494204636E}">
      <dsp:nvSpPr>
        <dsp:cNvPr id="0" name=""/>
        <dsp:cNvSpPr/>
      </dsp:nvSpPr>
      <dsp:spPr>
        <a:xfrm>
          <a:off x="540268" y="1582906"/>
          <a:ext cx="237014" cy="237010"/>
        </a:xfrm>
        <a:prstGeom prst="ellipse">
          <a:avLst/>
        </a:prstGeom>
        <a:solidFill>
          <a:schemeClr val="accent6">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51E671-2905-40BD-97D3-1891917C3E19}">
      <dsp:nvSpPr>
        <dsp:cNvPr id="0" name=""/>
        <dsp:cNvSpPr/>
      </dsp:nvSpPr>
      <dsp:spPr>
        <a:xfrm>
          <a:off x="862326" y="1233268"/>
          <a:ext cx="171617" cy="171782"/>
        </a:xfrm>
        <a:prstGeom prst="ellipse">
          <a:avLst/>
        </a:prstGeom>
        <a:solidFill>
          <a:schemeClr val="accent6">
            <a:alpha val="90000"/>
            <a:hueOff val="0"/>
            <a:satOff val="0"/>
            <a:lumOff val="0"/>
            <a:alphaOff val="-3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C5F9F7-C2E4-4F0A-982A-F47E09A27616}">
      <dsp:nvSpPr>
        <dsp:cNvPr id="0" name=""/>
        <dsp:cNvSpPr/>
      </dsp:nvSpPr>
      <dsp:spPr>
        <a:xfrm>
          <a:off x="2659201" y="2143360"/>
          <a:ext cx="171617" cy="171782"/>
        </a:xfrm>
        <a:prstGeom prst="ellipse">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D2EE9-6D46-4D76-B69E-5F9E5DAB0A54}">
      <dsp:nvSpPr>
        <dsp:cNvPr id="0" name=""/>
        <dsp:cNvSpPr/>
      </dsp:nvSpPr>
      <dsp:spPr>
        <a:xfrm>
          <a:off x="1096065" y="0"/>
          <a:ext cx="4884529" cy="4884529"/>
        </a:xfrm>
        <a:prstGeom prst="ellipse">
          <a:avLst/>
        </a:prstGeom>
        <a:noFill/>
        <a:ln w="25400" cap="flat"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pPr>
          <a:r>
            <a:rPr lang="en-GB" sz="2000" kern="1200" dirty="0" smtClean="0">
              <a:solidFill>
                <a:srgbClr val="7030A0"/>
              </a:solidFill>
            </a:rPr>
            <a:t>Thematic/scientific Level</a:t>
          </a:r>
          <a:endParaRPr lang="en-GB" sz="2000" kern="1200" dirty="0">
            <a:solidFill>
              <a:srgbClr val="7030A0"/>
            </a:solidFill>
          </a:endParaRPr>
        </a:p>
      </dsp:txBody>
      <dsp:txXfrm>
        <a:off x="2855473" y="244226"/>
        <a:ext cx="1365714" cy="732679"/>
      </dsp:txXfrm>
    </dsp:sp>
    <dsp:sp modelId="{54468F67-13C4-4145-BF1F-B1C415EB99DD}">
      <dsp:nvSpPr>
        <dsp:cNvPr id="0" name=""/>
        <dsp:cNvSpPr/>
      </dsp:nvSpPr>
      <dsp:spPr>
        <a:xfrm>
          <a:off x="1584518" y="976905"/>
          <a:ext cx="3907624" cy="3907624"/>
        </a:xfrm>
        <a:prstGeom prst="ellipse">
          <a:avLst/>
        </a:prstGeom>
        <a:no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kern="1200" dirty="0" smtClean="0">
              <a:solidFill>
                <a:srgbClr val="00B050"/>
              </a:solidFill>
            </a:rPr>
            <a:t>Instrument level (incl. JP process)</a:t>
          </a:r>
          <a:endParaRPr lang="en-GB" sz="1900" kern="1200" dirty="0">
            <a:solidFill>
              <a:srgbClr val="00B050"/>
            </a:solidFill>
          </a:endParaRPr>
        </a:p>
      </dsp:txBody>
      <dsp:txXfrm>
        <a:off x="2855473" y="1211363"/>
        <a:ext cx="1365714" cy="703372"/>
      </dsp:txXfrm>
    </dsp:sp>
    <dsp:sp modelId="{EB00DFBB-8F10-4BBC-A06D-320D6CBF38FA}">
      <dsp:nvSpPr>
        <dsp:cNvPr id="0" name=""/>
        <dsp:cNvSpPr/>
      </dsp:nvSpPr>
      <dsp:spPr>
        <a:xfrm>
          <a:off x="2072971" y="1953811"/>
          <a:ext cx="2930718" cy="2930718"/>
        </a:xfrm>
        <a:prstGeom prst="ellipse">
          <a:avLst/>
        </a:prstGeom>
        <a:no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solidFill>
                <a:srgbClr val="FF0000"/>
              </a:solidFill>
            </a:rPr>
            <a:t>Individual network</a:t>
          </a:r>
          <a:endParaRPr lang="en-GB" sz="2000" kern="1200" dirty="0">
            <a:solidFill>
              <a:srgbClr val="FF0000"/>
            </a:solidFill>
          </a:endParaRPr>
        </a:p>
      </dsp:txBody>
      <dsp:txXfrm>
        <a:off x="2855473" y="2173615"/>
        <a:ext cx="1365714" cy="659411"/>
      </dsp:txXfrm>
    </dsp:sp>
    <dsp:sp modelId="{778CE2CF-E69B-499B-9033-919DB97C15EF}">
      <dsp:nvSpPr>
        <dsp:cNvPr id="0" name=""/>
        <dsp:cNvSpPr/>
      </dsp:nvSpPr>
      <dsp:spPr>
        <a:xfrm>
          <a:off x="2561424" y="2930717"/>
          <a:ext cx="1953812" cy="1953812"/>
        </a:xfrm>
        <a:prstGeom prst="ellipse">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tx1"/>
              </a:solidFill>
            </a:rPr>
            <a:t>Project/ activity</a:t>
          </a:r>
          <a:endParaRPr lang="en-GB" sz="2000" kern="1200" dirty="0">
            <a:solidFill>
              <a:schemeClr val="tx1"/>
            </a:solidFill>
          </a:endParaRPr>
        </a:p>
      </dsp:txBody>
      <dsp:txXfrm>
        <a:off x="2847553" y="3419170"/>
        <a:ext cx="1381553" cy="97690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92027A-85C8-4E81-8534-E585FF50677B}">
      <dsp:nvSpPr>
        <dsp:cNvPr id="0" name=""/>
        <dsp:cNvSpPr/>
      </dsp:nvSpPr>
      <dsp:spPr>
        <a:xfrm rot="5400000">
          <a:off x="5397207" y="-2327467"/>
          <a:ext cx="542026" cy="5334795"/>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t>within and across nations; </a:t>
          </a:r>
          <a:endParaRPr lang="en-GB" sz="1600" b="0" kern="1200" dirty="0"/>
        </a:p>
        <a:p>
          <a:pPr marL="171450" lvl="1" indent="-171450" algn="l" defTabSz="711200">
            <a:lnSpc>
              <a:spcPct val="90000"/>
            </a:lnSpc>
            <a:spcBef>
              <a:spcPct val="0"/>
            </a:spcBef>
            <a:spcAft>
              <a:spcPct val="15000"/>
            </a:spcAft>
            <a:buChar char="••"/>
          </a:pPr>
          <a:r>
            <a:rPr lang="en-US" sz="1600" b="0" kern="1200" dirty="0" smtClean="0"/>
            <a:t>for P2P partners and P2P beneficiaries</a:t>
          </a:r>
          <a:endParaRPr lang="en-GB" sz="1600" b="0" kern="1200" dirty="0"/>
        </a:p>
      </dsp:txBody>
      <dsp:txXfrm rot="-5400000">
        <a:off x="3000823" y="95377"/>
        <a:ext cx="5308335" cy="489106"/>
      </dsp:txXfrm>
    </dsp:sp>
    <dsp:sp modelId="{9BCF11B4-6CBD-406C-B1D6-B6695CED95C4}">
      <dsp:nvSpPr>
        <dsp:cNvPr id="0" name=""/>
        <dsp:cNvSpPr/>
      </dsp:nvSpPr>
      <dsp:spPr>
        <a:xfrm>
          <a:off x="0" y="1163"/>
          <a:ext cx="3000822" cy="677533"/>
        </a:xfrm>
        <a:prstGeom prst="roundRect">
          <a:avLst/>
        </a:prstGeom>
        <a:gradFill rotWithShape="0">
          <a:gsLst>
            <a:gs pos="0">
              <a:srgbClr val="D1403C"/>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(Enduring) connectivity </a:t>
          </a:r>
          <a:endParaRPr lang="en-GB" sz="2100" b="0" kern="1200" dirty="0"/>
        </a:p>
      </dsp:txBody>
      <dsp:txXfrm>
        <a:off x="33074" y="34237"/>
        <a:ext cx="2934674" cy="611385"/>
      </dsp:txXfrm>
    </dsp:sp>
    <dsp:sp modelId="{FAD09104-A7D7-40C7-BAC8-8CF8248F3F2F}">
      <dsp:nvSpPr>
        <dsp:cNvPr id="0" name=""/>
        <dsp:cNvSpPr/>
      </dsp:nvSpPr>
      <dsp:spPr>
        <a:xfrm rot="5400000">
          <a:off x="5397207" y="-1616057"/>
          <a:ext cx="542026" cy="5334795"/>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t>in science, strategic thinking, project management</a:t>
          </a:r>
          <a:endParaRPr lang="en-GB" sz="1600" b="0" kern="1200" dirty="0"/>
        </a:p>
        <a:p>
          <a:pPr marL="171450" lvl="1" indent="-171450" algn="l" defTabSz="711200">
            <a:lnSpc>
              <a:spcPct val="90000"/>
            </a:lnSpc>
            <a:spcBef>
              <a:spcPct val="0"/>
            </a:spcBef>
            <a:spcAft>
              <a:spcPct val="15000"/>
            </a:spcAft>
            <a:buChar char="••"/>
          </a:pPr>
          <a:r>
            <a:rPr lang="en-GB" sz="1600" b="0" kern="1200" dirty="0" err="1" smtClean="0"/>
            <a:t>multidisciplinarity</a:t>
          </a:r>
          <a:endParaRPr lang="en-GB" sz="1600" b="0" kern="1200" dirty="0"/>
        </a:p>
      </dsp:txBody>
      <dsp:txXfrm rot="-5400000">
        <a:off x="3000823" y="806787"/>
        <a:ext cx="5308335" cy="489106"/>
      </dsp:txXfrm>
    </dsp:sp>
    <dsp:sp modelId="{2076712B-D855-421B-A109-F171969B1D55}">
      <dsp:nvSpPr>
        <dsp:cNvPr id="0" name=""/>
        <dsp:cNvSpPr/>
      </dsp:nvSpPr>
      <dsp:spPr>
        <a:xfrm>
          <a:off x="0" y="712573"/>
          <a:ext cx="3000822" cy="677533"/>
        </a:xfrm>
        <a:prstGeom prst="round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Capacity-building</a:t>
          </a:r>
          <a:endParaRPr lang="en-GB" sz="2100" b="0" kern="1200" dirty="0"/>
        </a:p>
      </dsp:txBody>
      <dsp:txXfrm>
        <a:off x="33074" y="745647"/>
        <a:ext cx="2934674" cy="611385"/>
      </dsp:txXfrm>
    </dsp:sp>
    <dsp:sp modelId="{E4DCCCD8-F3AA-41C0-B37B-78D5FBB6483F}">
      <dsp:nvSpPr>
        <dsp:cNvPr id="0" name=""/>
        <dsp:cNvSpPr/>
      </dsp:nvSpPr>
      <dsp:spPr>
        <a:xfrm rot="5400000">
          <a:off x="5397207" y="-904648"/>
          <a:ext cx="542026" cy="5334795"/>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t>level of ministries and agencies; </a:t>
          </a:r>
          <a:endParaRPr lang="en-GB" sz="1600" b="0" kern="1200" dirty="0"/>
        </a:p>
        <a:p>
          <a:pPr marL="171450" lvl="1" indent="-171450" algn="l" defTabSz="711200">
            <a:lnSpc>
              <a:spcPct val="90000"/>
            </a:lnSpc>
            <a:spcBef>
              <a:spcPct val="0"/>
            </a:spcBef>
            <a:spcAft>
              <a:spcPct val="15000"/>
            </a:spcAft>
            <a:buChar char="••"/>
          </a:pPr>
          <a:r>
            <a:rPr lang="en-GB" sz="1600" b="0" kern="1200" dirty="0" smtClean="0"/>
            <a:t>level of research, businesses and society</a:t>
          </a:r>
          <a:endParaRPr lang="en-GB" sz="1600" b="0" kern="1200" dirty="0"/>
        </a:p>
      </dsp:txBody>
      <dsp:txXfrm rot="-5400000">
        <a:off x="3000823" y="1518196"/>
        <a:ext cx="5308335" cy="489106"/>
      </dsp:txXfrm>
    </dsp:sp>
    <dsp:sp modelId="{01C1602A-8F58-4F2D-8D5C-1256407D94D6}">
      <dsp:nvSpPr>
        <dsp:cNvPr id="0" name=""/>
        <dsp:cNvSpPr/>
      </dsp:nvSpPr>
      <dsp:spPr>
        <a:xfrm>
          <a:off x="0" y="1423983"/>
          <a:ext cx="3000822" cy="677533"/>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Attitude/Culture Change </a:t>
          </a:r>
          <a:endParaRPr lang="en-GB" sz="2100" b="0" kern="1200" dirty="0"/>
        </a:p>
      </dsp:txBody>
      <dsp:txXfrm>
        <a:off x="33074" y="1457057"/>
        <a:ext cx="2934674" cy="611385"/>
      </dsp:txXfrm>
    </dsp:sp>
    <dsp:sp modelId="{33938AF3-DCAE-408C-83F1-C623202E59BF}">
      <dsp:nvSpPr>
        <dsp:cNvPr id="0" name=""/>
        <dsp:cNvSpPr/>
      </dsp:nvSpPr>
      <dsp:spPr>
        <a:xfrm rot="5400000">
          <a:off x="5397207" y="-193238"/>
          <a:ext cx="542026" cy="5334795"/>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t>visibility increased for certain areas</a:t>
          </a:r>
          <a:endParaRPr lang="en-GB" sz="1600" b="0" kern="1200" dirty="0"/>
        </a:p>
        <a:p>
          <a:pPr marL="171450" lvl="1" indent="-171450" algn="l" defTabSz="711200">
            <a:lnSpc>
              <a:spcPct val="90000"/>
            </a:lnSpc>
            <a:spcBef>
              <a:spcPct val="0"/>
            </a:spcBef>
            <a:spcAft>
              <a:spcPct val="15000"/>
            </a:spcAft>
            <a:buChar char="••"/>
          </a:pPr>
          <a:r>
            <a:rPr lang="en-US" sz="1600" b="0" kern="1200" dirty="0" smtClean="0"/>
            <a:t>influences in national and international level agendas</a:t>
          </a:r>
          <a:endParaRPr lang="en-GB" sz="1600" b="0" kern="1200" dirty="0"/>
        </a:p>
      </dsp:txBody>
      <dsp:txXfrm rot="-5400000">
        <a:off x="3000823" y="2229606"/>
        <a:ext cx="5308335" cy="489106"/>
      </dsp:txXfrm>
    </dsp:sp>
    <dsp:sp modelId="{BB5063E8-F504-4084-97D8-6BB7CE410404}">
      <dsp:nvSpPr>
        <dsp:cNvPr id="0" name=""/>
        <dsp:cNvSpPr/>
      </dsp:nvSpPr>
      <dsp:spPr>
        <a:xfrm>
          <a:off x="0" y="2135392"/>
          <a:ext cx="3000822" cy="677533"/>
        </a:xfrm>
        <a:prstGeom prst="round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Conceptual </a:t>
          </a:r>
          <a:endParaRPr lang="en-GB" sz="2100" b="0" kern="1200" dirty="0"/>
        </a:p>
      </dsp:txBody>
      <dsp:txXfrm>
        <a:off x="33074" y="2168466"/>
        <a:ext cx="2934674" cy="611385"/>
      </dsp:txXfrm>
    </dsp:sp>
    <dsp:sp modelId="{DBB5789B-4D56-41CA-AAF8-76D18B26E2EA}">
      <dsp:nvSpPr>
        <dsp:cNvPr id="0" name=""/>
        <dsp:cNvSpPr/>
      </dsp:nvSpPr>
      <dsp:spPr>
        <a:xfrm rot="5400000">
          <a:off x="5397207" y="518171"/>
          <a:ext cx="542026" cy="5334795"/>
        </a:xfrm>
        <a:prstGeom prst="round2SameRect">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GB" sz="1600" b="0" kern="1200" dirty="0" smtClean="0"/>
            <a:t>changes to organisation for better national coordination</a:t>
          </a:r>
          <a:endParaRPr lang="en-GB" sz="1600" b="0" kern="1200" dirty="0"/>
        </a:p>
        <a:p>
          <a:pPr marL="171450" lvl="1" indent="-171450" algn="l" defTabSz="711200">
            <a:lnSpc>
              <a:spcPct val="90000"/>
            </a:lnSpc>
            <a:spcBef>
              <a:spcPct val="0"/>
            </a:spcBef>
            <a:spcAft>
              <a:spcPct val="15000"/>
            </a:spcAft>
            <a:buChar char="••"/>
          </a:pPr>
          <a:r>
            <a:rPr lang="en-GB" sz="1600" b="0" kern="1200" dirty="0" smtClean="0"/>
            <a:t>development of strategies in new areas</a:t>
          </a:r>
          <a:endParaRPr lang="en-GB" sz="1600" b="0" kern="1200" dirty="0"/>
        </a:p>
      </dsp:txBody>
      <dsp:txXfrm rot="-5400000">
        <a:off x="3000823" y="2941015"/>
        <a:ext cx="5308335" cy="489106"/>
      </dsp:txXfrm>
    </dsp:sp>
    <dsp:sp modelId="{D5B268CB-23A9-4306-AB3F-DF48EADD1B24}">
      <dsp:nvSpPr>
        <dsp:cNvPr id="0" name=""/>
        <dsp:cNvSpPr/>
      </dsp:nvSpPr>
      <dsp:spPr>
        <a:xfrm>
          <a:off x="0" y="2846802"/>
          <a:ext cx="3000822" cy="677533"/>
        </a:xfrm>
        <a:prstGeom prst="round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Structural</a:t>
          </a:r>
          <a:endParaRPr lang="en-GB" sz="2100" b="0" kern="1200" dirty="0"/>
        </a:p>
      </dsp:txBody>
      <dsp:txXfrm>
        <a:off x="33074" y="2879876"/>
        <a:ext cx="2934674" cy="611385"/>
      </dsp:txXfrm>
    </dsp:sp>
    <dsp:sp modelId="{E01CE50B-BBB2-4465-98DB-D454AA85CB38}">
      <dsp:nvSpPr>
        <dsp:cNvPr id="0" name=""/>
        <dsp:cNvSpPr/>
      </dsp:nvSpPr>
      <dsp:spPr>
        <a:xfrm rot="5400000">
          <a:off x="5397207" y="1229581"/>
          <a:ext cx="542026" cy="5334795"/>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t>ultimate impact: finding solutions to deal with the challenges addressed</a:t>
          </a:r>
          <a:endParaRPr lang="en-GB" sz="1600" b="0" kern="1200" dirty="0"/>
        </a:p>
      </dsp:txBody>
      <dsp:txXfrm rot="-5400000">
        <a:off x="3000823" y="3652425"/>
        <a:ext cx="5308335" cy="489106"/>
      </dsp:txXfrm>
    </dsp:sp>
    <dsp:sp modelId="{90832E3C-F321-449C-A608-93FC9FC25DDF}">
      <dsp:nvSpPr>
        <dsp:cNvPr id="0" name=""/>
        <dsp:cNvSpPr/>
      </dsp:nvSpPr>
      <dsp:spPr>
        <a:xfrm>
          <a:off x="0" y="3558212"/>
          <a:ext cx="3000822" cy="677533"/>
        </a:xfrm>
        <a:prstGeom prst="roundRect">
          <a:avLst/>
        </a:prstGeom>
        <a:gradFill rotWithShape="0">
          <a:gsLst>
            <a:gs pos="0">
              <a:schemeClr val="accent2">
                <a:lumMod val="75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b="0" kern="1200" dirty="0" smtClean="0"/>
            <a:t>Instrumental</a:t>
          </a:r>
          <a:endParaRPr lang="en-GB" sz="2100" b="0" kern="1200" dirty="0"/>
        </a:p>
      </dsp:txBody>
      <dsp:txXfrm>
        <a:off x="33074" y="3591286"/>
        <a:ext cx="2934674" cy="6113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05E1C-092C-4D34-9087-5F29CCB78865}">
      <dsp:nvSpPr>
        <dsp:cNvPr id="0" name=""/>
        <dsp:cNvSpPr/>
      </dsp:nvSpPr>
      <dsp:spPr>
        <a:xfrm>
          <a:off x="3354"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Inputs</a:t>
          </a:r>
          <a:endParaRPr lang="en-GB" sz="2100" kern="1200" dirty="0"/>
        </a:p>
      </dsp:txBody>
      <dsp:txXfrm>
        <a:off x="3354" y="0"/>
        <a:ext cx="1325367" cy="1342734"/>
      </dsp:txXfrm>
    </dsp:sp>
    <dsp:sp modelId="{1A28546B-1A3F-42C6-A6ED-75FEB30F9D36}">
      <dsp:nvSpPr>
        <dsp:cNvPr id="0" name=""/>
        <dsp:cNvSpPr/>
      </dsp:nvSpPr>
      <dsp:spPr>
        <a:xfrm>
          <a:off x="135891" y="1344045"/>
          <a:ext cx="1060293" cy="1349509"/>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166946" y="1375100"/>
        <a:ext cx="998183" cy="1287399"/>
      </dsp:txXfrm>
    </dsp:sp>
    <dsp:sp modelId="{B55A2064-BA85-44B6-BB08-7B119247E881}">
      <dsp:nvSpPr>
        <dsp:cNvPr id="0" name=""/>
        <dsp:cNvSpPr/>
      </dsp:nvSpPr>
      <dsp:spPr>
        <a:xfrm>
          <a:off x="135891" y="2901171"/>
          <a:ext cx="1060293" cy="1349509"/>
        </a:xfrm>
        <a:prstGeom prst="roundRect">
          <a:avLst>
            <a:gd name="adj" fmla="val 10000"/>
          </a:avLst>
        </a:prstGeom>
        <a:gradFill rotWithShape="0">
          <a:gsLst>
            <a:gs pos="0">
              <a:schemeClr val="accent4">
                <a:hueOff val="-405888"/>
                <a:satOff val="2445"/>
                <a:lumOff val="196"/>
                <a:alphaOff val="0"/>
                <a:tint val="100000"/>
                <a:shade val="100000"/>
                <a:satMod val="130000"/>
              </a:schemeClr>
            </a:gs>
            <a:gs pos="100000">
              <a:schemeClr val="accent4">
                <a:hueOff val="-405888"/>
                <a:satOff val="2445"/>
                <a:lumOff val="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166946" y="2932226"/>
        <a:ext cx="998183" cy="1287399"/>
      </dsp:txXfrm>
    </dsp:sp>
    <dsp:sp modelId="{76934F87-731E-4866-95AD-0A24DC85DAF6}">
      <dsp:nvSpPr>
        <dsp:cNvPr id="0" name=""/>
        <dsp:cNvSpPr/>
      </dsp:nvSpPr>
      <dsp:spPr>
        <a:xfrm>
          <a:off x="1428124"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Objectives</a:t>
          </a:r>
          <a:endParaRPr lang="en-GB" sz="2100" kern="1200" dirty="0"/>
        </a:p>
      </dsp:txBody>
      <dsp:txXfrm>
        <a:off x="1428124" y="0"/>
        <a:ext cx="1325367" cy="1342734"/>
      </dsp:txXfrm>
    </dsp:sp>
    <dsp:sp modelId="{C86EE3BC-F839-4816-8AC5-99598398CCEE}">
      <dsp:nvSpPr>
        <dsp:cNvPr id="0" name=""/>
        <dsp:cNvSpPr/>
      </dsp:nvSpPr>
      <dsp:spPr>
        <a:xfrm>
          <a:off x="1560661" y="1344045"/>
          <a:ext cx="1060293" cy="1349509"/>
        </a:xfrm>
        <a:prstGeom prst="roundRect">
          <a:avLst>
            <a:gd name="adj" fmla="val 10000"/>
          </a:avLst>
        </a:prstGeom>
        <a:gradFill rotWithShape="0">
          <a:gsLst>
            <a:gs pos="0">
              <a:schemeClr val="accent4">
                <a:hueOff val="-811776"/>
                <a:satOff val="4891"/>
                <a:lumOff val="392"/>
                <a:alphaOff val="0"/>
                <a:tint val="100000"/>
                <a:shade val="100000"/>
                <a:satMod val="130000"/>
              </a:schemeClr>
            </a:gs>
            <a:gs pos="100000">
              <a:schemeClr val="accent4">
                <a:hueOff val="-811776"/>
                <a:satOff val="4891"/>
                <a:lumOff val="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1591716" y="1375100"/>
        <a:ext cx="998183" cy="1287399"/>
      </dsp:txXfrm>
    </dsp:sp>
    <dsp:sp modelId="{EB2B1FAF-FBC6-4DE3-9B8A-A36C217C399F}">
      <dsp:nvSpPr>
        <dsp:cNvPr id="0" name=""/>
        <dsp:cNvSpPr/>
      </dsp:nvSpPr>
      <dsp:spPr>
        <a:xfrm>
          <a:off x="1560661" y="2901171"/>
          <a:ext cx="1060293" cy="1349509"/>
        </a:xfrm>
        <a:prstGeom prst="roundRect">
          <a:avLst>
            <a:gd name="adj" fmla="val 10000"/>
          </a:avLst>
        </a:prstGeom>
        <a:gradFill rotWithShape="0">
          <a:gsLst>
            <a:gs pos="0">
              <a:schemeClr val="accent4">
                <a:hueOff val="-1217664"/>
                <a:satOff val="7336"/>
                <a:lumOff val="588"/>
                <a:alphaOff val="0"/>
                <a:tint val="100000"/>
                <a:shade val="100000"/>
                <a:satMod val="130000"/>
              </a:schemeClr>
            </a:gs>
            <a:gs pos="100000">
              <a:schemeClr val="accent4">
                <a:hueOff val="-1217664"/>
                <a:satOff val="7336"/>
                <a:lumOff val="58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1591716" y="2932226"/>
        <a:ext cx="998183" cy="1287399"/>
      </dsp:txXfrm>
    </dsp:sp>
    <dsp:sp modelId="{4167BD02-C9CB-4B35-AAF7-647D14CBFA8E}">
      <dsp:nvSpPr>
        <dsp:cNvPr id="0" name=""/>
        <dsp:cNvSpPr/>
      </dsp:nvSpPr>
      <dsp:spPr>
        <a:xfrm>
          <a:off x="2852894"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Activities</a:t>
          </a:r>
          <a:endParaRPr lang="en-GB" sz="2100" kern="1200" dirty="0"/>
        </a:p>
      </dsp:txBody>
      <dsp:txXfrm>
        <a:off x="2852894" y="0"/>
        <a:ext cx="1325367" cy="1342734"/>
      </dsp:txXfrm>
    </dsp:sp>
    <dsp:sp modelId="{4FFFB2B3-AF64-494F-9007-067F8FE70DCC}">
      <dsp:nvSpPr>
        <dsp:cNvPr id="0" name=""/>
        <dsp:cNvSpPr/>
      </dsp:nvSpPr>
      <dsp:spPr>
        <a:xfrm>
          <a:off x="2985431" y="1344045"/>
          <a:ext cx="1060293" cy="1349509"/>
        </a:xfrm>
        <a:prstGeom prst="roundRect">
          <a:avLst>
            <a:gd name="adj" fmla="val 10000"/>
          </a:avLst>
        </a:prstGeom>
        <a:gradFill rotWithShape="0">
          <a:gsLst>
            <a:gs pos="0">
              <a:schemeClr val="accent4">
                <a:hueOff val="-1623553"/>
                <a:satOff val="9781"/>
                <a:lumOff val="784"/>
                <a:alphaOff val="0"/>
                <a:tint val="100000"/>
                <a:shade val="100000"/>
                <a:satMod val="130000"/>
              </a:schemeClr>
            </a:gs>
            <a:gs pos="100000">
              <a:schemeClr val="accent4">
                <a:hueOff val="-1623553"/>
                <a:satOff val="9781"/>
                <a:lumOff val="78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3016486" y="1375100"/>
        <a:ext cx="998183" cy="1287399"/>
      </dsp:txXfrm>
    </dsp:sp>
    <dsp:sp modelId="{7E18703A-5038-4FBF-9921-027AE6D44C72}">
      <dsp:nvSpPr>
        <dsp:cNvPr id="0" name=""/>
        <dsp:cNvSpPr/>
      </dsp:nvSpPr>
      <dsp:spPr>
        <a:xfrm>
          <a:off x="2985431" y="2901171"/>
          <a:ext cx="1060293" cy="1349509"/>
        </a:xfrm>
        <a:prstGeom prst="roundRect">
          <a:avLst>
            <a:gd name="adj" fmla="val 10000"/>
          </a:avLst>
        </a:prstGeom>
        <a:gradFill rotWithShape="0">
          <a:gsLst>
            <a:gs pos="0">
              <a:schemeClr val="accent4">
                <a:hueOff val="-2029441"/>
                <a:satOff val="12227"/>
                <a:lumOff val="980"/>
                <a:alphaOff val="0"/>
                <a:tint val="100000"/>
                <a:shade val="100000"/>
                <a:satMod val="130000"/>
              </a:schemeClr>
            </a:gs>
            <a:gs pos="100000">
              <a:schemeClr val="accent4">
                <a:hueOff val="-2029441"/>
                <a:satOff val="12227"/>
                <a:lumOff val="98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3016486" y="2932226"/>
        <a:ext cx="998183" cy="1287399"/>
      </dsp:txXfrm>
    </dsp:sp>
    <dsp:sp modelId="{D8C7719F-2969-443C-A0F4-9C18EBF349C2}">
      <dsp:nvSpPr>
        <dsp:cNvPr id="0" name=""/>
        <dsp:cNvSpPr/>
      </dsp:nvSpPr>
      <dsp:spPr>
        <a:xfrm>
          <a:off x="4277664"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Outputs</a:t>
          </a:r>
          <a:endParaRPr lang="en-GB" sz="2100" kern="1200" dirty="0"/>
        </a:p>
      </dsp:txBody>
      <dsp:txXfrm>
        <a:off x="4277664" y="0"/>
        <a:ext cx="1325367" cy="1342734"/>
      </dsp:txXfrm>
    </dsp:sp>
    <dsp:sp modelId="{20D0FEBB-0FF3-4849-9211-BA23A84997A7}">
      <dsp:nvSpPr>
        <dsp:cNvPr id="0" name=""/>
        <dsp:cNvSpPr/>
      </dsp:nvSpPr>
      <dsp:spPr>
        <a:xfrm>
          <a:off x="4410201" y="1344045"/>
          <a:ext cx="1060293" cy="1349509"/>
        </a:xfrm>
        <a:prstGeom prst="roundRect">
          <a:avLst>
            <a:gd name="adj" fmla="val 10000"/>
          </a:avLst>
        </a:prstGeom>
        <a:gradFill rotWithShape="0">
          <a:gsLst>
            <a:gs pos="0">
              <a:schemeClr val="accent4">
                <a:hueOff val="-2435329"/>
                <a:satOff val="14672"/>
                <a:lumOff val="1176"/>
                <a:alphaOff val="0"/>
                <a:tint val="100000"/>
                <a:shade val="100000"/>
                <a:satMod val="130000"/>
              </a:schemeClr>
            </a:gs>
            <a:gs pos="100000">
              <a:schemeClr val="accent4">
                <a:hueOff val="-2435329"/>
                <a:satOff val="14672"/>
                <a:lumOff val="117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4441256" y="1375100"/>
        <a:ext cx="998183" cy="1287399"/>
      </dsp:txXfrm>
    </dsp:sp>
    <dsp:sp modelId="{B827D282-FD25-45A1-8A1A-9BC72390A271}">
      <dsp:nvSpPr>
        <dsp:cNvPr id="0" name=""/>
        <dsp:cNvSpPr/>
      </dsp:nvSpPr>
      <dsp:spPr>
        <a:xfrm>
          <a:off x="4410201" y="2901171"/>
          <a:ext cx="1060293" cy="1349509"/>
        </a:xfrm>
        <a:prstGeom prst="roundRect">
          <a:avLst>
            <a:gd name="adj" fmla="val 10000"/>
          </a:avLst>
        </a:prstGeom>
        <a:gradFill rotWithShape="0">
          <a:gsLst>
            <a:gs pos="0">
              <a:schemeClr val="accent4">
                <a:hueOff val="-2841217"/>
                <a:satOff val="17118"/>
                <a:lumOff val="1372"/>
                <a:alphaOff val="0"/>
                <a:tint val="100000"/>
                <a:shade val="100000"/>
                <a:satMod val="130000"/>
              </a:schemeClr>
            </a:gs>
            <a:gs pos="100000">
              <a:schemeClr val="accent4">
                <a:hueOff val="-2841217"/>
                <a:satOff val="17118"/>
                <a:lumOff val="137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4441256" y="2932226"/>
        <a:ext cx="998183" cy="1287399"/>
      </dsp:txXfrm>
    </dsp:sp>
    <dsp:sp modelId="{F9EFC1A6-1BD2-4087-A15C-72CDB347DF94}">
      <dsp:nvSpPr>
        <dsp:cNvPr id="0" name=""/>
        <dsp:cNvSpPr/>
      </dsp:nvSpPr>
      <dsp:spPr>
        <a:xfrm>
          <a:off x="5702434"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Outcomes</a:t>
          </a:r>
          <a:endParaRPr lang="en-GB" sz="2100" kern="1200" dirty="0"/>
        </a:p>
      </dsp:txBody>
      <dsp:txXfrm>
        <a:off x="5702434" y="0"/>
        <a:ext cx="1325367" cy="1342734"/>
      </dsp:txXfrm>
    </dsp:sp>
    <dsp:sp modelId="{723302AA-DC18-4754-8C58-E4C6860B9A09}">
      <dsp:nvSpPr>
        <dsp:cNvPr id="0" name=""/>
        <dsp:cNvSpPr/>
      </dsp:nvSpPr>
      <dsp:spPr>
        <a:xfrm>
          <a:off x="5834970" y="1344045"/>
          <a:ext cx="1060293" cy="1349509"/>
        </a:xfrm>
        <a:prstGeom prst="roundRect">
          <a:avLst>
            <a:gd name="adj" fmla="val 10000"/>
          </a:avLst>
        </a:prstGeom>
        <a:gradFill rotWithShape="0">
          <a:gsLst>
            <a:gs pos="0">
              <a:schemeClr val="accent4">
                <a:hueOff val="-3247105"/>
                <a:satOff val="19563"/>
                <a:lumOff val="1568"/>
                <a:alphaOff val="0"/>
                <a:tint val="100000"/>
                <a:shade val="100000"/>
                <a:satMod val="130000"/>
              </a:schemeClr>
            </a:gs>
            <a:gs pos="100000">
              <a:schemeClr val="accent4">
                <a:hueOff val="-3247105"/>
                <a:satOff val="19563"/>
                <a:lumOff val="156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5866025" y="1375100"/>
        <a:ext cx="998183" cy="1287399"/>
      </dsp:txXfrm>
    </dsp:sp>
    <dsp:sp modelId="{63900BE5-BC90-4D30-8204-33A26417747D}">
      <dsp:nvSpPr>
        <dsp:cNvPr id="0" name=""/>
        <dsp:cNvSpPr/>
      </dsp:nvSpPr>
      <dsp:spPr>
        <a:xfrm>
          <a:off x="5834970" y="2901171"/>
          <a:ext cx="1060293" cy="1349509"/>
        </a:xfrm>
        <a:prstGeom prst="roundRect">
          <a:avLst>
            <a:gd name="adj" fmla="val 10000"/>
          </a:avLst>
        </a:prstGeom>
        <a:gradFill rotWithShape="0">
          <a:gsLst>
            <a:gs pos="0">
              <a:schemeClr val="accent4">
                <a:hueOff val="-3652993"/>
                <a:satOff val="22008"/>
                <a:lumOff val="1764"/>
                <a:alphaOff val="0"/>
                <a:tint val="100000"/>
                <a:shade val="100000"/>
                <a:satMod val="130000"/>
              </a:schemeClr>
            </a:gs>
            <a:gs pos="100000">
              <a:schemeClr val="accent4">
                <a:hueOff val="-3652993"/>
                <a:satOff val="22008"/>
                <a:lumOff val="176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5866025" y="2932226"/>
        <a:ext cx="998183" cy="1287399"/>
      </dsp:txXfrm>
    </dsp:sp>
    <dsp:sp modelId="{2386DEFE-EB02-420A-807F-DD4B8B437408}">
      <dsp:nvSpPr>
        <dsp:cNvPr id="0" name=""/>
        <dsp:cNvSpPr/>
      </dsp:nvSpPr>
      <dsp:spPr>
        <a:xfrm>
          <a:off x="7127203" y="0"/>
          <a:ext cx="1325367" cy="4475781"/>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smtClean="0"/>
            <a:t>Impacts</a:t>
          </a:r>
          <a:endParaRPr lang="en-GB" sz="2100" kern="1200" dirty="0"/>
        </a:p>
      </dsp:txBody>
      <dsp:txXfrm>
        <a:off x="7127203" y="0"/>
        <a:ext cx="1325367" cy="1342734"/>
      </dsp:txXfrm>
    </dsp:sp>
    <dsp:sp modelId="{55BB2901-1100-4BBF-AF3D-3900578754A6}">
      <dsp:nvSpPr>
        <dsp:cNvPr id="0" name=""/>
        <dsp:cNvSpPr/>
      </dsp:nvSpPr>
      <dsp:spPr>
        <a:xfrm>
          <a:off x="7259740" y="1344045"/>
          <a:ext cx="1060293" cy="1349509"/>
        </a:xfrm>
        <a:prstGeom prst="roundRect">
          <a:avLst>
            <a:gd name="adj" fmla="val 10000"/>
          </a:avLst>
        </a:prstGeom>
        <a:gradFill rotWithShape="0">
          <a:gsLst>
            <a:gs pos="0">
              <a:schemeClr val="accent4">
                <a:hueOff val="-4058882"/>
                <a:satOff val="24454"/>
                <a:lumOff val="1960"/>
                <a:alphaOff val="0"/>
                <a:tint val="100000"/>
                <a:shade val="100000"/>
                <a:satMod val="130000"/>
              </a:schemeClr>
            </a:gs>
            <a:gs pos="100000">
              <a:schemeClr val="accent4">
                <a:hueOff val="-4058882"/>
                <a:satOff val="24454"/>
                <a:lumOff val="196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7290795" y="1375100"/>
        <a:ext cx="998183" cy="1287399"/>
      </dsp:txXfrm>
    </dsp:sp>
    <dsp:sp modelId="{3EF40D77-77CE-4956-B87F-9528A9B0B69C}">
      <dsp:nvSpPr>
        <dsp:cNvPr id="0" name=""/>
        <dsp:cNvSpPr/>
      </dsp:nvSpPr>
      <dsp:spPr>
        <a:xfrm>
          <a:off x="7259740" y="2901171"/>
          <a:ext cx="1060293" cy="1349509"/>
        </a:xfrm>
        <a:prstGeom prst="roundRect">
          <a:avLst>
            <a:gd name="adj" fmla="val 1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lvl="0" algn="ctr" defTabSz="1289050">
            <a:lnSpc>
              <a:spcPct val="90000"/>
            </a:lnSpc>
            <a:spcBef>
              <a:spcPct val="0"/>
            </a:spcBef>
            <a:spcAft>
              <a:spcPct val="35000"/>
            </a:spcAft>
          </a:pPr>
          <a:endParaRPr lang="en-GB" sz="2900" kern="1200"/>
        </a:p>
      </dsp:txBody>
      <dsp:txXfrm>
        <a:off x="7290795" y="2932226"/>
        <a:ext cx="998183" cy="12873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5482C-3CA6-4B6F-9932-3478BEB829A4}">
      <dsp:nvSpPr>
        <dsp:cNvPr id="0" name=""/>
        <dsp:cNvSpPr/>
      </dsp:nvSpPr>
      <dsp:spPr>
        <a:xfrm rot="5400000">
          <a:off x="2171717" y="-696460"/>
          <a:ext cx="829773" cy="243445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b="0" i="0" kern="1200"/>
            <a:t>pool national research efforts to tackle common European challenges more effectively in a few key areas</a:t>
          </a:r>
          <a:endParaRPr lang="en-GB" sz="1100" kern="1200"/>
        </a:p>
      </dsp:txBody>
      <dsp:txXfrm rot="-5400000">
        <a:off x="1369379" y="146384"/>
        <a:ext cx="2393944" cy="748761"/>
      </dsp:txXfrm>
    </dsp:sp>
    <dsp:sp modelId="{E5F086F8-37EF-4805-B1A6-24DFE5A682A0}">
      <dsp:nvSpPr>
        <dsp:cNvPr id="0" name=""/>
        <dsp:cNvSpPr/>
      </dsp:nvSpPr>
      <dsp:spPr>
        <a:xfrm>
          <a:off x="0" y="2156"/>
          <a:ext cx="1369378"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a:t>Global impacts</a:t>
          </a:r>
        </a:p>
      </dsp:txBody>
      <dsp:txXfrm>
        <a:off x="50633" y="52789"/>
        <a:ext cx="1268112" cy="935950"/>
      </dsp:txXfrm>
    </dsp:sp>
    <dsp:sp modelId="{4769552C-3763-473D-A50C-9E6B27E200F5}">
      <dsp:nvSpPr>
        <dsp:cNvPr id="0" name=""/>
        <dsp:cNvSpPr/>
      </dsp:nvSpPr>
      <dsp:spPr>
        <a:xfrm rot="5400000">
          <a:off x="2171717" y="392616"/>
          <a:ext cx="829773" cy="243445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dirty="0"/>
            <a:t> raise biological efficiency of European agriculture; respond to increased food demand; operate agriculture within accepted limits; resilience in agricultural &amp; food sys.</a:t>
          </a:r>
        </a:p>
      </dsp:txBody>
      <dsp:txXfrm rot="-5400000">
        <a:off x="1369379" y="1235460"/>
        <a:ext cx="2393944" cy="748761"/>
      </dsp:txXfrm>
    </dsp:sp>
    <dsp:sp modelId="{7195479F-76B6-4EA1-9F04-38545195CF70}">
      <dsp:nvSpPr>
        <dsp:cNvPr id="0" name=""/>
        <dsp:cNvSpPr/>
      </dsp:nvSpPr>
      <dsp:spPr>
        <a:xfrm>
          <a:off x="0" y="1091233"/>
          <a:ext cx="1369378"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a:t>Intermediate impacts</a:t>
          </a:r>
        </a:p>
      </dsp:txBody>
      <dsp:txXfrm>
        <a:off x="50633" y="1141866"/>
        <a:ext cx="1268112" cy="935950"/>
      </dsp:txXfrm>
    </dsp:sp>
    <dsp:sp modelId="{80377A41-3B10-4391-9864-6FB73EF9CA04}">
      <dsp:nvSpPr>
        <dsp:cNvPr id="0" name=""/>
        <dsp:cNvSpPr/>
      </dsp:nvSpPr>
      <dsp:spPr>
        <a:xfrm rot="5400000">
          <a:off x="2171717" y="1481693"/>
          <a:ext cx="829773" cy="243445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a:t>S&amp;T; economic; capacity &amp; network building; symbolic; policy; organisational / behavioural; societal; environmental; health</a:t>
          </a:r>
        </a:p>
      </dsp:txBody>
      <dsp:txXfrm rot="-5400000">
        <a:off x="1369379" y="2324537"/>
        <a:ext cx="2393944" cy="748761"/>
      </dsp:txXfrm>
    </dsp:sp>
    <dsp:sp modelId="{AD98C79E-68F9-40FB-810F-F9210B0E555F}">
      <dsp:nvSpPr>
        <dsp:cNvPr id="0" name=""/>
        <dsp:cNvSpPr/>
      </dsp:nvSpPr>
      <dsp:spPr>
        <a:xfrm>
          <a:off x="0" y="2180310"/>
          <a:ext cx="1369378"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a:t>outcomes (immediate impacts)</a:t>
          </a:r>
        </a:p>
      </dsp:txBody>
      <dsp:txXfrm>
        <a:off x="50633" y="2230943"/>
        <a:ext cx="1268112" cy="935950"/>
      </dsp:txXfrm>
    </dsp:sp>
    <dsp:sp modelId="{68843962-0687-492D-99B1-D8044EE5D17C}">
      <dsp:nvSpPr>
        <dsp:cNvPr id="0" name=""/>
        <dsp:cNvSpPr/>
      </dsp:nvSpPr>
      <dsp:spPr>
        <a:xfrm rot="5400000">
          <a:off x="2171717" y="2570771"/>
          <a:ext cx="829773" cy="243445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dirty="0"/>
            <a:t>methods, scenarios, modelling, monitoring, assessment, valuation, tech. solutions, databases, standards, training, mobility, </a:t>
          </a:r>
          <a:r>
            <a:rPr lang="en-GB" sz="1100" kern="1200" dirty="0">
              <a:solidFill>
                <a:sysClr val="windowText" lastClr="000000"/>
              </a:solidFill>
            </a:rPr>
            <a:t>awareness-raising, capacity </a:t>
          </a:r>
          <a:r>
            <a:rPr lang="en-GB" sz="1100" kern="1200" dirty="0" smtClean="0">
              <a:solidFill>
                <a:sysClr val="windowText" lastClr="000000"/>
              </a:solidFill>
            </a:rPr>
            <a:t>building</a:t>
          </a:r>
          <a:endParaRPr lang="en-GB" sz="1100" kern="1200" dirty="0">
            <a:solidFill>
              <a:sysClr val="windowText" lastClr="000000"/>
            </a:solidFill>
          </a:endParaRPr>
        </a:p>
      </dsp:txBody>
      <dsp:txXfrm rot="-5400000">
        <a:off x="1369379" y="3413615"/>
        <a:ext cx="2393944" cy="748761"/>
      </dsp:txXfrm>
    </dsp:sp>
    <dsp:sp modelId="{E850A067-9921-4C00-8F4F-5BF94C7C5CDA}">
      <dsp:nvSpPr>
        <dsp:cNvPr id="0" name=""/>
        <dsp:cNvSpPr/>
      </dsp:nvSpPr>
      <dsp:spPr>
        <a:xfrm>
          <a:off x="0" y="3269388"/>
          <a:ext cx="1369378"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Outputs </a:t>
          </a:r>
          <a:r>
            <a:rPr lang="en-GB" sz="1500" kern="1200" dirty="0"/>
            <a:t>(project level)</a:t>
          </a:r>
        </a:p>
      </dsp:txBody>
      <dsp:txXfrm>
        <a:off x="50633" y="3320021"/>
        <a:ext cx="1268112" cy="9359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5482C-3CA6-4B6F-9932-3478BEB829A4}">
      <dsp:nvSpPr>
        <dsp:cNvPr id="0" name=""/>
        <dsp:cNvSpPr/>
      </dsp:nvSpPr>
      <dsp:spPr>
        <a:xfrm rot="5400000">
          <a:off x="918757" y="-782094"/>
          <a:ext cx="829772" cy="266728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a:t>Smart, sustainable, inclusive growth</a:t>
          </a:r>
        </a:p>
        <a:p>
          <a:pPr marL="57150" lvl="1" indent="-57150" algn="l" defTabSz="488950">
            <a:lnSpc>
              <a:spcPct val="90000"/>
            </a:lnSpc>
            <a:spcBef>
              <a:spcPct val="0"/>
            </a:spcBef>
            <a:spcAft>
              <a:spcPct val="15000"/>
            </a:spcAft>
            <a:buChar char="••"/>
          </a:pPr>
          <a:r>
            <a:rPr lang="en-GB" sz="1100" kern="1200" dirty="0"/>
            <a:t>Effective national research systems; Optimal TN co-operation &amp;competition; Open labour market for researchers; Gender equality &amp;</a:t>
          </a:r>
          <a:r>
            <a:rPr lang="en-GB" sz="1100" kern="1200" dirty="0" smtClean="0"/>
            <a:t>mainstream; Digital </a:t>
          </a:r>
          <a:r>
            <a:rPr lang="en-GB" sz="1100" kern="1200" dirty="0"/>
            <a:t>ERA</a:t>
          </a:r>
        </a:p>
      </dsp:txBody>
      <dsp:txXfrm rot="-5400000">
        <a:off x="0" y="177169"/>
        <a:ext cx="2626781" cy="748760"/>
      </dsp:txXfrm>
    </dsp:sp>
    <dsp:sp modelId="{E5F086F8-37EF-4805-B1A6-24DFE5A682A0}">
      <dsp:nvSpPr>
        <dsp:cNvPr id="0" name=""/>
        <dsp:cNvSpPr/>
      </dsp:nvSpPr>
      <dsp:spPr>
        <a:xfrm>
          <a:off x="2668144" y="0"/>
          <a:ext cx="1450442"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a:t>Global objectives (Europe 2020 &amp; ERA related</a:t>
          </a:r>
          <a:r>
            <a:rPr lang="en-GB" sz="1400" kern="1200" dirty="0" smtClean="0"/>
            <a:t>)</a:t>
          </a:r>
          <a:endParaRPr lang="en-GB" sz="1400" kern="1200" dirty="0"/>
        </a:p>
      </dsp:txBody>
      <dsp:txXfrm>
        <a:off x="2718777" y="50633"/>
        <a:ext cx="1349176" cy="935950"/>
      </dsp:txXfrm>
    </dsp:sp>
    <dsp:sp modelId="{4769552C-3763-473D-A50C-9E6B27E200F5}">
      <dsp:nvSpPr>
        <dsp:cNvPr id="0" name=""/>
        <dsp:cNvSpPr/>
      </dsp:nvSpPr>
      <dsp:spPr>
        <a:xfrm rot="5400000">
          <a:off x="903969" y="1357973"/>
          <a:ext cx="829772" cy="2637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b="0" i="0" kern="1200" dirty="0"/>
            <a:t>Improve alignment of national / European programmes</a:t>
          </a:r>
          <a:endParaRPr lang="en-GB" sz="1100" kern="1200" dirty="0"/>
        </a:p>
        <a:p>
          <a:pPr marL="57150" lvl="1" indent="-57150" algn="l" defTabSz="488950">
            <a:lnSpc>
              <a:spcPct val="90000"/>
            </a:lnSpc>
            <a:spcBef>
              <a:spcPct val="0"/>
            </a:spcBef>
            <a:spcAft>
              <a:spcPct val="15000"/>
            </a:spcAft>
            <a:buChar char="••"/>
          </a:pPr>
          <a:r>
            <a:rPr lang="en-GB" sz="1100" b="0" i="0" kern="1200" dirty="0"/>
            <a:t>Increase high quality </a:t>
          </a:r>
          <a:r>
            <a:rPr lang="en-GB" sz="1100" b="0" i="0" kern="1200" dirty="0" smtClean="0"/>
            <a:t>research</a:t>
          </a:r>
          <a:endParaRPr lang="en-GB" sz="1100" kern="1200" dirty="0"/>
        </a:p>
        <a:p>
          <a:pPr marL="57150" lvl="1" indent="-57150" algn="l" defTabSz="488950">
            <a:lnSpc>
              <a:spcPct val="90000"/>
            </a:lnSpc>
            <a:spcBef>
              <a:spcPct val="0"/>
            </a:spcBef>
            <a:spcAft>
              <a:spcPct val="15000"/>
            </a:spcAft>
            <a:buChar char="••"/>
          </a:pPr>
          <a:r>
            <a:rPr lang="en-GB" sz="1100" b="0" i="0" kern="1200" dirty="0"/>
            <a:t>Improve the societal impact on the challenge of food security, agric. </a:t>
          </a:r>
          <a:r>
            <a:rPr lang="en-GB" sz="1100" b="0" i="0" kern="1200" dirty="0" smtClean="0"/>
            <a:t>CC</a:t>
          </a:r>
          <a:endParaRPr lang="en-GB" sz="1100" kern="1200" dirty="0"/>
        </a:p>
      </dsp:txBody>
      <dsp:txXfrm rot="-5400000">
        <a:off x="-1" y="2302449"/>
        <a:ext cx="2597206" cy="748760"/>
      </dsp:txXfrm>
    </dsp:sp>
    <dsp:sp modelId="{7195479F-76B6-4EA1-9F04-38545195CF70}">
      <dsp:nvSpPr>
        <dsp:cNvPr id="0" name=""/>
        <dsp:cNvSpPr/>
      </dsp:nvSpPr>
      <dsp:spPr>
        <a:xfrm>
          <a:off x="2628533" y="1093069"/>
          <a:ext cx="148371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a:t>Intermediate Objectives (</a:t>
          </a:r>
          <a:r>
            <a:rPr lang="en-GB" sz="1400" kern="1200" dirty="0" err="1"/>
            <a:t>JPIs</a:t>
          </a:r>
          <a:r>
            <a:rPr lang="en-GB" sz="1400" kern="1200" dirty="0"/>
            <a:t>; </a:t>
          </a:r>
          <a:r>
            <a:rPr lang="en-GB" sz="1400" kern="1200" dirty="0" err="1"/>
            <a:t>H2020</a:t>
          </a:r>
          <a:r>
            <a:rPr lang="en-GB" sz="1400" kern="1200" dirty="0" smtClean="0"/>
            <a:t>)</a:t>
          </a:r>
          <a:endParaRPr lang="en-GB" sz="1400" kern="1200" dirty="0"/>
        </a:p>
      </dsp:txBody>
      <dsp:txXfrm>
        <a:off x="2679166" y="1143702"/>
        <a:ext cx="1382447" cy="935950"/>
      </dsp:txXfrm>
    </dsp:sp>
    <dsp:sp modelId="{80377A41-3B10-4391-9864-6FB73EF9CA04}">
      <dsp:nvSpPr>
        <dsp:cNvPr id="0" name=""/>
        <dsp:cNvSpPr/>
      </dsp:nvSpPr>
      <dsp:spPr>
        <a:xfrm rot="5400000">
          <a:off x="903969" y="2464160"/>
          <a:ext cx="829772" cy="2637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a:t>promoting synergies and reducing trade-offs between food supply, biodiversity and ecosystem services</a:t>
          </a:r>
        </a:p>
      </dsp:txBody>
      <dsp:txXfrm rot="-5400000">
        <a:off x="-1" y="3408636"/>
        <a:ext cx="2597206" cy="748760"/>
      </dsp:txXfrm>
    </dsp:sp>
    <dsp:sp modelId="{AD98C79E-68F9-40FB-810F-F9210B0E555F}">
      <dsp:nvSpPr>
        <dsp:cNvPr id="0" name=""/>
        <dsp:cNvSpPr/>
      </dsp:nvSpPr>
      <dsp:spPr>
        <a:xfrm>
          <a:off x="2628533" y="2182146"/>
          <a:ext cx="148371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a:t>Specific objectives (Specific network - </a:t>
          </a:r>
          <a:r>
            <a:rPr lang="en-GB" sz="1400" kern="1200" dirty="0" err="1"/>
            <a:t>FACCE</a:t>
          </a:r>
          <a:r>
            <a:rPr lang="en-GB" sz="1400" kern="1200" dirty="0"/>
            <a:t> </a:t>
          </a:r>
          <a:r>
            <a:rPr lang="en-GB" sz="1400" kern="1200" dirty="0" smtClean="0"/>
            <a:t>– </a:t>
          </a:r>
          <a:r>
            <a:rPr lang="en-GB" sz="1400" kern="1200" dirty="0" err="1" smtClean="0"/>
            <a:t>JPI</a:t>
          </a:r>
          <a:r>
            <a:rPr lang="en-GB" sz="1400" kern="1200" dirty="0" smtClean="0"/>
            <a:t>)</a:t>
          </a:r>
          <a:endParaRPr lang="en-GB" sz="1400" kern="1200" dirty="0"/>
        </a:p>
      </dsp:txBody>
      <dsp:txXfrm>
        <a:off x="2679166" y="2232779"/>
        <a:ext cx="1382447" cy="935950"/>
      </dsp:txXfrm>
    </dsp:sp>
    <dsp:sp modelId="{9CCEC4A4-BD53-4EE3-9A2A-9B8EE55FD937}">
      <dsp:nvSpPr>
        <dsp:cNvPr id="0" name=""/>
        <dsp:cNvSpPr/>
      </dsp:nvSpPr>
      <dsp:spPr>
        <a:xfrm rot="5400000">
          <a:off x="903969" y="307439"/>
          <a:ext cx="829772" cy="2637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b="0" i="0" kern="1200" dirty="0"/>
            <a:t>pool national research efforts to tackle common European challenges </a:t>
          </a:r>
          <a:r>
            <a:rPr lang="en-GB" sz="1100" b="0" i="0" kern="1200" dirty="0" smtClean="0"/>
            <a:t>in </a:t>
          </a:r>
          <a:r>
            <a:rPr lang="en-GB" sz="1100" b="0" i="0" kern="1200" dirty="0"/>
            <a:t>a few key areas</a:t>
          </a:r>
          <a:endParaRPr lang="en-GB" sz="1100" kern="1200" dirty="0"/>
        </a:p>
        <a:p>
          <a:pPr marL="57150" lvl="1" indent="-57150" algn="l" defTabSz="488950">
            <a:lnSpc>
              <a:spcPct val="90000"/>
            </a:lnSpc>
            <a:spcBef>
              <a:spcPct val="0"/>
            </a:spcBef>
            <a:spcAft>
              <a:spcPct val="15000"/>
            </a:spcAft>
            <a:buChar char="••"/>
          </a:pPr>
          <a:r>
            <a:rPr lang="en-GB" sz="1100" b="0" i="0" kern="1200" dirty="0"/>
            <a:t>excellent science, industrial leadership and tackling </a:t>
          </a:r>
          <a:r>
            <a:rPr lang="en-GB" sz="1100" b="0" i="0" kern="1200" dirty="0" smtClean="0"/>
            <a:t>S.C.</a:t>
          </a:r>
          <a:endParaRPr lang="en-GB" sz="1100" kern="1200" dirty="0"/>
        </a:p>
      </dsp:txBody>
      <dsp:txXfrm rot="-5400000">
        <a:off x="-1" y="1251915"/>
        <a:ext cx="2597206" cy="748760"/>
      </dsp:txXfrm>
    </dsp:sp>
    <dsp:sp modelId="{7A8386AF-063F-4B6A-B5DB-E4045C4BC81F}">
      <dsp:nvSpPr>
        <dsp:cNvPr id="0" name=""/>
        <dsp:cNvSpPr/>
      </dsp:nvSpPr>
      <dsp:spPr>
        <a:xfrm>
          <a:off x="2628533" y="3271223"/>
          <a:ext cx="148371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a:t>Operational objectives (calls' objectives: </a:t>
          </a:r>
          <a:r>
            <a:rPr lang="en-GB" sz="1400" kern="1200" dirty="0" err="1"/>
            <a:t>FACCE</a:t>
          </a:r>
          <a:r>
            <a:rPr lang="en-GB" sz="1400" kern="1200" dirty="0"/>
            <a:t> - </a:t>
          </a:r>
          <a:r>
            <a:rPr lang="en-GB" sz="1400" kern="1200" dirty="0" err="1"/>
            <a:t>JPI+BiodivERsA</a:t>
          </a:r>
          <a:r>
            <a:rPr lang="en-GB" sz="1400" kern="1200" dirty="0"/>
            <a:t>)</a:t>
          </a:r>
        </a:p>
      </dsp:txBody>
      <dsp:txXfrm>
        <a:off x="2679166" y="3321856"/>
        <a:ext cx="1382447" cy="9359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086F8-37EF-4805-B1A6-24DFE5A682A0}">
      <dsp:nvSpPr>
        <dsp:cNvPr id="0" name=""/>
        <dsp:cNvSpPr/>
      </dsp:nvSpPr>
      <dsp:spPr>
        <a:xfrm>
          <a:off x="756" y="2156"/>
          <a:ext cx="1502072"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a:t>Global impacts</a:t>
          </a:r>
        </a:p>
      </dsp:txBody>
      <dsp:txXfrm>
        <a:off x="51389" y="52789"/>
        <a:ext cx="1400806" cy="935950"/>
      </dsp:txXfrm>
    </dsp:sp>
    <dsp:sp modelId="{7195479F-76B6-4EA1-9F04-38545195CF70}">
      <dsp:nvSpPr>
        <dsp:cNvPr id="0" name=""/>
        <dsp:cNvSpPr/>
      </dsp:nvSpPr>
      <dsp:spPr>
        <a:xfrm>
          <a:off x="756" y="1091233"/>
          <a:ext cx="1548992"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Intermediate impacts</a:t>
          </a:r>
        </a:p>
      </dsp:txBody>
      <dsp:txXfrm>
        <a:off x="51389" y="1141866"/>
        <a:ext cx="1447726" cy="935950"/>
      </dsp:txXfrm>
    </dsp:sp>
    <dsp:sp modelId="{AD98C79E-68F9-40FB-810F-F9210B0E555F}">
      <dsp:nvSpPr>
        <dsp:cNvPr id="0" name=""/>
        <dsp:cNvSpPr/>
      </dsp:nvSpPr>
      <dsp:spPr>
        <a:xfrm>
          <a:off x="756" y="2180310"/>
          <a:ext cx="1548992"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outcomes (immediate impacts)</a:t>
          </a:r>
        </a:p>
      </dsp:txBody>
      <dsp:txXfrm>
        <a:off x="51389" y="2230943"/>
        <a:ext cx="1447726" cy="935950"/>
      </dsp:txXfrm>
    </dsp:sp>
    <dsp:sp modelId="{E850A067-9921-4C00-8F4F-5BF94C7C5CDA}">
      <dsp:nvSpPr>
        <dsp:cNvPr id="0" name=""/>
        <dsp:cNvSpPr/>
      </dsp:nvSpPr>
      <dsp:spPr>
        <a:xfrm>
          <a:off x="756" y="3269388"/>
          <a:ext cx="1548992"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Outputs </a:t>
          </a:r>
        </a:p>
        <a:p>
          <a:pPr lvl="0" algn="ctr" defTabSz="666750">
            <a:lnSpc>
              <a:spcPct val="90000"/>
            </a:lnSpc>
            <a:spcBef>
              <a:spcPct val="0"/>
            </a:spcBef>
            <a:spcAft>
              <a:spcPct val="35000"/>
            </a:spcAft>
          </a:pPr>
          <a:r>
            <a:rPr lang="en-GB" sz="1500" kern="1200" dirty="0" smtClean="0"/>
            <a:t>(</a:t>
          </a:r>
          <a:r>
            <a:rPr lang="en-GB" sz="1500" kern="1200" dirty="0"/>
            <a:t>project level)</a:t>
          </a:r>
        </a:p>
      </dsp:txBody>
      <dsp:txXfrm>
        <a:off x="51389" y="3320021"/>
        <a:ext cx="1447726" cy="9359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086F8-37EF-4805-B1A6-24DFE5A682A0}">
      <dsp:nvSpPr>
        <dsp:cNvPr id="0" name=""/>
        <dsp:cNvSpPr/>
      </dsp:nvSpPr>
      <dsp:spPr>
        <a:xfrm>
          <a:off x="1448" y="0"/>
          <a:ext cx="148279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Global objectives (Europe 2020 &amp; ERA related</a:t>
          </a:r>
          <a:r>
            <a:rPr lang="en-GB" sz="1500" kern="1200" dirty="0" smtClean="0"/>
            <a:t>)</a:t>
          </a:r>
          <a:endParaRPr lang="en-GB" sz="1500" kern="1200" dirty="0"/>
        </a:p>
      </dsp:txBody>
      <dsp:txXfrm>
        <a:off x="52081" y="50633"/>
        <a:ext cx="1381527" cy="935950"/>
      </dsp:txXfrm>
    </dsp:sp>
    <dsp:sp modelId="{7195479F-76B6-4EA1-9F04-38545195CF70}">
      <dsp:nvSpPr>
        <dsp:cNvPr id="0" name=""/>
        <dsp:cNvSpPr/>
      </dsp:nvSpPr>
      <dsp:spPr>
        <a:xfrm>
          <a:off x="1448" y="1093069"/>
          <a:ext cx="148279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Intermediate Objectives (</a:t>
          </a:r>
          <a:r>
            <a:rPr lang="en-GB" sz="1500" kern="1200" dirty="0" err="1"/>
            <a:t>JPIs</a:t>
          </a:r>
          <a:r>
            <a:rPr lang="en-GB" sz="1500" kern="1200" dirty="0"/>
            <a:t>; </a:t>
          </a:r>
          <a:r>
            <a:rPr lang="en-GB" sz="1500" kern="1200" dirty="0" err="1"/>
            <a:t>H2020</a:t>
          </a:r>
          <a:r>
            <a:rPr lang="en-GB" sz="1500" kern="1200" dirty="0" smtClean="0"/>
            <a:t>)</a:t>
          </a:r>
          <a:endParaRPr lang="en-GB" sz="1500" kern="1200" dirty="0"/>
        </a:p>
      </dsp:txBody>
      <dsp:txXfrm>
        <a:off x="52081" y="1143702"/>
        <a:ext cx="1381527" cy="935950"/>
      </dsp:txXfrm>
    </dsp:sp>
    <dsp:sp modelId="{AD98C79E-68F9-40FB-810F-F9210B0E555F}">
      <dsp:nvSpPr>
        <dsp:cNvPr id="0" name=""/>
        <dsp:cNvSpPr/>
      </dsp:nvSpPr>
      <dsp:spPr>
        <a:xfrm>
          <a:off x="1448" y="2182146"/>
          <a:ext cx="148279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Specific objectives (Specific </a:t>
          </a:r>
          <a:r>
            <a:rPr lang="en-GB" sz="1500" kern="1200" dirty="0" smtClean="0"/>
            <a:t>network)</a:t>
          </a:r>
          <a:endParaRPr lang="en-GB" sz="1500" kern="1200" dirty="0"/>
        </a:p>
      </dsp:txBody>
      <dsp:txXfrm>
        <a:off x="52081" y="2232779"/>
        <a:ext cx="1381527" cy="935950"/>
      </dsp:txXfrm>
    </dsp:sp>
    <dsp:sp modelId="{7A8386AF-063F-4B6A-B5DB-E4045C4BC81F}">
      <dsp:nvSpPr>
        <dsp:cNvPr id="0" name=""/>
        <dsp:cNvSpPr/>
      </dsp:nvSpPr>
      <dsp:spPr>
        <a:xfrm>
          <a:off x="1448" y="3271223"/>
          <a:ext cx="1482793" cy="1037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a:t>Operational objectives </a:t>
          </a:r>
        </a:p>
      </dsp:txBody>
      <dsp:txXfrm>
        <a:off x="52081" y="3321856"/>
        <a:ext cx="1381527" cy="9359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DA8F4-9567-450D-BBB0-697E061BB583}">
      <dsp:nvSpPr>
        <dsp:cNvPr id="0" name=""/>
        <dsp:cNvSpPr/>
      </dsp:nvSpPr>
      <dsp:spPr>
        <a:xfrm>
          <a:off x="1301668" y="809835"/>
          <a:ext cx="1073265" cy="10870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err="1" smtClean="0"/>
            <a:t>JPI</a:t>
          </a:r>
          <a:endParaRPr lang="en-GB" sz="1600" kern="1200" dirty="0"/>
        </a:p>
      </dsp:txBody>
      <dsp:txXfrm>
        <a:off x="1458844" y="969027"/>
        <a:ext cx="758913" cy="768644"/>
      </dsp:txXfrm>
    </dsp:sp>
    <dsp:sp modelId="{21569590-4AC4-4A08-96BC-6BBCED4ED657}">
      <dsp:nvSpPr>
        <dsp:cNvPr id="0" name=""/>
        <dsp:cNvSpPr/>
      </dsp:nvSpPr>
      <dsp:spPr>
        <a:xfrm>
          <a:off x="3636131" y="1105871"/>
          <a:ext cx="240311" cy="2403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D31E77-A169-4143-B621-83B7AF76F6F5}">
      <dsp:nvSpPr>
        <dsp:cNvPr id="0" name=""/>
        <dsp:cNvSpPr/>
      </dsp:nvSpPr>
      <dsp:spPr>
        <a:xfrm>
          <a:off x="3341972" y="1596645"/>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C5EC6C-2115-4F50-8593-A4A37B7435A8}">
      <dsp:nvSpPr>
        <dsp:cNvPr id="0" name=""/>
        <dsp:cNvSpPr/>
      </dsp:nvSpPr>
      <dsp:spPr>
        <a:xfrm>
          <a:off x="3730209" y="1596646"/>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809948-A68F-4530-93C4-15D0E4570167}">
      <dsp:nvSpPr>
        <dsp:cNvPr id="0" name=""/>
        <dsp:cNvSpPr/>
      </dsp:nvSpPr>
      <dsp:spPr>
        <a:xfrm>
          <a:off x="3185626" y="2134699"/>
          <a:ext cx="240311" cy="2403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509A5-2FE5-4F71-B4D9-C75549EC2D9A}">
      <dsp:nvSpPr>
        <dsp:cNvPr id="0" name=""/>
        <dsp:cNvSpPr/>
      </dsp:nvSpPr>
      <dsp:spPr>
        <a:xfrm>
          <a:off x="3480494" y="821821"/>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002DE5-7672-4E24-9062-FDEDA613CA0D}">
      <dsp:nvSpPr>
        <dsp:cNvPr id="0" name=""/>
        <dsp:cNvSpPr/>
      </dsp:nvSpPr>
      <dsp:spPr>
        <a:xfrm>
          <a:off x="922666" y="1512376"/>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6EF636-9D06-4338-BFAC-4B85F9E92C50}">
      <dsp:nvSpPr>
        <dsp:cNvPr id="0" name=""/>
        <dsp:cNvSpPr/>
      </dsp:nvSpPr>
      <dsp:spPr>
        <a:xfrm>
          <a:off x="2346220" y="1238531"/>
          <a:ext cx="878462" cy="8781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err="1" smtClean="0"/>
            <a:t>JPI</a:t>
          </a:r>
          <a:endParaRPr lang="en-GB" sz="1600" kern="1200" dirty="0"/>
        </a:p>
      </dsp:txBody>
      <dsp:txXfrm>
        <a:off x="2474868" y="1367138"/>
        <a:ext cx="621166" cy="620967"/>
      </dsp:txXfrm>
    </dsp:sp>
    <dsp:sp modelId="{D21F8556-D765-4890-8E9E-D3F03D7F94BB}">
      <dsp:nvSpPr>
        <dsp:cNvPr id="0" name=""/>
        <dsp:cNvSpPr/>
      </dsp:nvSpPr>
      <dsp:spPr>
        <a:xfrm>
          <a:off x="3395821" y="390226"/>
          <a:ext cx="240311" cy="2403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91319-A622-4684-A292-7DD8DAAB0E77}">
      <dsp:nvSpPr>
        <dsp:cNvPr id="0" name=""/>
        <dsp:cNvSpPr/>
      </dsp:nvSpPr>
      <dsp:spPr>
        <a:xfrm>
          <a:off x="518108" y="1429638"/>
          <a:ext cx="353478" cy="3136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73BFFB-0D65-48C0-8F2A-C148E9CE481A}">
      <dsp:nvSpPr>
        <dsp:cNvPr id="0" name=""/>
        <dsp:cNvSpPr/>
      </dsp:nvSpPr>
      <dsp:spPr>
        <a:xfrm>
          <a:off x="2318934" y="433214"/>
          <a:ext cx="878462" cy="8781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err="1" smtClean="0"/>
            <a:t>JPI</a:t>
          </a:r>
          <a:endParaRPr lang="en-GB" sz="1600" kern="1200" dirty="0"/>
        </a:p>
      </dsp:txBody>
      <dsp:txXfrm>
        <a:off x="2447582" y="561821"/>
        <a:ext cx="621166" cy="620967"/>
      </dsp:txXfrm>
    </dsp:sp>
    <dsp:sp modelId="{E8E695A7-4754-4403-BF42-16494204636E}">
      <dsp:nvSpPr>
        <dsp:cNvPr id="0" name=""/>
        <dsp:cNvSpPr/>
      </dsp:nvSpPr>
      <dsp:spPr>
        <a:xfrm>
          <a:off x="3314088" y="1110796"/>
          <a:ext cx="240311" cy="2403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51E671-2905-40BD-97D3-1891917C3E19}">
      <dsp:nvSpPr>
        <dsp:cNvPr id="0" name=""/>
        <dsp:cNvSpPr/>
      </dsp:nvSpPr>
      <dsp:spPr>
        <a:xfrm>
          <a:off x="874321" y="1275997"/>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C5F9F7-C2E4-4F0A-982A-F47E09A27616}">
      <dsp:nvSpPr>
        <dsp:cNvPr id="0" name=""/>
        <dsp:cNvSpPr/>
      </dsp:nvSpPr>
      <dsp:spPr>
        <a:xfrm>
          <a:off x="2999660" y="1958330"/>
          <a:ext cx="174004" cy="1741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DA8F4-9567-450D-BBB0-697E061BB583}">
      <dsp:nvSpPr>
        <dsp:cNvPr id="0" name=""/>
        <dsp:cNvSpPr/>
      </dsp:nvSpPr>
      <dsp:spPr>
        <a:xfrm>
          <a:off x="1283810" y="773502"/>
          <a:ext cx="1058541" cy="1072114"/>
        </a:xfrm>
        <a:prstGeom prst="ellipse">
          <a:avLst/>
        </a:prstGeom>
        <a:solidFill>
          <a:schemeClr val="accent3">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Art 185</a:t>
          </a:r>
          <a:endParaRPr lang="en-GB" sz="1700" kern="1200" dirty="0"/>
        </a:p>
      </dsp:txBody>
      <dsp:txXfrm>
        <a:off x="1438830" y="930509"/>
        <a:ext cx="748501" cy="758100"/>
      </dsp:txXfrm>
    </dsp:sp>
    <dsp:sp modelId="{21569590-4AC4-4A08-96BC-6BBCED4ED657}">
      <dsp:nvSpPr>
        <dsp:cNvPr id="0" name=""/>
        <dsp:cNvSpPr/>
      </dsp:nvSpPr>
      <dsp:spPr>
        <a:xfrm>
          <a:off x="3152529" y="853441"/>
          <a:ext cx="237014" cy="237010"/>
        </a:xfrm>
        <a:prstGeom prst="ellipse">
          <a:avLst/>
        </a:prstGeom>
        <a:solidFill>
          <a:schemeClr val="accent3">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D31E77-A169-4143-B621-83B7AF76F6F5}">
      <dsp:nvSpPr>
        <dsp:cNvPr id="0" name=""/>
        <dsp:cNvSpPr/>
      </dsp:nvSpPr>
      <dsp:spPr>
        <a:xfrm>
          <a:off x="2884256" y="1522370"/>
          <a:ext cx="171617" cy="171782"/>
        </a:xfrm>
        <a:prstGeom prst="ellipse">
          <a:avLst/>
        </a:prstGeom>
        <a:solidFill>
          <a:schemeClr val="accent3">
            <a:alpha val="90000"/>
            <a:hueOff val="0"/>
            <a:satOff val="0"/>
            <a:lumOff val="0"/>
            <a:alphaOff val="-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C5EC6C-2115-4F50-8593-A4A37B7435A8}">
      <dsp:nvSpPr>
        <dsp:cNvPr id="0" name=""/>
        <dsp:cNvSpPr/>
      </dsp:nvSpPr>
      <dsp:spPr>
        <a:xfrm>
          <a:off x="3291509" y="1151978"/>
          <a:ext cx="171617" cy="171782"/>
        </a:xfrm>
        <a:prstGeom prst="ellipse">
          <a:avLst/>
        </a:prstGeom>
        <a:solidFill>
          <a:schemeClr val="accent3">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809948-A68F-4530-93C4-15D0E4570167}">
      <dsp:nvSpPr>
        <dsp:cNvPr id="0" name=""/>
        <dsp:cNvSpPr/>
      </dsp:nvSpPr>
      <dsp:spPr>
        <a:xfrm>
          <a:off x="2840778" y="1841913"/>
          <a:ext cx="237014" cy="237010"/>
        </a:xfrm>
        <a:prstGeom prst="ellipse">
          <a:avLst/>
        </a:prstGeom>
        <a:solidFill>
          <a:schemeClr val="accent3">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E509A5-2FE5-4F71-B4D9-C75549EC2D9A}">
      <dsp:nvSpPr>
        <dsp:cNvPr id="0" name=""/>
        <dsp:cNvSpPr/>
      </dsp:nvSpPr>
      <dsp:spPr>
        <a:xfrm>
          <a:off x="3432745" y="785323"/>
          <a:ext cx="171617" cy="171782"/>
        </a:xfrm>
        <a:prstGeom prst="ellipse">
          <a:avLst/>
        </a:prstGeom>
        <a:solidFill>
          <a:schemeClr val="accent3">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002DE5-7672-4E24-9062-FDEDA613CA0D}">
      <dsp:nvSpPr>
        <dsp:cNvPr id="0" name=""/>
        <dsp:cNvSpPr/>
      </dsp:nvSpPr>
      <dsp:spPr>
        <a:xfrm>
          <a:off x="910008" y="1466404"/>
          <a:ext cx="171617" cy="171782"/>
        </a:xfrm>
        <a:prstGeom prst="ellipse">
          <a:avLst/>
        </a:prstGeom>
        <a:solidFill>
          <a:schemeClr val="accent3">
            <a:alpha val="90000"/>
            <a:hueOff val="0"/>
            <a:satOff val="0"/>
            <a:lumOff val="0"/>
            <a:alphaOff val="-1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6EF636-9D06-4338-BFAC-4B85F9E92C50}">
      <dsp:nvSpPr>
        <dsp:cNvPr id="0" name=""/>
        <dsp:cNvSpPr/>
      </dsp:nvSpPr>
      <dsp:spPr>
        <a:xfrm>
          <a:off x="1985827" y="1335183"/>
          <a:ext cx="866410" cy="866133"/>
        </a:xfrm>
        <a:prstGeom prst="ellipse">
          <a:avLst/>
        </a:prstGeom>
        <a:solidFill>
          <a:schemeClr val="accent3">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Art 185</a:t>
          </a:r>
          <a:endParaRPr lang="en-GB" sz="1700" kern="1200" dirty="0"/>
        </a:p>
      </dsp:txBody>
      <dsp:txXfrm>
        <a:off x="2112710" y="1462025"/>
        <a:ext cx="612644" cy="612449"/>
      </dsp:txXfrm>
    </dsp:sp>
    <dsp:sp modelId="{D21F8556-D765-4890-8E9E-D3F03D7F94BB}">
      <dsp:nvSpPr>
        <dsp:cNvPr id="0" name=""/>
        <dsp:cNvSpPr/>
      </dsp:nvSpPr>
      <dsp:spPr>
        <a:xfrm>
          <a:off x="3153994" y="489171"/>
          <a:ext cx="237014" cy="237010"/>
        </a:xfrm>
        <a:prstGeom prst="ellipse">
          <a:avLst/>
        </a:prstGeom>
        <a:solidFill>
          <a:schemeClr val="accent3">
            <a:alpha val="90000"/>
            <a:hueOff val="0"/>
            <a:satOff val="0"/>
            <a:lumOff val="0"/>
            <a:alphaOff val="-2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91319-A622-4684-A292-7DD8DAAB0E77}">
      <dsp:nvSpPr>
        <dsp:cNvPr id="0" name=""/>
        <dsp:cNvSpPr/>
      </dsp:nvSpPr>
      <dsp:spPr>
        <a:xfrm>
          <a:off x="510999" y="1384801"/>
          <a:ext cx="348629" cy="309353"/>
        </a:xfrm>
        <a:prstGeom prst="ellipse">
          <a:avLst/>
        </a:prstGeom>
        <a:solidFill>
          <a:schemeClr val="accent3">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73BFFB-0D65-48C0-8F2A-C148E9CE481A}">
      <dsp:nvSpPr>
        <dsp:cNvPr id="0" name=""/>
        <dsp:cNvSpPr/>
      </dsp:nvSpPr>
      <dsp:spPr>
        <a:xfrm>
          <a:off x="2287120" y="402047"/>
          <a:ext cx="866410" cy="866133"/>
        </a:xfrm>
        <a:prstGeom prst="ellipse">
          <a:avLst/>
        </a:prstGeom>
        <a:solidFill>
          <a:schemeClr val="accent3">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Art 185</a:t>
          </a:r>
          <a:endParaRPr lang="en-GB" sz="1700" kern="1200" dirty="0"/>
        </a:p>
      </dsp:txBody>
      <dsp:txXfrm>
        <a:off x="2414003" y="528889"/>
        <a:ext cx="612644" cy="612449"/>
      </dsp:txXfrm>
    </dsp:sp>
    <dsp:sp modelId="{E8E695A7-4754-4403-BF42-16494204636E}">
      <dsp:nvSpPr>
        <dsp:cNvPr id="0" name=""/>
        <dsp:cNvSpPr/>
      </dsp:nvSpPr>
      <dsp:spPr>
        <a:xfrm>
          <a:off x="3046636" y="1189601"/>
          <a:ext cx="237014" cy="237010"/>
        </a:xfrm>
        <a:prstGeom prst="ellipse">
          <a:avLst/>
        </a:prstGeom>
        <a:solidFill>
          <a:schemeClr val="accent3">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51E671-2905-40BD-97D3-1891917C3E19}">
      <dsp:nvSpPr>
        <dsp:cNvPr id="0" name=""/>
        <dsp:cNvSpPr/>
      </dsp:nvSpPr>
      <dsp:spPr>
        <a:xfrm>
          <a:off x="862326" y="1233268"/>
          <a:ext cx="171617" cy="171782"/>
        </a:xfrm>
        <a:prstGeom prst="ellipse">
          <a:avLst/>
        </a:prstGeom>
        <a:solidFill>
          <a:schemeClr val="accent3">
            <a:alpha val="90000"/>
            <a:hueOff val="0"/>
            <a:satOff val="0"/>
            <a:lumOff val="0"/>
            <a:alphaOff val="-3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C5F9F7-C2E4-4F0A-982A-F47E09A27616}">
      <dsp:nvSpPr>
        <dsp:cNvPr id="0" name=""/>
        <dsp:cNvSpPr/>
      </dsp:nvSpPr>
      <dsp:spPr>
        <a:xfrm>
          <a:off x="2659201" y="2143360"/>
          <a:ext cx="171617" cy="171782"/>
        </a:xfrm>
        <a:prstGeom prst="ellipse">
          <a:avLst/>
        </a:prstGeom>
        <a:solidFill>
          <a:schemeClr val="accent3">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9.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26" cy="488870"/>
          </a:xfrm>
          <a:prstGeom prst="rect">
            <a:avLst/>
          </a:prstGeom>
        </p:spPr>
        <p:txBody>
          <a:bodyPr vert="horz" lIns="89785" tIns="44892" rIns="89785" bIns="44892" rtlCol="0"/>
          <a:lstStyle>
            <a:lvl1pPr algn="l">
              <a:defRPr sz="1200"/>
            </a:lvl1pPr>
          </a:lstStyle>
          <a:p>
            <a:endParaRPr lang="en-GB"/>
          </a:p>
        </p:txBody>
      </p:sp>
      <p:sp>
        <p:nvSpPr>
          <p:cNvPr id="3" name="Date Placeholder 2"/>
          <p:cNvSpPr>
            <a:spLocks noGrp="1"/>
          </p:cNvSpPr>
          <p:nvPr>
            <p:ph type="dt" sz="quarter" idx="1"/>
          </p:nvPr>
        </p:nvSpPr>
        <p:spPr>
          <a:xfrm>
            <a:off x="3778505" y="0"/>
            <a:ext cx="2890626" cy="488870"/>
          </a:xfrm>
          <a:prstGeom prst="rect">
            <a:avLst/>
          </a:prstGeom>
        </p:spPr>
        <p:txBody>
          <a:bodyPr vert="horz" lIns="89785" tIns="44892" rIns="89785" bIns="44892" rtlCol="0"/>
          <a:lstStyle>
            <a:lvl1pPr algn="r">
              <a:defRPr sz="1200"/>
            </a:lvl1pPr>
          </a:lstStyle>
          <a:p>
            <a:fld id="{5CA32D41-5B9B-44A9-9EDE-EB2829CF4C82}" type="datetimeFigureOut">
              <a:rPr lang="en-GB" smtClean="0"/>
              <a:t>18/05/2016</a:t>
            </a:fld>
            <a:endParaRPr lang="en-GB"/>
          </a:p>
        </p:txBody>
      </p:sp>
      <p:sp>
        <p:nvSpPr>
          <p:cNvPr id="4" name="Footer Placeholder 3"/>
          <p:cNvSpPr>
            <a:spLocks noGrp="1"/>
          </p:cNvSpPr>
          <p:nvPr>
            <p:ph type="ftr" sz="quarter" idx="2"/>
          </p:nvPr>
        </p:nvSpPr>
        <p:spPr>
          <a:xfrm>
            <a:off x="1" y="9286846"/>
            <a:ext cx="2890626" cy="488870"/>
          </a:xfrm>
          <a:prstGeom prst="rect">
            <a:avLst/>
          </a:prstGeom>
        </p:spPr>
        <p:txBody>
          <a:bodyPr vert="horz" lIns="89785" tIns="44892" rIns="89785" bIns="44892" rtlCol="0" anchor="b"/>
          <a:lstStyle>
            <a:lvl1pPr algn="l">
              <a:defRPr sz="1200"/>
            </a:lvl1pPr>
          </a:lstStyle>
          <a:p>
            <a:endParaRPr lang="en-GB"/>
          </a:p>
        </p:txBody>
      </p:sp>
      <p:sp>
        <p:nvSpPr>
          <p:cNvPr id="5" name="Slide Number Placeholder 4"/>
          <p:cNvSpPr>
            <a:spLocks noGrp="1"/>
          </p:cNvSpPr>
          <p:nvPr>
            <p:ph type="sldNum" sz="quarter" idx="3"/>
          </p:nvPr>
        </p:nvSpPr>
        <p:spPr>
          <a:xfrm>
            <a:off x="3778505" y="9286846"/>
            <a:ext cx="2890626" cy="488870"/>
          </a:xfrm>
          <a:prstGeom prst="rect">
            <a:avLst/>
          </a:prstGeom>
        </p:spPr>
        <p:txBody>
          <a:bodyPr vert="horz" lIns="89785" tIns="44892" rIns="89785" bIns="44892" rtlCol="0" anchor="b"/>
          <a:lstStyle>
            <a:lvl1pPr algn="r">
              <a:defRPr sz="1200"/>
            </a:lvl1pPr>
          </a:lstStyle>
          <a:p>
            <a:fld id="{5F781E94-AFAF-43FA-89D3-B7EC39FF1827}" type="slidenum">
              <a:rPr lang="en-GB" smtClean="0"/>
              <a:t>‹#›</a:t>
            </a:fld>
            <a:endParaRPr lang="en-GB"/>
          </a:p>
        </p:txBody>
      </p:sp>
    </p:spTree>
    <p:extLst>
      <p:ext uri="{BB962C8B-B14F-4D97-AF65-F5344CB8AC3E}">
        <p14:creationId xmlns:p14="http://schemas.microsoft.com/office/powerpoint/2010/main" val="3330819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889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90838" cy="488950"/>
          </a:xfrm>
          <a:prstGeom prst="rect">
            <a:avLst/>
          </a:prstGeom>
        </p:spPr>
        <p:txBody>
          <a:bodyPr vert="horz" lIns="91440" tIns="45720" rIns="91440" bIns="45720" rtlCol="0"/>
          <a:lstStyle>
            <a:lvl1pPr algn="r">
              <a:defRPr sz="1200"/>
            </a:lvl1pPr>
          </a:lstStyle>
          <a:p>
            <a:fld id="{A2F22EF6-862D-43ED-AAF2-B329101EFDD5}" type="datetimeFigureOut">
              <a:rPr lang="en-GB" smtClean="0"/>
              <a:t>18/05/2016</a:t>
            </a:fld>
            <a:endParaRPr lang="en-GB"/>
          </a:p>
        </p:txBody>
      </p:sp>
      <p:sp>
        <p:nvSpPr>
          <p:cNvPr id="4" name="Slide Image Placeholder 3"/>
          <p:cNvSpPr>
            <a:spLocks noGrp="1" noRot="1" noChangeAspect="1"/>
          </p:cNvSpPr>
          <p:nvPr>
            <p:ph type="sldImg" idx="2"/>
          </p:nvPr>
        </p:nvSpPr>
        <p:spPr>
          <a:xfrm>
            <a:off x="890588" y="733425"/>
            <a:ext cx="4889500" cy="36671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645025"/>
            <a:ext cx="5337175" cy="4398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6875"/>
            <a:ext cx="2890838" cy="4889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286875"/>
            <a:ext cx="2890838" cy="488950"/>
          </a:xfrm>
          <a:prstGeom prst="rect">
            <a:avLst/>
          </a:prstGeom>
        </p:spPr>
        <p:txBody>
          <a:bodyPr vert="horz" lIns="91440" tIns="45720" rIns="91440" bIns="45720" rtlCol="0" anchor="b"/>
          <a:lstStyle>
            <a:lvl1pPr algn="r">
              <a:defRPr sz="1200"/>
            </a:lvl1pPr>
          </a:lstStyle>
          <a:p>
            <a:fld id="{C7D17BC5-7FA7-4B61-AB1D-5AC676B6C8C1}" type="slidenum">
              <a:rPr lang="en-GB" smtClean="0"/>
              <a:t>‹#›</a:t>
            </a:fld>
            <a:endParaRPr lang="en-GB"/>
          </a:p>
        </p:txBody>
      </p:sp>
    </p:spTree>
    <p:extLst>
      <p:ext uri="{BB962C8B-B14F-4D97-AF65-F5344CB8AC3E}">
        <p14:creationId xmlns:p14="http://schemas.microsoft.com/office/powerpoint/2010/main" val="4213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EL_PPT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1584000" y="4680000"/>
            <a:ext cx="6400800" cy="1286516"/>
          </a:xfrm>
        </p:spPr>
        <p:txBody>
          <a:bodyPr>
            <a:normAutofit/>
          </a:bodyPr>
          <a:lstStyle>
            <a:lvl1pPr marL="0" indent="0" algn="l">
              <a:buNone/>
              <a:defRPr sz="1600">
                <a:solidFill>
                  <a:srgbClr val="05399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4" name="Date Placeholder 3"/>
          <p:cNvSpPr>
            <a:spLocks noGrp="1"/>
          </p:cNvSpPr>
          <p:nvPr>
            <p:ph type="dt" sz="half" idx="10"/>
          </p:nvPr>
        </p:nvSpPr>
        <p:spPr>
          <a:xfrm>
            <a:off x="1584000" y="6417059"/>
            <a:ext cx="2133600" cy="365125"/>
          </a:xfrm>
        </p:spPr>
        <p:txBody>
          <a:bodyPr/>
          <a:lstStyle>
            <a:lvl1pPr>
              <a:defRPr>
                <a:solidFill>
                  <a:srgbClr val="05399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rgbClr val="053991"/>
                </a:solidFill>
              </a:defRPr>
            </a:lvl1pPr>
          </a:lstStyle>
          <a:p>
            <a:fld id="{F3896F77-8176-5046-8472-9DF78E7C5754}" type="slidenum">
              <a:rPr lang="en-US" smtClean="0"/>
              <a:pPr/>
              <a:t>‹#›</a:t>
            </a:fld>
            <a:endParaRPr lang="en-US" dirty="0"/>
          </a:p>
        </p:txBody>
      </p:sp>
      <p:sp>
        <p:nvSpPr>
          <p:cNvPr id="9" name="Title Placeholder 1"/>
          <p:cNvSpPr>
            <a:spLocks noGrp="1"/>
          </p:cNvSpPr>
          <p:nvPr>
            <p:ph type="title"/>
          </p:nvPr>
        </p:nvSpPr>
        <p:spPr>
          <a:xfrm>
            <a:off x="1584000" y="2088000"/>
            <a:ext cx="6869374" cy="1241758"/>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Tree>
    <p:extLst>
      <p:ext uri="{BB962C8B-B14F-4D97-AF65-F5344CB8AC3E}">
        <p14:creationId xmlns:p14="http://schemas.microsoft.com/office/powerpoint/2010/main" val="2407187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dirty="0" smtClean="0"/>
              <a:t>Click to edit Master title style</a:t>
            </a:r>
            <a:endParaRPr lang="en-US" dirty="0"/>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3896F77-8176-5046-8472-9DF78E7C5754}" type="slidenum">
              <a:rPr lang="en-US" smtClean="0"/>
              <a:pPr/>
              <a:t>‹#›</a:t>
            </a:fld>
            <a:endParaRPr lang="en-US" dirty="0"/>
          </a:p>
        </p:txBody>
      </p:sp>
    </p:spTree>
    <p:extLst>
      <p:ext uri="{BB962C8B-B14F-4D97-AF65-F5344CB8AC3E}">
        <p14:creationId xmlns:p14="http://schemas.microsoft.com/office/powerpoint/2010/main" val="2715334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descr="EL_PPT_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F3896F77-8176-5046-8472-9DF78E7C5754}" type="slidenum">
              <a:rPr lang="en-US" smtClean="0"/>
              <a:pPr/>
              <a:t>‹#›</a:t>
            </a:fld>
            <a:endParaRPr lang="en-US" dirty="0"/>
          </a:p>
        </p:txBody>
      </p:sp>
      <p:sp>
        <p:nvSpPr>
          <p:cNvPr id="10" name="Title 1"/>
          <p:cNvSpPr>
            <a:spLocks noGrp="1"/>
          </p:cNvSpPr>
          <p:nvPr>
            <p:ph type="title"/>
          </p:nvPr>
        </p:nvSpPr>
        <p:spPr>
          <a:xfrm>
            <a:off x="1130146" y="1620000"/>
            <a:ext cx="6869374" cy="758387"/>
          </a:xfrm>
        </p:spPr>
        <p:txBody>
          <a:bodyPr/>
          <a:lstStyle/>
          <a:p>
            <a:r>
              <a:rPr lang="ga-IE" dirty="0" smtClean="0"/>
              <a:t>Click to edit Master title style</a:t>
            </a:r>
            <a:endParaRPr lang="en-US" dirty="0"/>
          </a:p>
        </p:txBody>
      </p:sp>
      <p:sp>
        <p:nvSpPr>
          <p:cNvPr id="11" name="Content Placeholder 2"/>
          <p:cNvSpPr>
            <a:spLocks noGrp="1"/>
          </p:cNvSpPr>
          <p:nvPr>
            <p:ph idx="1"/>
          </p:nvPr>
        </p:nvSpPr>
        <p:spPr>
          <a:xfrm>
            <a:off x="1130400" y="2710800"/>
            <a:ext cx="8229600" cy="3415660"/>
          </a:xfrm>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919254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L_PPT_2.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30146" y="1620000"/>
            <a:ext cx="6869374" cy="758387"/>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1130400" y="2710800"/>
            <a:ext cx="8229600" cy="3415660"/>
          </a:xfrm>
          <a:prstGeom prst="rect">
            <a:avLst/>
          </a:prstGeom>
        </p:spPr>
        <p:txBody>
          <a:bodyPr vert="horz" lIns="91440" tIns="45720" rIns="91440" bIns="45720" rtlCol="0">
            <a:norm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1130146" y="641705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DFD67-5994-DD4E-B2F9-AED612E59D5C}" type="datetimeFigureOut">
              <a:rPr lang="en-US" smtClean="0"/>
              <a:t>5/18/2016</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96F77-8176-5046-8472-9DF78E7C5754}" type="slidenum">
              <a:rPr lang="en-US" smtClean="0"/>
              <a:t>‹#›</a:t>
            </a:fld>
            <a:endParaRPr lang="en-US"/>
          </a:p>
        </p:txBody>
      </p:sp>
    </p:spTree>
    <p:extLst>
      <p:ext uri="{BB962C8B-B14F-4D97-AF65-F5344CB8AC3E}">
        <p14:creationId xmlns:p14="http://schemas.microsoft.com/office/powerpoint/2010/main" val="368504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457200" rtl="0" eaLnBrk="1" latinLnBrk="0" hangingPunct="1">
        <a:spcBef>
          <a:spcPct val="0"/>
        </a:spcBef>
        <a:buNone/>
        <a:defRPr sz="2600" b="1" kern="1200">
          <a:solidFill>
            <a:srgbClr val="05399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rgbClr val="05399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rgbClr val="05399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rgbClr val="053991"/>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rgbClr val="05399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rgbClr val="05399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hyperlink" Target="https://www.era-learn.eu/publications/other-publications" TargetMode="Externa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hyperlink" Target="https://www.era-learn.eu/publications/other-publication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c.europa.eu/agriculture/eval/guide/eval_activities_en.pdf" TargetMode="External"/><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comments" Target="../comments/comment2.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hyperlink" Target="https://www.era-learn.eu/publications/other-publications" TargetMode="Externa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Effie.amanatidou@manchester.ac.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9.xml"/><Relationship Id="rId13" Type="http://schemas.openxmlformats.org/officeDocument/2006/relationships/diagramLayout" Target="../diagrams/layout10.xml"/><Relationship Id="rId3" Type="http://schemas.openxmlformats.org/officeDocument/2006/relationships/diagramLayout" Target="../diagrams/layout8.xml"/><Relationship Id="rId7" Type="http://schemas.openxmlformats.org/officeDocument/2006/relationships/diagramData" Target="../diagrams/data9.xml"/><Relationship Id="rId12" Type="http://schemas.openxmlformats.org/officeDocument/2006/relationships/diagramData" Target="../diagrams/data10.xml"/><Relationship Id="rId2" Type="http://schemas.openxmlformats.org/officeDocument/2006/relationships/diagramData" Target="../diagrams/data8.xml"/><Relationship Id="rId16" Type="http://schemas.microsoft.com/office/2007/relationships/diagramDrawing" Target="../diagrams/drawing10.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5" Type="http://schemas.openxmlformats.org/officeDocument/2006/relationships/diagramColors" Target="../diagrams/colors10.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 Id="rId1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faccejpi.com/faccejpi/Strategic-Research-Agenda/Evaluation-and-Monitoring-of-FACCE-JPI-activities"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jpiamr.eu/activities/"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era-learn.eu/publications/other-publication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www.era-learn.eu/publications/other-publications"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c.europa.eu/agriculture/eval/guide/eval_activities_en.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25739" y="5777947"/>
            <a:ext cx="7378420" cy="636105"/>
          </a:xfrm>
        </p:spPr>
        <p:txBody>
          <a:bodyPr>
            <a:normAutofit/>
          </a:bodyPr>
          <a:lstStyle/>
          <a:p>
            <a:r>
              <a:rPr lang="en-US" dirty="0" smtClean="0"/>
              <a:t>ERA-LEARN 2020 Workshop on evaluation and impact assessment of P2Ps, </a:t>
            </a:r>
          </a:p>
          <a:p>
            <a:r>
              <a:rPr lang="en-US" dirty="0" smtClean="0"/>
              <a:t>Brussels, 18 May 2016</a:t>
            </a:r>
          </a:p>
          <a:p>
            <a:endParaRPr lang="en-GB" dirty="0"/>
          </a:p>
        </p:txBody>
      </p:sp>
      <p:sp>
        <p:nvSpPr>
          <p:cNvPr id="6" name="Title 5"/>
          <p:cNvSpPr>
            <a:spLocks noGrp="1"/>
          </p:cNvSpPr>
          <p:nvPr>
            <p:ph type="title"/>
          </p:nvPr>
        </p:nvSpPr>
        <p:spPr>
          <a:xfrm>
            <a:off x="1425739" y="2439691"/>
            <a:ext cx="6869374" cy="1973283"/>
          </a:xfrm>
        </p:spPr>
        <p:txBody>
          <a:bodyPr>
            <a:normAutofit fontScale="90000"/>
          </a:bodyPr>
          <a:lstStyle/>
          <a:p>
            <a:pPr lvl="0"/>
            <a:r>
              <a:rPr lang="en-GB" sz="3200" dirty="0"/>
              <a:t>“Standard” practices in evaluation and impact </a:t>
            </a:r>
            <a:r>
              <a:rPr lang="en-GB" sz="3200" dirty="0" smtClean="0"/>
              <a:t>assessment</a:t>
            </a:r>
            <a:br>
              <a:rPr lang="en-GB" sz="3200" dirty="0" smtClean="0"/>
            </a:br>
            <a:r>
              <a:rPr lang="en-US" sz="3600" dirty="0" smtClean="0"/>
              <a:t/>
            </a:r>
            <a:br>
              <a:rPr lang="en-US" sz="3600" dirty="0" smtClean="0"/>
            </a:br>
            <a:r>
              <a:rPr lang="en-US" sz="2000" b="0" dirty="0" smtClean="0"/>
              <a:t>Manchester Institute of Innovation Research </a:t>
            </a:r>
            <a:br>
              <a:rPr lang="en-US" sz="2000" b="0" dirty="0" smtClean="0"/>
            </a:br>
            <a:r>
              <a:rPr lang="en-US" sz="2000" b="0" dirty="0" smtClean="0"/>
              <a:t>University of Manchester</a:t>
            </a:r>
            <a:r>
              <a:rPr lang="en-US" sz="2000" dirty="0" smtClean="0"/>
              <a:t/>
            </a:r>
            <a:br>
              <a:rPr lang="en-US" sz="2000" dirty="0" smtClean="0"/>
            </a:br>
            <a:r>
              <a:rPr lang="en-US" sz="3600" dirty="0" smtClean="0"/>
              <a:t/>
            </a:r>
            <a:br>
              <a:rPr lang="en-US" sz="3600" dirty="0" smtClean="0"/>
            </a:br>
            <a:endParaRPr lang="en-US" dirty="0"/>
          </a:p>
        </p:txBody>
      </p:sp>
    </p:spTree>
    <p:extLst>
      <p:ext uri="{BB962C8B-B14F-4D97-AF65-F5344CB8AC3E}">
        <p14:creationId xmlns:p14="http://schemas.microsoft.com/office/powerpoint/2010/main" val="808997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4" name="Content Placeholder 3"/>
          <p:cNvSpPr>
            <a:spLocks noGrp="1"/>
          </p:cNvSpPr>
          <p:nvPr>
            <p:ph idx="1"/>
          </p:nvPr>
        </p:nvSpPr>
        <p:spPr>
          <a:xfrm>
            <a:off x="1130400" y="5759354"/>
            <a:ext cx="8229600" cy="367105"/>
          </a:xfrm>
        </p:spPr>
        <p:txBody>
          <a:bodyPr>
            <a:normAutofit/>
          </a:bodyPr>
          <a:lstStyle/>
          <a:p>
            <a:pPr marL="0" indent="0">
              <a:buNone/>
            </a:pPr>
            <a:r>
              <a:rPr lang="en-GB" sz="1400" dirty="0" smtClean="0"/>
              <a:t>The Magenta Book</a:t>
            </a:r>
            <a:endParaRPr lang="en-GB" sz="1400"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723330" y="2074460"/>
            <a:ext cx="8147715" cy="3684893"/>
          </a:xfrm>
          <a:prstGeom prst="rect">
            <a:avLst/>
          </a:prstGeom>
          <a:noFill/>
          <a:ln>
            <a:noFill/>
          </a:ln>
        </p:spPr>
      </p:pic>
    </p:spTree>
    <p:extLst>
      <p:ext uri="{BB962C8B-B14F-4D97-AF65-F5344CB8AC3E}">
        <p14:creationId xmlns:p14="http://schemas.microsoft.com/office/powerpoint/2010/main" val="5864924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272210"/>
            <a:ext cx="8013855" cy="1251952"/>
          </a:xfrm>
        </p:spPr>
        <p:txBody>
          <a:bodyPr>
            <a:normAutofit/>
          </a:bodyPr>
          <a:lstStyle/>
          <a:p>
            <a:r>
              <a:rPr lang="en-US" sz="2300" dirty="0" smtClean="0"/>
              <a:t>A suggested impact framework</a:t>
            </a:r>
            <a:br>
              <a:rPr lang="en-US" sz="2300" dirty="0" smtClean="0"/>
            </a:br>
            <a:r>
              <a:rPr lang="en-US" sz="1600" b="0" dirty="0" smtClean="0"/>
              <a:t>(</a:t>
            </a:r>
            <a:r>
              <a:rPr lang="en-US" sz="1600" b="0" dirty="0"/>
              <a:t>Source: </a:t>
            </a:r>
            <a:r>
              <a:rPr lang="en-US" sz="1600" b="0" dirty="0">
                <a:hlinkClick r:id="rId2"/>
              </a:rPr>
              <a:t>ERA-LEARN 2020 Policy Brief on impact assessment of networks – 2015</a:t>
            </a:r>
            <a:r>
              <a:rPr lang="en-US" sz="1600" b="0" dirty="0" smtClean="0"/>
              <a:t>)</a:t>
            </a:r>
            <a:endParaRPr lang="en-US" sz="1600" b="0" dirty="0"/>
          </a:p>
        </p:txBody>
      </p:sp>
      <p:graphicFrame>
        <p:nvGraphicFramePr>
          <p:cNvPr id="3" name="Diagram 2"/>
          <p:cNvGraphicFramePr/>
          <p:nvPr>
            <p:extLst>
              <p:ext uri="{D42A27DB-BD31-4B8C-83A1-F6EECF244321}">
                <p14:modId xmlns:p14="http://schemas.microsoft.com/office/powerpoint/2010/main" val="4169754704"/>
              </p:ext>
            </p:extLst>
          </p:nvPr>
        </p:nvGraphicFramePr>
        <p:xfrm>
          <a:off x="437322" y="2239052"/>
          <a:ext cx="8335618" cy="42369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41335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885" y="1619999"/>
            <a:ext cx="8322365" cy="758387"/>
          </a:xfrm>
        </p:spPr>
        <p:txBody>
          <a:bodyPr>
            <a:normAutofit fontScale="90000"/>
          </a:bodyPr>
          <a:lstStyle/>
          <a:p>
            <a:r>
              <a:rPr lang="en-US" dirty="0" smtClean="0"/>
              <a:t>Intervention Logic Model </a:t>
            </a:r>
            <a:br>
              <a:rPr lang="en-US" dirty="0" smtClean="0"/>
            </a:br>
            <a:r>
              <a:rPr lang="en-US" dirty="0" smtClean="0"/>
              <a:t>(or Logical Framework Analysis)</a:t>
            </a:r>
            <a:endParaRPr lang="en-US" dirty="0"/>
          </a:p>
        </p:txBody>
      </p:sp>
      <p:sp>
        <p:nvSpPr>
          <p:cNvPr id="6" name="Content Placeholder 13"/>
          <p:cNvSpPr>
            <a:spLocks noGrp="1"/>
          </p:cNvSpPr>
          <p:nvPr>
            <p:ph idx="1"/>
          </p:nvPr>
        </p:nvSpPr>
        <p:spPr>
          <a:xfrm>
            <a:off x="1121885" y="2420029"/>
            <a:ext cx="7712765" cy="4664764"/>
          </a:xfrm>
        </p:spPr>
        <p:txBody>
          <a:bodyPr>
            <a:noAutofit/>
          </a:bodyPr>
          <a:lstStyle/>
          <a:p>
            <a:pPr marL="0" indent="0">
              <a:spcBef>
                <a:spcPts val="0"/>
              </a:spcBef>
              <a:spcAft>
                <a:spcPts val="300"/>
              </a:spcAft>
              <a:buNone/>
            </a:pPr>
            <a:r>
              <a:rPr lang="en-GB" sz="1800" dirty="0" smtClean="0"/>
              <a:t>A tool for structuring </a:t>
            </a:r>
            <a:r>
              <a:rPr lang="en-GB" sz="1800" dirty="0"/>
              <a:t>all </a:t>
            </a:r>
            <a:r>
              <a:rPr lang="en-GB" sz="1800" dirty="0" smtClean="0"/>
              <a:t>the information needed to build a programme theory is the Intervention Logic Model, the main elements being: </a:t>
            </a:r>
          </a:p>
          <a:p>
            <a:pPr>
              <a:spcBef>
                <a:spcPts val="0"/>
              </a:spcBef>
              <a:spcAft>
                <a:spcPts val="300"/>
              </a:spcAft>
            </a:pPr>
            <a:r>
              <a:rPr lang="en-GB" sz="1800" dirty="0" smtClean="0"/>
              <a:t>The inputs </a:t>
            </a:r>
            <a:r>
              <a:rPr lang="en-GB" sz="1800" dirty="0"/>
              <a:t>of the programme (i.e. human, financial and </a:t>
            </a:r>
            <a:r>
              <a:rPr lang="en-GB" sz="1800" dirty="0" smtClean="0"/>
              <a:t>infrastructural); </a:t>
            </a:r>
          </a:p>
          <a:p>
            <a:pPr>
              <a:spcBef>
                <a:spcPts val="0"/>
              </a:spcBef>
              <a:spcAft>
                <a:spcPts val="300"/>
              </a:spcAft>
            </a:pPr>
            <a:r>
              <a:rPr lang="en-GB" sz="1800" dirty="0" smtClean="0"/>
              <a:t>The programme activities;</a:t>
            </a:r>
          </a:p>
          <a:p>
            <a:pPr>
              <a:spcBef>
                <a:spcPts val="0"/>
              </a:spcBef>
              <a:spcAft>
                <a:spcPts val="300"/>
              </a:spcAft>
            </a:pPr>
            <a:r>
              <a:rPr lang="en-GB" sz="1800" dirty="0" smtClean="0"/>
              <a:t>The direct </a:t>
            </a:r>
            <a:r>
              <a:rPr lang="en-GB" sz="1800" dirty="0"/>
              <a:t>outputs of the programme </a:t>
            </a:r>
            <a:r>
              <a:rPr lang="en-GB" sz="1800" dirty="0" smtClean="0"/>
              <a:t>activities</a:t>
            </a:r>
            <a:r>
              <a:rPr lang="en-GB" sz="1800" dirty="0"/>
              <a:t>;</a:t>
            </a:r>
            <a:endParaRPr lang="en-GB" sz="1800" dirty="0" smtClean="0"/>
          </a:p>
          <a:p>
            <a:pPr>
              <a:spcBef>
                <a:spcPts val="0"/>
              </a:spcBef>
              <a:spcAft>
                <a:spcPts val="300"/>
              </a:spcAft>
            </a:pPr>
            <a:r>
              <a:rPr lang="en-GB" sz="1800" dirty="0" smtClean="0"/>
              <a:t>The outcomes </a:t>
            </a:r>
            <a:r>
              <a:rPr lang="en-GB" sz="1800" dirty="0"/>
              <a:t>i.e. the more distant  </a:t>
            </a:r>
            <a:r>
              <a:rPr lang="en-GB" sz="1800" dirty="0" smtClean="0"/>
              <a:t>results, </a:t>
            </a:r>
            <a:r>
              <a:rPr lang="en-GB" sz="1800" dirty="0"/>
              <a:t>and </a:t>
            </a:r>
            <a:endParaRPr lang="en-GB" sz="1800" dirty="0" smtClean="0"/>
          </a:p>
          <a:p>
            <a:pPr>
              <a:spcBef>
                <a:spcPts val="0"/>
              </a:spcBef>
              <a:spcAft>
                <a:spcPts val="300"/>
              </a:spcAft>
            </a:pPr>
            <a:r>
              <a:rPr lang="en-GB" sz="1800" dirty="0" smtClean="0"/>
              <a:t>The impacts</a:t>
            </a:r>
            <a:r>
              <a:rPr lang="en-GB" sz="1800" dirty="0"/>
              <a:t>, either intermediate or global impacts, i.e. more distant, indirect and far reaching.</a:t>
            </a:r>
            <a:endParaRPr lang="en-US" sz="1800" dirty="0"/>
          </a:p>
        </p:txBody>
      </p:sp>
    </p:spTree>
    <p:extLst>
      <p:ext uri="{BB962C8B-B14F-4D97-AF65-F5344CB8AC3E}">
        <p14:creationId xmlns:p14="http://schemas.microsoft.com/office/powerpoint/2010/main" val="3394189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 12"/>
          <p:cNvGraphicFramePr/>
          <p:nvPr>
            <p:extLst>
              <p:ext uri="{D42A27DB-BD31-4B8C-83A1-F6EECF244321}">
                <p14:modId xmlns:p14="http://schemas.microsoft.com/office/powerpoint/2010/main" val="424368981"/>
              </p:ext>
            </p:extLst>
          </p:nvPr>
        </p:nvGraphicFramePr>
        <p:xfrm>
          <a:off x="524301" y="2224584"/>
          <a:ext cx="8455926" cy="44757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930817" y="1619999"/>
            <a:ext cx="8322365" cy="758387"/>
          </a:xfrm>
        </p:spPr>
        <p:txBody>
          <a:bodyPr>
            <a:normAutofit/>
          </a:bodyPr>
          <a:lstStyle/>
          <a:p>
            <a:r>
              <a:rPr lang="en-US" dirty="0" smtClean="0"/>
              <a:t>Example of an Intervention Logic Model </a:t>
            </a:r>
            <a:endParaRPr lang="en-US" sz="1800" b="0" dirty="0">
              <a:solidFill>
                <a:srgbClr val="FF0000"/>
              </a:solidFill>
            </a:endParaRPr>
          </a:p>
        </p:txBody>
      </p:sp>
      <p:sp>
        <p:nvSpPr>
          <p:cNvPr id="6" name="Rounded Rectangle 5"/>
          <p:cNvSpPr/>
          <p:nvPr/>
        </p:nvSpPr>
        <p:spPr>
          <a:xfrm>
            <a:off x="747659" y="3819784"/>
            <a:ext cx="2609690"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
        <p:nvSpPr>
          <p:cNvPr id="8" name="Rounded Rectangle 7"/>
          <p:cNvSpPr/>
          <p:nvPr/>
        </p:nvSpPr>
        <p:spPr>
          <a:xfrm>
            <a:off x="3847975" y="3831848"/>
            <a:ext cx="2609690"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
        <p:nvSpPr>
          <p:cNvPr id="9" name="Rounded Rectangle 8"/>
          <p:cNvSpPr/>
          <p:nvPr/>
        </p:nvSpPr>
        <p:spPr>
          <a:xfrm>
            <a:off x="2305778" y="4717182"/>
            <a:ext cx="2609690"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
        <p:nvSpPr>
          <p:cNvPr id="10" name="Rounded Rectangle 9"/>
          <p:cNvSpPr/>
          <p:nvPr/>
        </p:nvSpPr>
        <p:spPr>
          <a:xfrm>
            <a:off x="5458411" y="4717181"/>
            <a:ext cx="2609690"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
        <p:nvSpPr>
          <p:cNvPr id="11" name="Rounded Rectangle 10"/>
          <p:cNvSpPr/>
          <p:nvPr/>
        </p:nvSpPr>
        <p:spPr>
          <a:xfrm>
            <a:off x="747659" y="5588561"/>
            <a:ext cx="2609690"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
        <p:nvSpPr>
          <p:cNvPr id="12" name="Rounded Rectangle 11"/>
          <p:cNvSpPr/>
          <p:nvPr/>
        </p:nvSpPr>
        <p:spPr>
          <a:xfrm>
            <a:off x="3900291" y="5588560"/>
            <a:ext cx="4634109"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Main assumptions</a:t>
            </a:r>
            <a:endParaRPr lang="en-GB" sz="2400" dirty="0"/>
          </a:p>
        </p:txBody>
      </p:sp>
    </p:spTree>
    <p:extLst>
      <p:ext uri="{BB962C8B-B14F-4D97-AF65-F5344CB8AC3E}">
        <p14:creationId xmlns:p14="http://schemas.microsoft.com/office/powerpoint/2010/main" val="3628045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661" y="1311966"/>
            <a:ext cx="7938052" cy="1066422"/>
          </a:xfrm>
        </p:spPr>
        <p:txBody>
          <a:bodyPr>
            <a:normAutofit/>
          </a:bodyPr>
          <a:lstStyle/>
          <a:p>
            <a:r>
              <a:rPr lang="en-US" dirty="0" smtClean="0"/>
              <a:t>Defining Indicators </a:t>
            </a:r>
            <a:r>
              <a:rPr lang="en-US" sz="1600" b="0" dirty="0" smtClean="0"/>
              <a:t>(Examples in included in </a:t>
            </a:r>
            <a:r>
              <a:rPr lang="en-US" sz="1600" b="0" dirty="0" smtClean="0">
                <a:hlinkClick r:id="rId2"/>
              </a:rPr>
              <a:t>ERA-LEARN 2 Del. 4.3</a:t>
            </a:r>
            <a:r>
              <a:rPr lang="en-US" sz="1600" b="0" dirty="0" smtClean="0"/>
              <a:t>)</a:t>
            </a:r>
            <a:endParaRPr lang="en-US" sz="1600" dirty="0"/>
          </a:p>
        </p:txBody>
      </p:sp>
      <p:graphicFrame>
        <p:nvGraphicFramePr>
          <p:cNvPr id="3" name="Table 2"/>
          <p:cNvGraphicFramePr>
            <a:graphicFrameLocks noGrp="1"/>
          </p:cNvGraphicFramePr>
          <p:nvPr>
            <p:extLst>
              <p:ext uri="{D42A27DB-BD31-4B8C-83A1-F6EECF244321}">
                <p14:modId xmlns:p14="http://schemas.microsoft.com/office/powerpoint/2010/main" val="3547520891"/>
              </p:ext>
            </p:extLst>
          </p:nvPr>
        </p:nvGraphicFramePr>
        <p:xfrm>
          <a:off x="641445" y="2047166"/>
          <a:ext cx="8277269" cy="4353632"/>
        </p:xfrm>
        <a:graphic>
          <a:graphicData uri="http://schemas.openxmlformats.org/drawingml/2006/table">
            <a:tbl>
              <a:tblPr firstRow="1" firstCol="1" bandRow="1">
                <a:tableStyleId>{5C22544A-7EE6-4342-B048-85BDC9FD1C3A}</a:tableStyleId>
              </a:tblPr>
              <a:tblGrid>
                <a:gridCol w="1524997"/>
                <a:gridCol w="1524997"/>
                <a:gridCol w="1755321"/>
                <a:gridCol w="1402637"/>
                <a:gridCol w="1304570"/>
                <a:gridCol w="764747"/>
              </a:tblGrid>
              <a:tr h="1358887">
                <a:tc>
                  <a:txBody>
                    <a:bodyPr/>
                    <a:lstStyle/>
                    <a:p>
                      <a:pPr>
                        <a:lnSpc>
                          <a:spcPct val="115000"/>
                        </a:lnSpc>
                        <a:spcAft>
                          <a:spcPts val="0"/>
                        </a:spcAft>
                      </a:pPr>
                      <a:r>
                        <a:rPr lang="en-GB" sz="1600">
                          <a:effectLst/>
                        </a:rPr>
                        <a:t>Activity</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Output</a:t>
                      </a:r>
                    </a:p>
                    <a:p>
                      <a:pPr>
                        <a:lnSpc>
                          <a:spcPct val="115000"/>
                        </a:lnSpc>
                        <a:spcAft>
                          <a:spcPts val="0"/>
                        </a:spcAft>
                      </a:pPr>
                      <a:r>
                        <a:rPr lang="en-GB" sz="1600">
                          <a:effectLst/>
                        </a:rPr>
                        <a:t>Outcome</a:t>
                      </a:r>
                    </a:p>
                    <a:p>
                      <a:pPr>
                        <a:lnSpc>
                          <a:spcPct val="115000"/>
                        </a:lnSpc>
                        <a:spcAft>
                          <a:spcPts val="0"/>
                        </a:spcAft>
                      </a:pPr>
                      <a:r>
                        <a:rPr lang="en-GB" sz="1600">
                          <a:effectLst/>
                        </a:rPr>
                        <a:t>Impact</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Indicators</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Nature of indicator</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Data collection methods</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Timing</a:t>
                      </a:r>
                      <a:endParaRPr lang="en-GB" sz="1600">
                        <a:effectLst/>
                        <a:latin typeface="Calibri"/>
                        <a:ea typeface="Calibri"/>
                        <a:cs typeface="Times New Roman"/>
                      </a:endParaRPr>
                    </a:p>
                  </a:txBody>
                  <a:tcPr marL="68580" marR="68580" marT="0" marB="0"/>
                </a:tc>
              </a:tr>
              <a:tr h="59894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r>
              <a:tr h="59894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r>
              <a:tr h="59894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r>
              <a:tr h="59894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spcAft>
                          <a:spcPts val="0"/>
                        </a:spcAft>
                      </a:pPr>
                      <a:r>
                        <a:rPr lang="en-GB" sz="1600">
                          <a:effectLst/>
                        </a:rPr>
                        <a:t> </a:t>
                      </a:r>
                      <a:endParaRPr lang="en-GB" sz="1600">
                        <a:effectLst/>
                        <a:latin typeface="Calibri"/>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r>
              <a:tr h="598949">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spcAft>
                          <a:spcPts val="0"/>
                        </a:spcAft>
                      </a:pPr>
                      <a:r>
                        <a:rPr lang="en-GB" sz="1600">
                          <a:effectLst/>
                        </a:rPr>
                        <a:t> </a:t>
                      </a:r>
                      <a:endParaRPr lang="en-GB" sz="1600">
                        <a:effectLst/>
                        <a:latin typeface="Calibri"/>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a:effectLst/>
                        </a:rPr>
                        <a:t> </a:t>
                      </a:r>
                      <a:endParaRPr lang="en-GB" sz="1600">
                        <a:effectLst/>
                        <a:latin typeface="Calibri"/>
                        <a:ea typeface="Calibri"/>
                        <a:cs typeface="Times New Roman"/>
                      </a:endParaRPr>
                    </a:p>
                  </a:txBody>
                  <a:tcPr marL="68580" marR="68580" marT="0" marB="0"/>
                </a:tc>
                <a:tc>
                  <a:txBody>
                    <a:bodyPr/>
                    <a:lstStyle/>
                    <a:p>
                      <a:pPr>
                        <a:lnSpc>
                          <a:spcPct val="115000"/>
                        </a:lnSpc>
                        <a:spcAft>
                          <a:spcPts val="0"/>
                        </a:spcAft>
                      </a:pPr>
                      <a:r>
                        <a:rPr lang="en-GB" sz="1600" dirty="0">
                          <a:effectLst/>
                        </a:rPr>
                        <a:t> </a:t>
                      </a:r>
                      <a:endParaRPr lang="en-GB"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4867379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41194" y="382137"/>
            <a:ext cx="8379725" cy="6475863"/>
          </a:xfrm>
          <a:prstGeom prst="rect">
            <a:avLst/>
          </a:prstGeom>
          <a:noFill/>
          <a:ln>
            <a:noFill/>
          </a:ln>
        </p:spPr>
      </p:pic>
      <p:sp>
        <p:nvSpPr>
          <p:cNvPr id="2" name="Title 1"/>
          <p:cNvSpPr>
            <a:spLocks noGrp="1"/>
          </p:cNvSpPr>
          <p:nvPr>
            <p:ph type="title"/>
          </p:nvPr>
        </p:nvSpPr>
        <p:spPr>
          <a:xfrm>
            <a:off x="2400028" y="0"/>
            <a:ext cx="7938052" cy="1066422"/>
          </a:xfrm>
        </p:spPr>
        <p:txBody>
          <a:bodyPr>
            <a:normAutofit/>
          </a:bodyPr>
          <a:lstStyle/>
          <a:p>
            <a:r>
              <a:rPr lang="en-US" dirty="0" smtClean="0"/>
              <a:t>Data collection / analysis methods</a:t>
            </a:r>
            <a:endParaRPr lang="en-US" sz="1600" dirty="0"/>
          </a:p>
        </p:txBody>
      </p:sp>
      <p:sp>
        <p:nvSpPr>
          <p:cNvPr id="5" name="Rectangle 4"/>
          <p:cNvSpPr/>
          <p:nvPr/>
        </p:nvSpPr>
        <p:spPr>
          <a:xfrm>
            <a:off x="0" y="567351"/>
            <a:ext cx="3002507" cy="738664"/>
          </a:xfrm>
          <a:prstGeom prst="rect">
            <a:avLst/>
          </a:prstGeom>
        </p:spPr>
        <p:txBody>
          <a:bodyPr wrap="square">
            <a:spAutoFit/>
          </a:bodyPr>
          <a:lstStyle/>
          <a:p>
            <a:r>
              <a:rPr lang="en-GB" sz="1400" dirty="0"/>
              <a:t>Source: </a:t>
            </a:r>
            <a:r>
              <a:rPr lang="en-GB" sz="1400" dirty="0">
                <a:hlinkClick r:id="rId3"/>
              </a:rPr>
              <a:t>Evaluating EU Activities. A practical guide for the Commission Services, DG Budget </a:t>
            </a:r>
            <a:endParaRPr lang="en-GB" sz="1400" dirty="0"/>
          </a:p>
        </p:txBody>
      </p:sp>
    </p:spTree>
    <p:extLst>
      <p:ext uri="{BB962C8B-B14F-4D97-AF65-F5344CB8AC3E}">
        <p14:creationId xmlns:p14="http://schemas.microsoft.com/office/powerpoint/2010/main" val="3259603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extLst>
              <p:ext uri="{D42A27DB-BD31-4B8C-83A1-F6EECF244321}">
                <p14:modId xmlns:p14="http://schemas.microsoft.com/office/powerpoint/2010/main" val="1808349610"/>
              </p:ext>
            </p:extLst>
          </p:nvPr>
        </p:nvGraphicFramePr>
        <p:xfrm>
          <a:off x="4942606" y="2250461"/>
          <a:ext cx="3803829" cy="4308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extLst>
              <p:ext uri="{D42A27DB-BD31-4B8C-83A1-F6EECF244321}">
                <p14:modId xmlns:p14="http://schemas.microsoft.com/office/powerpoint/2010/main" val="2720861805"/>
              </p:ext>
            </p:extLst>
          </p:nvPr>
        </p:nvGraphicFramePr>
        <p:xfrm>
          <a:off x="212036" y="2251666"/>
          <a:ext cx="4121426" cy="43087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7" name="Left-Right Arrow 26"/>
          <p:cNvSpPr/>
          <p:nvPr/>
        </p:nvSpPr>
        <p:spPr>
          <a:xfrm>
            <a:off x="4266972" y="5875563"/>
            <a:ext cx="741667" cy="34779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1205948" y="1311966"/>
            <a:ext cx="7938052" cy="1066422"/>
          </a:xfrm>
        </p:spPr>
        <p:txBody>
          <a:bodyPr>
            <a:normAutofit fontScale="90000"/>
          </a:bodyPr>
          <a:lstStyle/>
          <a:p>
            <a:r>
              <a:rPr lang="en-US" dirty="0" smtClean="0"/>
              <a:t>Closing the loop between objectives &amp; achievements</a:t>
            </a:r>
            <a:br>
              <a:rPr lang="en-US" dirty="0" smtClean="0"/>
            </a:br>
            <a:r>
              <a:rPr lang="en-US" sz="1600" b="0" dirty="0"/>
              <a:t>(Source: </a:t>
            </a:r>
            <a:r>
              <a:rPr lang="en-US" sz="1600" b="0" dirty="0" smtClean="0"/>
              <a:t>example based on JPI FACCE amended </a:t>
            </a:r>
            <a:r>
              <a:rPr lang="en-US" sz="1600" b="0" dirty="0"/>
              <a:t>from </a:t>
            </a:r>
            <a:r>
              <a:rPr lang="en-US" sz="1600" b="0" dirty="0">
                <a:hlinkClick r:id="rId12"/>
              </a:rPr>
              <a:t>ERA-LEARN 2 Del. </a:t>
            </a:r>
            <a:r>
              <a:rPr lang="en-US" sz="1600" b="0" dirty="0" smtClean="0">
                <a:hlinkClick r:id="rId12"/>
              </a:rPr>
              <a:t>4.3</a:t>
            </a:r>
            <a:r>
              <a:rPr lang="en-US" sz="1600" b="0" dirty="0" smtClean="0"/>
              <a:t>)</a:t>
            </a:r>
            <a:endParaRPr lang="en-US" sz="1600" dirty="0"/>
          </a:p>
        </p:txBody>
      </p:sp>
      <p:sp>
        <p:nvSpPr>
          <p:cNvPr id="24" name="Left-Right Arrow 23"/>
          <p:cNvSpPr/>
          <p:nvPr/>
        </p:nvSpPr>
        <p:spPr>
          <a:xfrm>
            <a:off x="4260346" y="2531166"/>
            <a:ext cx="741667" cy="34779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5" name="Left-Right Arrow 24"/>
          <p:cNvSpPr/>
          <p:nvPr/>
        </p:nvSpPr>
        <p:spPr>
          <a:xfrm>
            <a:off x="4260347" y="3641714"/>
            <a:ext cx="741667" cy="34779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6" name="Left-Right Arrow 25"/>
          <p:cNvSpPr/>
          <p:nvPr/>
        </p:nvSpPr>
        <p:spPr>
          <a:xfrm>
            <a:off x="4266972" y="4797287"/>
            <a:ext cx="741667" cy="34779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44366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1" grpId="0">
        <p:bldAsOne/>
      </p:bldGraphic>
      <p:bldP spid="27" grpId="0" animBg="1"/>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1460310" y="1801503"/>
            <a:ext cx="5854890" cy="453961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Non-programme factors</a:t>
            </a:r>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a:p>
        </p:txBody>
      </p:sp>
      <p:sp>
        <p:nvSpPr>
          <p:cNvPr id="3" name="Rounded Rectangle 2"/>
          <p:cNvSpPr/>
          <p:nvPr/>
        </p:nvSpPr>
        <p:spPr>
          <a:xfrm>
            <a:off x="3201052" y="2606722"/>
            <a:ext cx="2219211" cy="275606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Programme factors</a:t>
            </a:r>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a:p>
        </p:txBody>
      </p:sp>
      <p:sp>
        <p:nvSpPr>
          <p:cNvPr id="2" name="Title 1"/>
          <p:cNvSpPr>
            <a:spLocks noGrp="1"/>
          </p:cNvSpPr>
          <p:nvPr>
            <p:ph type="title"/>
          </p:nvPr>
        </p:nvSpPr>
        <p:spPr>
          <a:xfrm>
            <a:off x="2185625" y="615952"/>
            <a:ext cx="8013854" cy="758387"/>
          </a:xfrm>
        </p:spPr>
        <p:txBody>
          <a:bodyPr>
            <a:normAutofit/>
          </a:bodyPr>
          <a:lstStyle/>
          <a:p>
            <a:r>
              <a:rPr lang="en-US" sz="2300" dirty="0" smtClean="0"/>
              <a:t>An integrated framework of impact delivery</a:t>
            </a:r>
            <a:br>
              <a:rPr lang="en-US" sz="2300" dirty="0" smtClean="0"/>
            </a:br>
            <a:r>
              <a:rPr lang="en-US" sz="1800" b="0" dirty="0" smtClean="0"/>
              <a:t>(incl. Logic Model, Objective Hierarchy and </a:t>
            </a:r>
            <a:r>
              <a:rPr lang="en-US" sz="1800" b="0" dirty="0" err="1" smtClean="0"/>
              <a:t>Programme</a:t>
            </a:r>
            <a:r>
              <a:rPr lang="en-US" sz="1800" b="0" dirty="0" smtClean="0"/>
              <a:t> theory)</a:t>
            </a:r>
            <a:endParaRPr lang="en-US" sz="1800" b="0" dirty="0"/>
          </a:p>
        </p:txBody>
      </p:sp>
      <p:graphicFrame>
        <p:nvGraphicFramePr>
          <p:cNvPr id="10" name="Diagram 9"/>
          <p:cNvGraphicFramePr/>
          <p:nvPr>
            <p:extLst>
              <p:ext uri="{D42A27DB-BD31-4B8C-83A1-F6EECF244321}">
                <p14:modId xmlns:p14="http://schemas.microsoft.com/office/powerpoint/2010/main" val="2753932723"/>
              </p:ext>
            </p:extLst>
          </p:nvPr>
        </p:nvGraphicFramePr>
        <p:xfrm>
          <a:off x="5664850" y="1899243"/>
          <a:ext cx="1550505" cy="4308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p:cNvGraphicFramePr/>
          <p:nvPr>
            <p:extLst>
              <p:ext uri="{D42A27DB-BD31-4B8C-83A1-F6EECF244321}">
                <p14:modId xmlns:p14="http://schemas.microsoft.com/office/powerpoint/2010/main" val="812044404"/>
              </p:ext>
            </p:extLst>
          </p:nvPr>
        </p:nvGraphicFramePr>
        <p:xfrm>
          <a:off x="1630017" y="1958917"/>
          <a:ext cx="1484242" cy="43087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2" name="Group 11"/>
          <p:cNvGrpSpPr/>
          <p:nvPr/>
        </p:nvGrpSpPr>
        <p:grpSpPr>
          <a:xfrm>
            <a:off x="3552311" y="3016408"/>
            <a:ext cx="1482793" cy="1037216"/>
            <a:chOff x="1448" y="0"/>
            <a:chExt cx="1482793" cy="1037216"/>
          </a:xfrm>
        </p:grpSpPr>
        <p:sp>
          <p:nvSpPr>
            <p:cNvPr id="13" name="Rounded Rectangle 12"/>
            <p:cNvSpPr/>
            <p:nvPr/>
          </p:nvSpPr>
          <p:spPr>
            <a:xfrm>
              <a:off x="1448" y="0"/>
              <a:ext cx="1482793" cy="10372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52081" y="50633"/>
              <a:ext cx="1381527" cy="935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smtClean="0"/>
                <a:t>Programme Activities</a:t>
              </a:r>
              <a:endParaRPr lang="en-GB" sz="1400" kern="1200" dirty="0"/>
            </a:p>
          </p:txBody>
        </p:sp>
      </p:grpSp>
      <p:grpSp>
        <p:nvGrpSpPr>
          <p:cNvPr id="18" name="Group 17"/>
          <p:cNvGrpSpPr/>
          <p:nvPr/>
        </p:nvGrpSpPr>
        <p:grpSpPr>
          <a:xfrm>
            <a:off x="3561311" y="4091835"/>
            <a:ext cx="1482793" cy="1037216"/>
            <a:chOff x="1448" y="0"/>
            <a:chExt cx="1482793" cy="1037216"/>
          </a:xfrm>
        </p:grpSpPr>
        <p:sp>
          <p:nvSpPr>
            <p:cNvPr id="19" name="Rounded Rectangle 18"/>
            <p:cNvSpPr/>
            <p:nvPr/>
          </p:nvSpPr>
          <p:spPr>
            <a:xfrm>
              <a:off x="1448" y="0"/>
              <a:ext cx="1482793" cy="103721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52081" y="50633"/>
              <a:ext cx="1381527" cy="935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dirty="0" smtClean="0"/>
                <a:t>Programme</a:t>
              </a:r>
            </a:p>
            <a:p>
              <a:pPr lvl="0" algn="ctr" defTabSz="622300">
                <a:lnSpc>
                  <a:spcPct val="90000"/>
                </a:lnSpc>
                <a:spcBef>
                  <a:spcPct val="0"/>
                </a:spcBef>
                <a:spcAft>
                  <a:spcPct val="35000"/>
                </a:spcAft>
              </a:pPr>
              <a:r>
                <a:rPr lang="en-GB" sz="1400" dirty="0" smtClean="0"/>
                <a:t>Resources</a:t>
              </a:r>
              <a:endParaRPr lang="en-GB" sz="1400" kern="1200" dirty="0"/>
            </a:p>
          </p:txBody>
        </p:sp>
      </p:grpSp>
      <p:sp>
        <p:nvSpPr>
          <p:cNvPr id="9" name="Right Brace 8"/>
          <p:cNvSpPr/>
          <p:nvPr/>
        </p:nvSpPr>
        <p:spPr>
          <a:xfrm>
            <a:off x="3114259" y="2086843"/>
            <a:ext cx="371063" cy="3982656"/>
          </a:xfrm>
          <a:prstGeom prst="rightBrace">
            <a:avLst>
              <a:gd name="adj1" fmla="val 33333"/>
              <a:gd name="adj2" fmla="val 49667"/>
            </a:avLst>
          </a:prstGeom>
          <a:ln w="38100"/>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3" name="Right Brace 32"/>
          <p:cNvSpPr/>
          <p:nvPr/>
        </p:nvSpPr>
        <p:spPr>
          <a:xfrm>
            <a:off x="4990145" y="3062543"/>
            <a:ext cx="371063" cy="2015875"/>
          </a:xfrm>
          <a:prstGeom prst="rightBrace">
            <a:avLst>
              <a:gd name="adj1" fmla="val 33333"/>
              <a:gd name="adj2" fmla="val 49667"/>
            </a:avLst>
          </a:prstGeom>
          <a:ln w="38100"/>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42300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circle(in)">
                                      <p:cBhvr>
                                        <p:cTn id="32" dur="2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circle(in)">
                                      <p:cBhvr>
                                        <p:cTn id="37"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 grpId="0" animBg="1"/>
      <p:bldGraphic spid="10" grpId="0">
        <p:bldAsOne/>
      </p:bldGraphic>
      <p:bldGraphic spid="11" grpId="0">
        <p:bldAsOne/>
      </p:bldGraphic>
      <p:bldP spid="9"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642793" cy="758387"/>
          </a:xfrm>
        </p:spPr>
        <p:txBody>
          <a:bodyPr>
            <a:normAutofit/>
          </a:bodyPr>
          <a:lstStyle/>
          <a:p>
            <a:r>
              <a:rPr lang="en-US" dirty="0" smtClean="0"/>
              <a:t>Evaluation / Impact assessment challenges</a:t>
            </a:r>
            <a:endParaRPr lang="en-US" dirty="0"/>
          </a:p>
        </p:txBody>
      </p:sp>
      <p:sp>
        <p:nvSpPr>
          <p:cNvPr id="14" name="Content Placeholder 13"/>
          <p:cNvSpPr>
            <a:spLocks noGrp="1"/>
          </p:cNvSpPr>
          <p:nvPr>
            <p:ph idx="1"/>
          </p:nvPr>
        </p:nvSpPr>
        <p:spPr>
          <a:xfrm>
            <a:off x="1130400" y="2177143"/>
            <a:ext cx="7642539" cy="3949317"/>
          </a:xfrm>
        </p:spPr>
        <p:txBody>
          <a:bodyPr>
            <a:normAutofit/>
          </a:bodyPr>
          <a:lstStyle/>
          <a:p>
            <a:r>
              <a:rPr lang="en-US" sz="1800" dirty="0" smtClean="0"/>
              <a:t>Timing and periodicity – link to monitoring</a:t>
            </a:r>
          </a:p>
          <a:p>
            <a:r>
              <a:rPr lang="en-US" sz="1800" dirty="0" smtClean="0"/>
              <a:t>Diversity of methodologies</a:t>
            </a:r>
          </a:p>
          <a:p>
            <a:r>
              <a:rPr lang="en-US" sz="1800" dirty="0" smtClean="0"/>
              <a:t>Identification of users and beneficiaries</a:t>
            </a:r>
          </a:p>
          <a:p>
            <a:r>
              <a:rPr lang="en-US" sz="1800" dirty="0" smtClean="0"/>
              <a:t>Counter-factual and benchmarking</a:t>
            </a:r>
          </a:p>
          <a:p>
            <a:pPr lvl="1"/>
            <a:r>
              <a:rPr lang="en-US" sz="1800" dirty="0" smtClean="0"/>
              <a:t>The issue of attribution / contribution</a:t>
            </a:r>
          </a:p>
          <a:p>
            <a:r>
              <a:rPr lang="en-US" sz="1800" dirty="0" smtClean="0"/>
              <a:t>Sector/challenge specificities</a:t>
            </a:r>
          </a:p>
          <a:p>
            <a:r>
              <a:rPr lang="en-US" sz="1800" dirty="0" smtClean="0"/>
              <a:t>Scope of impacts</a:t>
            </a:r>
          </a:p>
          <a:p>
            <a:pPr lvl="1"/>
            <a:r>
              <a:rPr lang="en-US" sz="1800" dirty="0" smtClean="0"/>
              <a:t>Multiplicity of impact types</a:t>
            </a:r>
          </a:p>
          <a:p>
            <a:pPr lvl="1"/>
            <a:r>
              <a:rPr lang="en-US" sz="1800" dirty="0" smtClean="0"/>
              <a:t>Intended/unintended impacts</a:t>
            </a:r>
          </a:p>
          <a:p>
            <a:pPr lvl="1"/>
            <a:r>
              <a:rPr lang="en-US" sz="1800" dirty="0" smtClean="0"/>
              <a:t>Short/medium/long term impacts</a:t>
            </a:r>
          </a:p>
          <a:p>
            <a:r>
              <a:rPr lang="en-US" sz="1800" dirty="0" smtClean="0"/>
              <a:t>Indicators and impact evaluation</a:t>
            </a:r>
          </a:p>
          <a:p>
            <a:pPr lvl="1"/>
            <a:endParaRPr lang="en-US" sz="1800" dirty="0" smtClean="0"/>
          </a:p>
          <a:p>
            <a:endParaRPr lang="en-US" sz="1800" dirty="0" smtClean="0"/>
          </a:p>
          <a:p>
            <a:pPr marL="457200" lvl="1" indent="0">
              <a:buNone/>
            </a:pPr>
            <a:endParaRPr lang="en-US" sz="1800" dirty="0" smtClean="0"/>
          </a:p>
          <a:p>
            <a:endParaRPr lang="en-US" sz="1800" dirty="0" smtClean="0"/>
          </a:p>
          <a:p>
            <a:endParaRPr lang="en-US" sz="1800" dirty="0" smtClean="0"/>
          </a:p>
          <a:p>
            <a:endParaRPr lang="en-US" sz="1800" dirty="0"/>
          </a:p>
        </p:txBody>
      </p:sp>
    </p:spTree>
    <p:extLst>
      <p:ext uri="{BB962C8B-B14F-4D97-AF65-F5344CB8AC3E}">
        <p14:creationId xmlns:p14="http://schemas.microsoft.com/office/powerpoint/2010/main" val="1257652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130400" y="2710800"/>
            <a:ext cx="6869120" cy="3415660"/>
          </a:xfrm>
        </p:spPr>
        <p:txBody>
          <a:bodyPr>
            <a:normAutofit/>
          </a:bodyPr>
          <a:lstStyle/>
          <a:p>
            <a:endParaRPr lang="en-GB" dirty="0"/>
          </a:p>
          <a:p>
            <a:pPr marL="0" indent="0">
              <a:buNone/>
            </a:pPr>
            <a:r>
              <a:rPr lang="en-GB" dirty="0" smtClean="0"/>
              <a:t>Thank you for your attention!</a:t>
            </a:r>
          </a:p>
          <a:p>
            <a:pPr marL="0" indent="0">
              <a:buNone/>
            </a:pPr>
            <a:r>
              <a:rPr lang="en-GB" sz="1600" dirty="0" err="1" smtClean="0">
                <a:hlinkClick r:id="rId2"/>
              </a:rPr>
              <a:t>Effie.amanatidou@manchester.ac.uk</a:t>
            </a:r>
            <a:r>
              <a:rPr lang="en-GB" sz="1600" dirty="0" smtClean="0"/>
              <a:t> </a:t>
            </a:r>
            <a:endParaRPr lang="en-GB" sz="1600" dirty="0"/>
          </a:p>
          <a:p>
            <a:pPr marL="0" indent="0">
              <a:buNone/>
            </a:pPr>
            <a:endParaRPr lang="en-GB" dirty="0" smtClean="0"/>
          </a:p>
          <a:p>
            <a:pPr marL="0" indent="0">
              <a:buNone/>
            </a:pPr>
            <a:r>
              <a:rPr lang="en-GB" smtClean="0"/>
              <a:t>The </a:t>
            </a:r>
            <a:r>
              <a:rPr lang="en-GB" dirty="0"/>
              <a:t>floor is yours now!</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endParaRPr lang="en-GB" dirty="0" smtClean="0"/>
          </a:p>
          <a:p>
            <a:endParaRPr lang="en-GB" dirty="0"/>
          </a:p>
          <a:p>
            <a:endParaRPr lang="en-GB" dirty="0"/>
          </a:p>
        </p:txBody>
      </p:sp>
    </p:spTree>
    <p:extLst>
      <p:ext uri="{BB962C8B-B14F-4D97-AF65-F5344CB8AC3E}">
        <p14:creationId xmlns:p14="http://schemas.microsoft.com/office/powerpoint/2010/main" val="692055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14" name="Content Placeholder 13"/>
          <p:cNvSpPr>
            <a:spLocks noGrp="1"/>
          </p:cNvSpPr>
          <p:nvPr>
            <p:ph idx="1"/>
          </p:nvPr>
        </p:nvSpPr>
        <p:spPr>
          <a:xfrm>
            <a:off x="1130400" y="2177143"/>
            <a:ext cx="7642539" cy="3949317"/>
          </a:xfrm>
        </p:spPr>
        <p:txBody>
          <a:bodyPr>
            <a:normAutofit lnSpcReduction="10000"/>
          </a:bodyPr>
          <a:lstStyle/>
          <a:p>
            <a:r>
              <a:rPr lang="en-US" sz="2000" dirty="0" smtClean="0"/>
              <a:t>The ROAMEF cycle</a:t>
            </a:r>
          </a:p>
          <a:p>
            <a:r>
              <a:rPr lang="en-US" sz="2000" dirty="0" smtClean="0"/>
              <a:t>Evaluation types</a:t>
            </a:r>
          </a:p>
          <a:p>
            <a:r>
              <a:rPr lang="en-US" sz="2000" dirty="0" smtClean="0"/>
              <a:t>Rationale and Objectives’ Hierarchy</a:t>
            </a:r>
          </a:p>
          <a:p>
            <a:r>
              <a:rPr lang="en-US" sz="2000" dirty="0" smtClean="0"/>
              <a:t>Evaluation issues / aspects</a:t>
            </a:r>
          </a:p>
          <a:p>
            <a:r>
              <a:rPr lang="en-US" sz="2000" dirty="0" smtClean="0"/>
              <a:t>Definitions of inputs, outputs, outcomes and impacts</a:t>
            </a:r>
          </a:p>
          <a:p>
            <a:r>
              <a:rPr lang="en-US" sz="2000" dirty="0" smtClean="0"/>
              <a:t>A suggested impact framework</a:t>
            </a:r>
          </a:p>
          <a:p>
            <a:r>
              <a:rPr lang="en-US" sz="2000" dirty="0" smtClean="0"/>
              <a:t>The intervention Logic Model</a:t>
            </a:r>
          </a:p>
          <a:p>
            <a:r>
              <a:rPr lang="en-US" sz="2000" dirty="0" smtClean="0"/>
              <a:t>Indicators and data collection / analysis methods</a:t>
            </a:r>
          </a:p>
          <a:p>
            <a:r>
              <a:rPr lang="en-US" sz="2000" dirty="0" smtClean="0"/>
              <a:t>Linking </a:t>
            </a:r>
            <a:r>
              <a:rPr lang="en-US" sz="2000" dirty="0" smtClean="0"/>
              <a:t>effects to </a:t>
            </a:r>
            <a:r>
              <a:rPr lang="en-US" sz="2000" dirty="0" smtClean="0"/>
              <a:t>objectives </a:t>
            </a:r>
          </a:p>
          <a:p>
            <a:r>
              <a:rPr lang="en-US" sz="2000" dirty="0" smtClean="0"/>
              <a:t>An integrated framework of impact delivery</a:t>
            </a:r>
          </a:p>
          <a:p>
            <a:r>
              <a:rPr lang="en-US" sz="2000" dirty="0" smtClean="0"/>
              <a:t>Evaluation / impact assessment challenges</a:t>
            </a:r>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978305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01973" y="3362867"/>
            <a:ext cx="4018584" cy="3256297"/>
            <a:chOff x="765061" y="2383877"/>
            <a:chExt cx="5234609" cy="3876055"/>
          </a:xfrm>
        </p:grpSpPr>
        <p:graphicFrame>
          <p:nvGraphicFramePr>
            <p:cNvPr id="3" name="Diagram 2"/>
            <p:cNvGraphicFramePr/>
            <p:nvPr>
              <p:extLst>
                <p:ext uri="{D42A27DB-BD31-4B8C-83A1-F6EECF244321}">
                  <p14:modId xmlns:p14="http://schemas.microsoft.com/office/powerpoint/2010/main" val="2775273481"/>
                </p:ext>
              </p:extLst>
            </p:nvPr>
          </p:nvGraphicFramePr>
          <p:xfrm>
            <a:off x="765061" y="2839769"/>
            <a:ext cx="5234609" cy="342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Oval 5"/>
            <p:cNvSpPr/>
            <p:nvPr/>
          </p:nvSpPr>
          <p:spPr>
            <a:xfrm flipV="1">
              <a:off x="2578051" y="5076004"/>
              <a:ext cx="536210" cy="45452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Oval 6"/>
            <p:cNvSpPr/>
            <p:nvPr/>
          </p:nvSpPr>
          <p:spPr>
            <a:xfrm>
              <a:off x="1945819" y="3078144"/>
              <a:ext cx="364540" cy="36453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Oval 7"/>
            <p:cNvSpPr/>
            <p:nvPr/>
          </p:nvSpPr>
          <p:spPr>
            <a:xfrm>
              <a:off x="2159578" y="3537310"/>
              <a:ext cx="263956" cy="2642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2376806" y="2973375"/>
              <a:ext cx="263956" cy="26421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1948073" y="2517877"/>
              <a:ext cx="364540" cy="36453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2" name="Group 11"/>
            <p:cNvGrpSpPr/>
            <p:nvPr/>
          </p:nvGrpSpPr>
          <p:grpSpPr>
            <a:xfrm>
              <a:off x="2721871" y="2383877"/>
              <a:ext cx="1332585" cy="1332159"/>
              <a:chOff x="3517713" y="509837"/>
              <a:chExt cx="1332585" cy="1332159"/>
            </a:xfrm>
          </p:grpSpPr>
          <p:sp>
            <p:nvSpPr>
              <p:cNvPr id="14" name="Oval 13"/>
              <p:cNvSpPr/>
              <p:nvPr/>
            </p:nvSpPr>
            <p:spPr>
              <a:xfrm>
                <a:off x="3517713" y="509837"/>
                <a:ext cx="1332585" cy="1332159"/>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8"/>
              <p:cNvSpPr/>
              <p:nvPr/>
            </p:nvSpPr>
            <p:spPr>
              <a:xfrm>
                <a:off x="3712866" y="704927"/>
                <a:ext cx="942279" cy="9419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1600" kern="1200" dirty="0" err="1" smtClean="0"/>
                  <a:t>JPI</a:t>
                </a:r>
                <a:endParaRPr lang="en-GB" sz="1600" kern="1200" dirty="0"/>
              </a:p>
            </p:txBody>
          </p:sp>
        </p:grpSp>
        <p:sp>
          <p:nvSpPr>
            <p:cNvPr id="13" name="Oval 12"/>
            <p:cNvSpPr/>
            <p:nvPr/>
          </p:nvSpPr>
          <p:spPr>
            <a:xfrm>
              <a:off x="1782951" y="3595177"/>
              <a:ext cx="364540" cy="36453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5"/>
            <p:cNvSpPr/>
            <p:nvPr/>
          </p:nvSpPr>
          <p:spPr>
            <a:xfrm>
              <a:off x="5645098" y="3488498"/>
              <a:ext cx="313029" cy="3130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4397941" y="2605865"/>
              <a:ext cx="313029" cy="313023"/>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3183154" y="5374018"/>
              <a:ext cx="313029" cy="31302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8"/>
            <p:cNvSpPr/>
            <p:nvPr/>
          </p:nvSpPr>
          <p:spPr>
            <a:xfrm>
              <a:off x="3262529" y="5687042"/>
              <a:ext cx="313029" cy="31302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721871" y="5585936"/>
              <a:ext cx="313029" cy="31302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67" name="Rounded Rectangle 66"/>
          <p:cNvSpPr/>
          <p:nvPr/>
        </p:nvSpPr>
        <p:spPr>
          <a:xfrm>
            <a:off x="870273" y="3994999"/>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grpSp>
        <p:nvGrpSpPr>
          <p:cNvPr id="37" name="Group 36"/>
          <p:cNvGrpSpPr/>
          <p:nvPr/>
        </p:nvGrpSpPr>
        <p:grpSpPr>
          <a:xfrm>
            <a:off x="2392553" y="1184025"/>
            <a:ext cx="3963452" cy="3154452"/>
            <a:chOff x="765061" y="2383877"/>
            <a:chExt cx="5234609" cy="3876055"/>
          </a:xfrm>
        </p:grpSpPr>
        <p:sp>
          <p:nvSpPr>
            <p:cNvPr id="39" name="Oval 38"/>
            <p:cNvSpPr/>
            <p:nvPr/>
          </p:nvSpPr>
          <p:spPr>
            <a:xfrm flipV="1">
              <a:off x="2578051" y="5076004"/>
              <a:ext cx="536210" cy="454526"/>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Oval 39"/>
            <p:cNvSpPr/>
            <p:nvPr/>
          </p:nvSpPr>
          <p:spPr>
            <a:xfrm>
              <a:off x="1945819" y="3078144"/>
              <a:ext cx="364540" cy="36453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Oval 40"/>
            <p:cNvSpPr/>
            <p:nvPr/>
          </p:nvSpPr>
          <p:spPr>
            <a:xfrm>
              <a:off x="2159578" y="3537310"/>
              <a:ext cx="263956" cy="264211"/>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Oval 41"/>
            <p:cNvSpPr/>
            <p:nvPr/>
          </p:nvSpPr>
          <p:spPr>
            <a:xfrm>
              <a:off x="2376806" y="2973375"/>
              <a:ext cx="263956" cy="264211"/>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Oval 42"/>
            <p:cNvSpPr/>
            <p:nvPr/>
          </p:nvSpPr>
          <p:spPr>
            <a:xfrm>
              <a:off x="1948073" y="2517877"/>
              <a:ext cx="364540" cy="36453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4" name="Group 43"/>
            <p:cNvGrpSpPr/>
            <p:nvPr/>
          </p:nvGrpSpPr>
          <p:grpSpPr>
            <a:xfrm>
              <a:off x="2721871" y="2383877"/>
              <a:ext cx="1332585" cy="1332159"/>
              <a:chOff x="3517713" y="509837"/>
              <a:chExt cx="1332585" cy="1332159"/>
            </a:xfrm>
          </p:grpSpPr>
          <p:sp>
            <p:nvSpPr>
              <p:cNvPr id="51" name="Oval 50"/>
              <p:cNvSpPr/>
              <p:nvPr/>
            </p:nvSpPr>
            <p:spPr>
              <a:xfrm>
                <a:off x="3517713" y="509837"/>
                <a:ext cx="1332585" cy="1332159"/>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2" name="Oval 8"/>
              <p:cNvSpPr/>
              <p:nvPr/>
            </p:nvSpPr>
            <p:spPr>
              <a:xfrm>
                <a:off x="3712866" y="704927"/>
                <a:ext cx="942279" cy="941979"/>
              </a:xfrm>
              <a:prstGeom prst="rect">
                <a:avLst/>
              </a:prstGeom>
              <a:solidFill>
                <a:schemeClr val="accent3">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dirty="0" smtClean="0"/>
                  <a:t>Art 185</a:t>
                </a:r>
                <a:endParaRPr lang="en-GB" kern="1200" dirty="0"/>
              </a:p>
            </p:txBody>
          </p:sp>
        </p:grpSp>
        <p:sp>
          <p:nvSpPr>
            <p:cNvPr id="45" name="Oval 44"/>
            <p:cNvSpPr/>
            <p:nvPr/>
          </p:nvSpPr>
          <p:spPr>
            <a:xfrm>
              <a:off x="1782951" y="3595177"/>
              <a:ext cx="364540" cy="36453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Oval 45"/>
            <p:cNvSpPr/>
            <p:nvPr/>
          </p:nvSpPr>
          <p:spPr>
            <a:xfrm>
              <a:off x="4571999" y="2725899"/>
              <a:ext cx="313029" cy="31302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Oval 46"/>
            <p:cNvSpPr/>
            <p:nvPr/>
          </p:nvSpPr>
          <p:spPr>
            <a:xfrm>
              <a:off x="5380382" y="2543632"/>
              <a:ext cx="313029" cy="31302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Oval 47"/>
            <p:cNvSpPr/>
            <p:nvPr/>
          </p:nvSpPr>
          <p:spPr>
            <a:xfrm>
              <a:off x="3183154" y="5374018"/>
              <a:ext cx="313029" cy="31302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Oval 48"/>
            <p:cNvSpPr/>
            <p:nvPr/>
          </p:nvSpPr>
          <p:spPr>
            <a:xfrm>
              <a:off x="3262529" y="5687042"/>
              <a:ext cx="313029" cy="313024"/>
            </a:xfrm>
            <a:prstGeom prst="ellipse">
              <a:avLst/>
            </a:pr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Oval 49"/>
            <p:cNvSpPr/>
            <p:nvPr/>
          </p:nvSpPr>
          <p:spPr>
            <a:xfrm>
              <a:off x="2721871" y="5585936"/>
              <a:ext cx="313029" cy="31302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aphicFrame>
          <p:nvGraphicFramePr>
            <p:cNvPr id="38" name="Diagram 37"/>
            <p:cNvGraphicFramePr/>
            <p:nvPr>
              <p:extLst>
                <p:ext uri="{D42A27DB-BD31-4B8C-83A1-F6EECF244321}">
                  <p14:modId xmlns:p14="http://schemas.microsoft.com/office/powerpoint/2010/main" val="2297688687"/>
                </p:ext>
              </p:extLst>
            </p:nvPr>
          </p:nvGraphicFramePr>
          <p:xfrm>
            <a:off x="765061" y="2839769"/>
            <a:ext cx="5234609" cy="34201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sp>
        <p:nvSpPr>
          <p:cNvPr id="64" name="Rounded Rectangle 63"/>
          <p:cNvSpPr/>
          <p:nvPr/>
        </p:nvSpPr>
        <p:spPr>
          <a:xfrm>
            <a:off x="2950493" y="1771287"/>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sp>
        <p:nvSpPr>
          <p:cNvPr id="5" name="Title 1"/>
          <p:cNvSpPr txBox="1">
            <a:spLocks/>
          </p:cNvSpPr>
          <p:nvPr/>
        </p:nvSpPr>
        <p:spPr>
          <a:xfrm>
            <a:off x="2172888" y="567419"/>
            <a:ext cx="6869374" cy="616606"/>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US" sz="2300" dirty="0" smtClean="0"/>
              <a:t>Levels of impact assessment in </a:t>
            </a:r>
            <a:r>
              <a:rPr lang="en-US" sz="2300" dirty="0" err="1" smtClean="0"/>
              <a:t>P2Ps</a:t>
            </a:r>
            <a:endParaRPr lang="en-US" sz="2300" dirty="0"/>
          </a:p>
        </p:txBody>
      </p:sp>
      <p:grpSp>
        <p:nvGrpSpPr>
          <p:cNvPr id="21" name="Group 20"/>
          <p:cNvGrpSpPr/>
          <p:nvPr/>
        </p:nvGrpSpPr>
        <p:grpSpPr>
          <a:xfrm>
            <a:off x="4411284" y="3362867"/>
            <a:ext cx="3963452" cy="3154452"/>
            <a:chOff x="765061" y="2383877"/>
            <a:chExt cx="5234609" cy="3876055"/>
          </a:xfrm>
        </p:grpSpPr>
        <p:graphicFrame>
          <p:nvGraphicFramePr>
            <p:cNvPr id="22" name="Diagram 21"/>
            <p:cNvGraphicFramePr/>
            <p:nvPr>
              <p:extLst>
                <p:ext uri="{D42A27DB-BD31-4B8C-83A1-F6EECF244321}">
                  <p14:modId xmlns:p14="http://schemas.microsoft.com/office/powerpoint/2010/main" val="1490280140"/>
                </p:ext>
              </p:extLst>
            </p:nvPr>
          </p:nvGraphicFramePr>
          <p:xfrm>
            <a:off x="765061" y="2839769"/>
            <a:ext cx="5234609" cy="342016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3" name="Oval 22"/>
            <p:cNvSpPr/>
            <p:nvPr/>
          </p:nvSpPr>
          <p:spPr>
            <a:xfrm flipV="1">
              <a:off x="2578051" y="5076004"/>
              <a:ext cx="536210" cy="454526"/>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1541281" y="3215008"/>
              <a:ext cx="364540" cy="36453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24"/>
            <p:cNvSpPr/>
            <p:nvPr/>
          </p:nvSpPr>
          <p:spPr>
            <a:xfrm>
              <a:off x="2218850" y="3937719"/>
              <a:ext cx="263956" cy="264211"/>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Oval 25"/>
            <p:cNvSpPr/>
            <p:nvPr/>
          </p:nvSpPr>
          <p:spPr>
            <a:xfrm>
              <a:off x="2431700" y="2973374"/>
              <a:ext cx="263956" cy="264211"/>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Oval 26"/>
            <p:cNvSpPr/>
            <p:nvPr/>
          </p:nvSpPr>
          <p:spPr>
            <a:xfrm>
              <a:off x="1023738" y="3595176"/>
              <a:ext cx="364540" cy="364534"/>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8" name="Group 27"/>
            <p:cNvGrpSpPr/>
            <p:nvPr/>
          </p:nvGrpSpPr>
          <p:grpSpPr>
            <a:xfrm>
              <a:off x="2721871" y="2383877"/>
              <a:ext cx="1332585" cy="1332159"/>
              <a:chOff x="3517713" y="509837"/>
              <a:chExt cx="1332585" cy="1332159"/>
            </a:xfrm>
          </p:grpSpPr>
          <p:sp>
            <p:nvSpPr>
              <p:cNvPr id="35" name="Oval 34"/>
              <p:cNvSpPr/>
              <p:nvPr/>
            </p:nvSpPr>
            <p:spPr>
              <a:xfrm>
                <a:off x="3517713" y="509837"/>
                <a:ext cx="1332585" cy="1332159"/>
              </a:xfrm>
              <a:prstGeom prst="ellipse">
                <a:avLst/>
              </a:prstGeom>
              <a:solidFill>
                <a:schemeClr val="accent6">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Oval 8"/>
              <p:cNvSpPr/>
              <p:nvPr/>
            </p:nvSpPr>
            <p:spPr>
              <a:xfrm>
                <a:off x="3712866" y="704927"/>
                <a:ext cx="942279" cy="9419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1600" kern="1200" dirty="0" smtClean="0"/>
                  <a:t>ERA-NET</a:t>
                </a:r>
                <a:endParaRPr lang="en-GB" sz="1600" kern="1200" dirty="0"/>
              </a:p>
            </p:txBody>
          </p:sp>
        </p:grpSp>
        <p:sp>
          <p:nvSpPr>
            <p:cNvPr id="29" name="Oval 28"/>
            <p:cNvSpPr/>
            <p:nvPr/>
          </p:nvSpPr>
          <p:spPr>
            <a:xfrm>
              <a:off x="1684823" y="3705291"/>
              <a:ext cx="364540" cy="36453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Oval 29"/>
            <p:cNvSpPr/>
            <p:nvPr/>
          </p:nvSpPr>
          <p:spPr>
            <a:xfrm>
              <a:off x="4571999" y="2725899"/>
              <a:ext cx="313029" cy="31302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30"/>
            <p:cNvSpPr/>
            <p:nvPr/>
          </p:nvSpPr>
          <p:spPr>
            <a:xfrm>
              <a:off x="5380382" y="2543632"/>
              <a:ext cx="313029" cy="31302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Oval 31"/>
            <p:cNvSpPr/>
            <p:nvPr/>
          </p:nvSpPr>
          <p:spPr>
            <a:xfrm>
              <a:off x="3183154" y="5374018"/>
              <a:ext cx="313029" cy="31302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Oval 32"/>
            <p:cNvSpPr/>
            <p:nvPr/>
          </p:nvSpPr>
          <p:spPr>
            <a:xfrm>
              <a:off x="3262529" y="5687042"/>
              <a:ext cx="313029" cy="31302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33"/>
            <p:cNvSpPr/>
            <p:nvPr/>
          </p:nvSpPr>
          <p:spPr>
            <a:xfrm>
              <a:off x="2721871" y="5585936"/>
              <a:ext cx="313029" cy="313024"/>
            </a:xfrm>
            <a:prstGeom prst="ellipse">
              <a:avLst/>
            </a:pr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53" name="Rounded Rectangle 52"/>
          <p:cNvSpPr/>
          <p:nvPr/>
        </p:nvSpPr>
        <p:spPr>
          <a:xfrm rot="19787962">
            <a:off x="1776826" y="4804131"/>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4" name="Rounded Rectangle 53"/>
          <p:cNvSpPr/>
          <p:nvPr/>
        </p:nvSpPr>
        <p:spPr>
          <a:xfrm rot="19787962">
            <a:off x="1712278" y="3656879"/>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5" name="Rounded Rectangle 54"/>
          <p:cNvSpPr/>
          <p:nvPr/>
        </p:nvSpPr>
        <p:spPr>
          <a:xfrm rot="19787962">
            <a:off x="5402184" y="4732376"/>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6" name="Rounded Rectangle 55"/>
          <p:cNvSpPr/>
          <p:nvPr/>
        </p:nvSpPr>
        <p:spPr>
          <a:xfrm rot="19787962">
            <a:off x="3634490" y="1410456"/>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7" name="Rounded Rectangle 56"/>
          <p:cNvSpPr/>
          <p:nvPr/>
        </p:nvSpPr>
        <p:spPr>
          <a:xfrm rot="1708887">
            <a:off x="1327448" y="4214705"/>
            <a:ext cx="2107757" cy="586499"/>
          </a:xfrm>
          <a:prstGeom prst="roundRect">
            <a:avLst/>
          </a:prstGeom>
          <a:solidFill>
            <a:schemeClr val="bg1"/>
          </a:solidFill>
          <a:ln w="63500" cmpd="dbl">
            <a:solidFill>
              <a:srgbClr val="00B05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00B050"/>
                </a:solidFill>
              </a:rPr>
              <a:t>Instrument level</a:t>
            </a:r>
            <a:endParaRPr lang="en-GB" b="1" dirty="0">
              <a:solidFill>
                <a:srgbClr val="00B050"/>
              </a:solidFill>
            </a:endParaRPr>
          </a:p>
        </p:txBody>
      </p:sp>
      <p:sp>
        <p:nvSpPr>
          <p:cNvPr id="60" name="Oval 59"/>
          <p:cNvSpPr/>
          <p:nvPr/>
        </p:nvSpPr>
        <p:spPr>
          <a:xfrm>
            <a:off x="3494996" y="3646620"/>
            <a:ext cx="1921437" cy="1968272"/>
          </a:xfrm>
          <a:prstGeom prst="ellipse">
            <a:avLst/>
          </a:prstGeom>
          <a:noFill/>
          <a:ln w="6350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Rounded Rectangle 60"/>
          <p:cNvSpPr/>
          <p:nvPr/>
        </p:nvSpPr>
        <p:spPr>
          <a:xfrm rot="20641592">
            <a:off x="3424966" y="4230099"/>
            <a:ext cx="2107757" cy="586499"/>
          </a:xfrm>
          <a:prstGeom prst="roundRect">
            <a:avLst/>
          </a:prstGeom>
          <a:solidFill>
            <a:schemeClr val="bg1"/>
          </a:solidFill>
          <a:ln w="63500" cmpd="dbl">
            <a:solidFill>
              <a:srgbClr val="7030A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7030A0"/>
                </a:solidFill>
              </a:rPr>
              <a:t>Thematic / scientific level</a:t>
            </a:r>
            <a:endParaRPr lang="en-GB" b="1" dirty="0">
              <a:solidFill>
                <a:srgbClr val="7030A0"/>
              </a:solidFill>
            </a:endParaRPr>
          </a:p>
        </p:txBody>
      </p:sp>
      <p:sp>
        <p:nvSpPr>
          <p:cNvPr id="62" name="Rounded Rectangle 61"/>
          <p:cNvSpPr/>
          <p:nvPr/>
        </p:nvSpPr>
        <p:spPr>
          <a:xfrm rot="19787962">
            <a:off x="3472980" y="2658945"/>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8" name="Rounded Rectangle 57"/>
          <p:cNvSpPr/>
          <p:nvPr/>
        </p:nvSpPr>
        <p:spPr>
          <a:xfrm rot="1708887">
            <a:off x="3725131" y="1974928"/>
            <a:ext cx="2107757" cy="586499"/>
          </a:xfrm>
          <a:prstGeom prst="roundRect">
            <a:avLst/>
          </a:prstGeom>
          <a:solidFill>
            <a:schemeClr val="bg1"/>
          </a:solidFill>
          <a:ln w="63500" cmpd="dbl">
            <a:solidFill>
              <a:srgbClr val="00B05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00B050"/>
                </a:solidFill>
              </a:rPr>
              <a:t>Instrument level</a:t>
            </a:r>
            <a:endParaRPr lang="en-GB" b="1" dirty="0">
              <a:solidFill>
                <a:srgbClr val="00B050"/>
              </a:solidFill>
            </a:endParaRPr>
          </a:p>
        </p:txBody>
      </p:sp>
      <p:sp>
        <p:nvSpPr>
          <p:cNvPr id="63" name="Rounded Rectangle 62"/>
          <p:cNvSpPr/>
          <p:nvPr/>
        </p:nvSpPr>
        <p:spPr>
          <a:xfrm rot="19787962">
            <a:off x="5723306" y="3549367"/>
            <a:ext cx="1435305" cy="586499"/>
          </a:xfrm>
          <a:prstGeom prst="roundRect">
            <a:avLst/>
          </a:prstGeom>
          <a:solidFill>
            <a:schemeClr val="bg1"/>
          </a:solidFill>
          <a:ln w="63500" cmpd="dbl">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Individual network</a:t>
            </a:r>
            <a:endParaRPr lang="en-GB" b="1" dirty="0">
              <a:solidFill>
                <a:srgbClr val="FF0000"/>
              </a:solidFill>
            </a:endParaRPr>
          </a:p>
        </p:txBody>
      </p:sp>
      <p:sp>
        <p:nvSpPr>
          <p:cNvPr id="59" name="Rounded Rectangle 58"/>
          <p:cNvSpPr/>
          <p:nvPr/>
        </p:nvSpPr>
        <p:spPr>
          <a:xfrm rot="1708887">
            <a:off x="5485408" y="4466692"/>
            <a:ext cx="2107757" cy="586499"/>
          </a:xfrm>
          <a:prstGeom prst="roundRect">
            <a:avLst/>
          </a:prstGeom>
          <a:solidFill>
            <a:schemeClr val="bg1"/>
          </a:solidFill>
          <a:ln w="63500" cmpd="dbl">
            <a:solidFill>
              <a:srgbClr val="00B05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00B050"/>
                </a:solidFill>
              </a:rPr>
              <a:t>Instrument level</a:t>
            </a:r>
            <a:endParaRPr lang="en-GB" b="1" dirty="0">
              <a:solidFill>
                <a:srgbClr val="00B050"/>
              </a:solidFill>
            </a:endParaRPr>
          </a:p>
        </p:txBody>
      </p:sp>
      <p:sp>
        <p:nvSpPr>
          <p:cNvPr id="65" name="Rounded Rectangle 64"/>
          <p:cNvSpPr/>
          <p:nvPr/>
        </p:nvSpPr>
        <p:spPr>
          <a:xfrm>
            <a:off x="1726720" y="5675550"/>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sp>
        <p:nvSpPr>
          <p:cNvPr id="66" name="Rounded Rectangle 65"/>
          <p:cNvSpPr/>
          <p:nvPr/>
        </p:nvSpPr>
        <p:spPr>
          <a:xfrm>
            <a:off x="5512039" y="5675549"/>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sp>
        <p:nvSpPr>
          <p:cNvPr id="68" name="Rounded Rectangle 67"/>
          <p:cNvSpPr/>
          <p:nvPr/>
        </p:nvSpPr>
        <p:spPr>
          <a:xfrm>
            <a:off x="5284486" y="1423871"/>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sp>
        <p:nvSpPr>
          <p:cNvPr id="69" name="Rounded Rectangle 68"/>
          <p:cNvSpPr/>
          <p:nvPr/>
        </p:nvSpPr>
        <p:spPr>
          <a:xfrm>
            <a:off x="7284939" y="3603416"/>
            <a:ext cx="1017788" cy="586499"/>
          </a:xfrm>
          <a:prstGeom prst="roundRect">
            <a:avLst/>
          </a:prstGeom>
          <a:solidFill>
            <a:schemeClr val="bg1"/>
          </a:solidFill>
          <a:ln w="63500" cmpd="dbl">
            <a:solidFill>
              <a:srgbClr val="00206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rPr>
              <a:t>Project/</a:t>
            </a:r>
          </a:p>
          <a:p>
            <a:pPr algn="ctr"/>
            <a:r>
              <a:rPr lang="en-GB" b="1" dirty="0" smtClean="0">
                <a:solidFill>
                  <a:schemeClr val="tx1"/>
                </a:solidFill>
              </a:rPr>
              <a:t>activity </a:t>
            </a:r>
            <a:endParaRPr lang="en-GB" b="1" dirty="0">
              <a:solidFill>
                <a:schemeClr val="tx1"/>
              </a:solidFill>
            </a:endParaRPr>
          </a:p>
        </p:txBody>
      </p:sp>
    </p:spTree>
    <p:extLst>
      <p:ext uri="{BB962C8B-B14F-4D97-AF65-F5344CB8AC3E}">
        <p14:creationId xmlns:p14="http://schemas.microsoft.com/office/powerpoint/2010/main" val="380449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heel(1)">
                                      <p:cBhvr>
                                        <p:cTn id="43" dur="2000"/>
                                        <p:tgtEl>
                                          <p:spTgt spid="6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4" grpId="0" animBg="1"/>
      <p:bldP spid="53" grpId="0" animBg="1"/>
      <p:bldP spid="54" grpId="0" animBg="1"/>
      <p:bldP spid="55" grpId="0" animBg="1"/>
      <p:bldP spid="56" grpId="0" animBg="1"/>
      <p:bldP spid="57" grpId="0" animBg="1"/>
      <p:bldP spid="60" grpId="0" animBg="1"/>
      <p:bldP spid="61" grpId="0" animBg="1"/>
      <p:bldP spid="62" grpId="0" animBg="1"/>
      <p:bldP spid="58" grpId="0" animBg="1"/>
      <p:bldP spid="63" grpId="0" animBg="1"/>
      <p:bldP spid="59" grpId="0" animBg="1"/>
      <p:bldP spid="65" grpId="0" animBg="1"/>
      <p:bldP spid="66" grpId="0" animBg="1"/>
      <p:bldP spid="68" grpId="0" animBg="1"/>
      <p:bldP spid="6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33581" y="709683"/>
            <a:ext cx="6419100" cy="575777"/>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US" sz="2300" dirty="0" smtClean="0"/>
              <a:t>Overall levels of impact assessment in </a:t>
            </a:r>
            <a:r>
              <a:rPr lang="en-US" sz="2300" dirty="0" err="1" smtClean="0"/>
              <a:t>P2Ps</a:t>
            </a:r>
            <a:endParaRPr lang="en-US" sz="2300" dirty="0"/>
          </a:p>
        </p:txBody>
      </p:sp>
      <p:graphicFrame>
        <p:nvGraphicFramePr>
          <p:cNvPr id="4" name="Diagram 3"/>
          <p:cNvGraphicFramePr/>
          <p:nvPr>
            <p:extLst>
              <p:ext uri="{D42A27DB-BD31-4B8C-83A1-F6EECF244321}">
                <p14:modId xmlns:p14="http://schemas.microsoft.com/office/powerpoint/2010/main" val="3367277472"/>
              </p:ext>
            </p:extLst>
          </p:nvPr>
        </p:nvGraphicFramePr>
        <p:xfrm>
          <a:off x="1192695" y="1397000"/>
          <a:ext cx="7076661" cy="48845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1" name="Straight Connector 70"/>
          <p:cNvCxnSpPr/>
          <p:nvPr/>
        </p:nvCxnSpPr>
        <p:spPr>
          <a:xfrm flipV="1">
            <a:off x="4823791" y="1965278"/>
            <a:ext cx="1454179" cy="4316254"/>
          </a:xfrm>
          <a:prstGeom prst="line">
            <a:avLst/>
          </a:prstGeom>
        </p:spPr>
        <p:style>
          <a:lnRef idx="2">
            <a:schemeClr val="accent1"/>
          </a:lnRef>
          <a:fillRef idx="0">
            <a:schemeClr val="accent1"/>
          </a:fillRef>
          <a:effectRef idx="1">
            <a:schemeClr val="accent1"/>
          </a:effectRef>
          <a:fontRef idx="minor">
            <a:schemeClr val="tx1"/>
          </a:fontRef>
        </p:style>
      </p:cxnSp>
      <p:sp>
        <p:nvSpPr>
          <p:cNvPr id="75" name="Rounded Rectangle 74"/>
          <p:cNvSpPr/>
          <p:nvPr/>
        </p:nvSpPr>
        <p:spPr>
          <a:xfrm rot="4210253">
            <a:off x="1952260" y="3742504"/>
            <a:ext cx="2776330" cy="83488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 the individual </a:t>
            </a:r>
            <a:endParaRPr lang="en-GB" dirty="0"/>
          </a:p>
        </p:txBody>
      </p:sp>
      <p:cxnSp>
        <p:nvCxnSpPr>
          <p:cNvPr id="76" name="Straight Connector 75"/>
          <p:cNvCxnSpPr/>
          <p:nvPr/>
        </p:nvCxnSpPr>
        <p:spPr>
          <a:xfrm flipH="1" flipV="1">
            <a:off x="3207224" y="1965278"/>
            <a:ext cx="1537055" cy="4316254"/>
          </a:xfrm>
          <a:prstGeom prst="line">
            <a:avLst/>
          </a:prstGeom>
        </p:spPr>
        <p:style>
          <a:lnRef idx="2">
            <a:schemeClr val="accent1"/>
          </a:lnRef>
          <a:fillRef idx="0">
            <a:schemeClr val="accent1"/>
          </a:fillRef>
          <a:effectRef idx="1">
            <a:schemeClr val="accent1"/>
          </a:effectRef>
          <a:fontRef idx="minor">
            <a:schemeClr val="tx1"/>
          </a:fontRef>
        </p:style>
      </p:cxnSp>
      <p:sp>
        <p:nvSpPr>
          <p:cNvPr id="77" name="Rounded Rectangle 76"/>
          <p:cNvSpPr/>
          <p:nvPr/>
        </p:nvSpPr>
        <p:spPr>
          <a:xfrm rot="17400232">
            <a:off x="4778743" y="3742750"/>
            <a:ext cx="2776330" cy="83488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 the organisation</a:t>
            </a:r>
            <a:endParaRPr lang="en-GB" dirty="0"/>
          </a:p>
        </p:txBody>
      </p:sp>
      <p:sp>
        <p:nvSpPr>
          <p:cNvPr id="78" name="Rounded Rectangle 77"/>
          <p:cNvSpPr/>
          <p:nvPr/>
        </p:nvSpPr>
        <p:spPr>
          <a:xfrm rot="16200000">
            <a:off x="3089555" y="2811124"/>
            <a:ext cx="3309448" cy="83488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 policy / society</a:t>
            </a:r>
            <a:endParaRPr lang="en-GB" dirty="0"/>
          </a:p>
        </p:txBody>
      </p:sp>
      <p:sp>
        <p:nvSpPr>
          <p:cNvPr id="13" name="Oval 12"/>
          <p:cNvSpPr/>
          <p:nvPr/>
        </p:nvSpPr>
        <p:spPr>
          <a:xfrm>
            <a:off x="2233581" y="1285460"/>
            <a:ext cx="5031904" cy="5088765"/>
          </a:xfrm>
          <a:prstGeom prst="ellipse">
            <a:avLst/>
          </a:prstGeom>
          <a:gradFill>
            <a:gsLst>
              <a:gs pos="100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800" b="1" dirty="0" smtClean="0">
                <a:effectLst>
                  <a:outerShdw blurRad="38100" dist="38100" dir="2700000" algn="tl">
                    <a:srgbClr val="000000">
                      <a:alpha val="43137"/>
                    </a:srgbClr>
                  </a:outerShdw>
                </a:effectLst>
              </a:rPr>
              <a:t>Global</a:t>
            </a:r>
          </a:p>
          <a:p>
            <a:pPr algn="ctr"/>
            <a:endParaRPr lang="en-GB" sz="2800" b="1" dirty="0" smtClean="0">
              <a:effectLst>
                <a:outerShdw blurRad="38100" dist="38100" dir="2700000" algn="tl">
                  <a:srgbClr val="000000">
                    <a:alpha val="43137"/>
                  </a:srgbClr>
                </a:outerShdw>
              </a:effectLst>
            </a:endParaRPr>
          </a:p>
          <a:p>
            <a:pPr algn="ctr"/>
            <a:endParaRPr lang="en-GB" sz="7200" dirty="0"/>
          </a:p>
          <a:p>
            <a:pPr algn="ctr"/>
            <a:endParaRPr lang="en-GB" sz="7200" dirty="0" smtClean="0"/>
          </a:p>
          <a:p>
            <a:pPr algn="ctr"/>
            <a:endParaRPr lang="en-GB" sz="7200" dirty="0"/>
          </a:p>
        </p:txBody>
      </p:sp>
      <p:sp>
        <p:nvSpPr>
          <p:cNvPr id="12" name="Oval 11"/>
          <p:cNvSpPr/>
          <p:nvPr/>
        </p:nvSpPr>
        <p:spPr>
          <a:xfrm>
            <a:off x="2976053" y="2261160"/>
            <a:ext cx="3514279" cy="3448533"/>
          </a:xfrm>
          <a:prstGeom prst="ellipse">
            <a:avLst/>
          </a:prstGeom>
          <a:gradFill>
            <a:gsLst>
              <a:gs pos="0">
                <a:schemeClr val="accent6"/>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800" b="1" dirty="0" smtClean="0">
                <a:effectLst>
                  <a:outerShdw blurRad="38100" dist="38100" dir="2700000" algn="tl">
                    <a:srgbClr val="000000">
                      <a:alpha val="43137"/>
                    </a:srgbClr>
                  </a:outerShdw>
                </a:effectLst>
              </a:rPr>
              <a:t>European</a:t>
            </a:r>
          </a:p>
          <a:p>
            <a:pPr algn="ctr"/>
            <a:endParaRPr lang="en-GB" sz="2800" b="1" dirty="0">
              <a:effectLst>
                <a:outerShdw blurRad="38100" dist="38100" dir="2700000" algn="tl">
                  <a:srgbClr val="000000">
                    <a:alpha val="43137"/>
                  </a:srgbClr>
                </a:outerShdw>
              </a:effectLst>
            </a:endParaRPr>
          </a:p>
          <a:p>
            <a:pPr algn="ctr"/>
            <a:endParaRPr lang="en-GB" sz="2800" b="1" dirty="0" smtClean="0">
              <a:effectLst>
                <a:outerShdw blurRad="38100" dist="38100" dir="2700000" algn="tl">
                  <a:srgbClr val="000000">
                    <a:alpha val="43137"/>
                  </a:srgbClr>
                </a:outerShdw>
              </a:effectLst>
            </a:endParaRPr>
          </a:p>
          <a:p>
            <a:pPr algn="ctr"/>
            <a:endParaRPr lang="en-GB" sz="2800" b="1" dirty="0">
              <a:effectLst>
                <a:outerShdw blurRad="38100" dist="38100" dir="2700000" algn="tl">
                  <a:srgbClr val="000000">
                    <a:alpha val="43137"/>
                  </a:srgbClr>
                </a:outerShdw>
              </a:effectLst>
            </a:endParaRPr>
          </a:p>
          <a:p>
            <a:pPr algn="ctr"/>
            <a:endParaRPr lang="en-GB" sz="2800" b="1" dirty="0" smtClean="0">
              <a:effectLst>
                <a:outerShdw blurRad="38100" dist="38100" dir="2700000" algn="tl">
                  <a:srgbClr val="000000">
                    <a:alpha val="43137"/>
                  </a:srgbClr>
                </a:outerShdw>
              </a:effectLst>
            </a:endParaRPr>
          </a:p>
          <a:p>
            <a:pPr algn="ctr"/>
            <a:endParaRPr lang="en-GB" sz="2800" b="1" dirty="0">
              <a:effectLst>
                <a:outerShdw blurRad="38100" dist="38100" dir="2700000" algn="tl">
                  <a:srgbClr val="000000">
                    <a:alpha val="43137"/>
                  </a:srgbClr>
                </a:outerShdw>
              </a:effectLst>
            </a:endParaRPr>
          </a:p>
          <a:p>
            <a:pPr algn="ctr"/>
            <a:endParaRPr lang="en-GB" sz="2800" b="1" dirty="0">
              <a:effectLst>
                <a:outerShdw blurRad="38100" dist="38100" dir="2700000" algn="tl">
                  <a:srgbClr val="000000">
                    <a:alpha val="43137"/>
                  </a:srgbClr>
                </a:outerShdw>
              </a:effectLst>
            </a:endParaRPr>
          </a:p>
        </p:txBody>
      </p:sp>
      <p:sp>
        <p:nvSpPr>
          <p:cNvPr id="6" name="Oval 5"/>
          <p:cNvSpPr/>
          <p:nvPr/>
        </p:nvSpPr>
        <p:spPr>
          <a:xfrm>
            <a:off x="3629860" y="3029803"/>
            <a:ext cx="2228838" cy="2208096"/>
          </a:xfrm>
          <a:prstGeom prst="ellipse">
            <a:avLst/>
          </a:prstGeom>
          <a:gradFill>
            <a:gsLst>
              <a:gs pos="0">
                <a:schemeClr val="accent1">
                  <a:lumMod val="20000"/>
                  <a:lumOff val="8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800" b="1" dirty="0" smtClean="0">
                <a:effectLst>
                  <a:outerShdw blurRad="38100" dist="38100" dir="2700000" algn="tl">
                    <a:srgbClr val="000000">
                      <a:alpha val="43137"/>
                    </a:srgbClr>
                  </a:outerShdw>
                </a:effectLst>
              </a:rPr>
              <a:t>National</a:t>
            </a:r>
            <a:endParaRPr lang="en-GB"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7398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500"/>
                                        <p:tgtEl>
                                          <p:spTgt spid="7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5" grpId="0" animBg="1"/>
      <p:bldP spid="77" grpId="0" animBg="1"/>
      <p:bldP spid="78" grpId="0" animBg="1"/>
      <p:bldP spid="13" grpId="0" animBg="1"/>
      <p:bldP spid="12"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21635" y="1424231"/>
            <a:ext cx="6869374" cy="616606"/>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US" sz="2300" dirty="0" smtClean="0"/>
              <a:t>Assessment issues</a:t>
            </a:r>
            <a:endParaRPr lang="en-US" sz="2300" dirty="0"/>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592" y="2040837"/>
            <a:ext cx="7845286" cy="3788343"/>
          </a:xfrm>
          <a:prstGeom prst="rect">
            <a:avLst/>
          </a:prstGeom>
          <a:noFill/>
          <a:ln>
            <a:noFill/>
          </a:ln>
        </p:spPr>
      </p:pic>
      <p:sp>
        <p:nvSpPr>
          <p:cNvPr id="3" name="Rectangle 2"/>
          <p:cNvSpPr/>
          <p:nvPr/>
        </p:nvSpPr>
        <p:spPr>
          <a:xfrm>
            <a:off x="556590" y="6114080"/>
            <a:ext cx="7712765" cy="338554"/>
          </a:xfrm>
          <a:prstGeom prst="rect">
            <a:avLst/>
          </a:prstGeom>
        </p:spPr>
        <p:txBody>
          <a:bodyPr wrap="square">
            <a:spAutoFit/>
          </a:bodyPr>
          <a:lstStyle/>
          <a:p>
            <a:r>
              <a:rPr lang="en-GB" sz="1600" dirty="0">
                <a:latin typeface="Arial" panose="020B0604020202020204" pitchFamily="34" charset="0"/>
                <a:cs typeface="Arial" panose="020B0604020202020204" pitchFamily="34" charset="0"/>
              </a:rPr>
              <a:t>Source: </a:t>
            </a:r>
            <a:r>
              <a:rPr lang="en-GB" sz="1600" dirty="0" err="1">
                <a:latin typeface="Arial" panose="020B0604020202020204" pitchFamily="34" charset="0"/>
                <a:cs typeface="Arial" panose="020B0604020202020204" pitchFamily="34" charset="0"/>
              </a:rPr>
              <a:t>CIA4OPM</a:t>
            </a:r>
            <a:r>
              <a:rPr lang="en-GB" sz="1600" dirty="0">
                <a:latin typeface="Arial" panose="020B0604020202020204" pitchFamily="34" charset="0"/>
                <a:cs typeface="Arial" panose="020B0604020202020204" pitchFamily="34" charset="0"/>
              </a:rPr>
              <a:t>, 2011. Adopted from European Commission, 2004, p. 39.</a:t>
            </a:r>
          </a:p>
        </p:txBody>
      </p:sp>
    </p:spTree>
    <p:extLst>
      <p:ext uri="{BB962C8B-B14F-4D97-AF65-F5344CB8AC3E}">
        <p14:creationId xmlns:p14="http://schemas.microsoft.com/office/powerpoint/2010/main" val="7560217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642793" cy="758387"/>
          </a:xfrm>
        </p:spPr>
        <p:txBody>
          <a:bodyPr>
            <a:normAutofit/>
          </a:bodyPr>
          <a:lstStyle/>
          <a:p>
            <a:r>
              <a:rPr lang="en-US" dirty="0" smtClean="0"/>
              <a:t>Theory-based evaluation</a:t>
            </a:r>
            <a:endParaRPr lang="en-US" dirty="0"/>
          </a:p>
        </p:txBody>
      </p:sp>
      <p:sp>
        <p:nvSpPr>
          <p:cNvPr id="14" name="Content Placeholder 13"/>
          <p:cNvSpPr>
            <a:spLocks noGrp="1"/>
          </p:cNvSpPr>
          <p:nvPr>
            <p:ph idx="1"/>
          </p:nvPr>
        </p:nvSpPr>
        <p:spPr>
          <a:xfrm>
            <a:off x="1130400" y="2177143"/>
            <a:ext cx="7642538" cy="4250161"/>
          </a:xfrm>
        </p:spPr>
        <p:txBody>
          <a:bodyPr>
            <a:normAutofit/>
          </a:bodyPr>
          <a:lstStyle/>
          <a:p>
            <a:pPr>
              <a:lnSpc>
                <a:spcPct val="120000"/>
              </a:lnSpc>
            </a:pPr>
            <a:r>
              <a:rPr lang="en-US" sz="1800" dirty="0"/>
              <a:t>“Theory-based evaluation examines conditions of </a:t>
            </a:r>
            <a:r>
              <a:rPr lang="en-US" sz="1800" dirty="0" err="1"/>
              <a:t>programme</a:t>
            </a:r>
            <a:r>
              <a:rPr lang="en-US" sz="1800" dirty="0"/>
              <a:t> implementation and mechanisms that mediate between processes and outcomes as a means to understand when and how </a:t>
            </a:r>
            <a:r>
              <a:rPr lang="en-US" sz="1800" dirty="0" err="1"/>
              <a:t>programmes</a:t>
            </a:r>
            <a:r>
              <a:rPr lang="en-US" sz="1800" dirty="0"/>
              <a:t> work.” (Weiss, 1997, p. 68</a:t>
            </a:r>
            <a:r>
              <a:rPr lang="en-US" sz="1800" dirty="0" smtClean="0"/>
              <a:t>)</a:t>
            </a:r>
          </a:p>
          <a:p>
            <a:pPr>
              <a:lnSpc>
                <a:spcPct val="120000"/>
              </a:lnSpc>
            </a:pPr>
            <a:r>
              <a:rPr lang="en-US" sz="1800" b="1" dirty="0" err="1" smtClean="0"/>
              <a:t>Programme</a:t>
            </a:r>
            <a:r>
              <a:rPr lang="en-US" sz="1800" b="1" dirty="0" smtClean="0"/>
              <a:t> theory</a:t>
            </a:r>
            <a:r>
              <a:rPr lang="en-US" sz="1800" dirty="0" smtClean="0"/>
              <a:t>: </a:t>
            </a:r>
            <a:r>
              <a:rPr lang="en-GB" sz="1800" dirty="0"/>
              <a:t>the theoretical assumptions underlying an intervention </a:t>
            </a:r>
            <a:r>
              <a:rPr lang="en-GB" sz="1800" dirty="0" smtClean="0"/>
              <a:t>according </a:t>
            </a:r>
            <a:r>
              <a:rPr lang="en-GB" sz="1800" dirty="0"/>
              <a:t>to which the intervention should work</a:t>
            </a:r>
            <a:endParaRPr lang="en-US" sz="1800" dirty="0" smtClean="0"/>
          </a:p>
          <a:p>
            <a:pPr>
              <a:lnSpc>
                <a:spcPct val="120000"/>
              </a:lnSpc>
            </a:pPr>
            <a:r>
              <a:rPr lang="en-GB" sz="1800" dirty="0" smtClean="0"/>
              <a:t>what </a:t>
            </a:r>
            <a:r>
              <a:rPr lang="en-GB" sz="1800" dirty="0"/>
              <a:t>works for whom in which area and under what conditions?</a:t>
            </a:r>
            <a:r>
              <a:rPr lang="en-US" sz="1800" dirty="0" smtClean="0"/>
              <a:t> (conditionality and causality)</a:t>
            </a:r>
          </a:p>
          <a:p>
            <a:pPr>
              <a:lnSpc>
                <a:spcPct val="120000"/>
              </a:lnSpc>
            </a:pPr>
            <a:r>
              <a:rPr lang="en-GB" sz="1800" dirty="0" smtClean="0"/>
              <a:t>Enables identification </a:t>
            </a:r>
            <a:r>
              <a:rPr lang="en-GB" sz="1800" dirty="0"/>
              <a:t>of </a:t>
            </a:r>
            <a:r>
              <a:rPr lang="en-GB" sz="1800" dirty="0" smtClean="0"/>
              <a:t>expected </a:t>
            </a:r>
            <a:r>
              <a:rPr lang="en-GB" sz="1800" dirty="0"/>
              <a:t>and unexpected </a:t>
            </a:r>
            <a:r>
              <a:rPr lang="en-GB" sz="1800" dirty="0" smtClean="0"/>
              <a:t>impacts</a:t>
            </a:r>
            <a:endParaRPr lang="en-GB" sz="1800" dirty="0"/>
          </a:p>
          <a:p>
            <a:pPr>
              <a:lnSpc>
                <a:spcPct val="120000"/>
              </a:lnSpc>
            </a:pPr>
            <a:endParaRPr lang="en-US" sz="1800" dirty="0" smtClean="0"/>
          </a:p>
          <a:p>
            <a:pPr marL="457200" lvl="1" indent="0">
              <a:lnSpc>
                <a:spcPct val="120000"/>
              </a:lnSpc>
              <a:buNone/>
            </a:pPr>
            <a:endParaRPr lang="en-US" sz="1800" dirty="0" smtClean="0"/>
          </a:p>
          <a:p>
            <a:pPr>
              <a:lnSpc>
                <a:spcPct val="120000"/>
              </a:lnSpc>
            </a:pPr>
            <a:endParaRPr lang="en-US" sz="1800" dirty="0" smtClean="0"/>
          </a:p>
          <a:p>
            <a:pPr>
              <a:lnSpc>
                <a:spcPct val="120000"/>
              </a:lnSpc>
            </a:pPr>
            <a:endParaRPr lang="en-US" sz="1800" dirty="0" smtClean="0"/>
          </a:p>
          <a:p>
            <a:pPr>
              <a:lnSpc>
                <a:spcPct val="120000"/>
              </a:lnSpc>
            </a:pPr>
            <a:endParaRPr lang="en-US" sz="1800" dirty="0"/>
          </a:p>
        </p:txBody>
      </p:sp>
    </p:spTree>
    <p:extLst>
      <p:ext uri="{BB962C8B-B14F-4D97-AF65-F5344CB8AC3E}">
        <p14:creationId xmlns:p14="http://schemas.microsoft.com/office/powerpoint/2010/main" val="19473777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821635" y="2040836"/>
            <a:ext cx="7712765" cy="4664764"/>
          </a:xfrm>
        </p:spPr>
        <p:txBody>
          <a:bodyPr>
            <a:normAutofit/>
          </a:bodyPr>
          <a:lstStyle/>
          <a:p>
            <a:pPr marL="0" indent="0">
              <a:lnSpc>
                <a:spcPct val="120000"/>
              </a:lnSpc>
              <a:spcBef>
                <a:spcPts val="0"/>
              </a:spcBef>
              <a:spcAft>
                <a:spcPts val="300"/>
              </a:spcAft>
              <a:buNone/>
            </a:pPr>
            <a:r>
              <a:rPr lang="en-GB" sz="1800" dirty="0" smtClean="0"/>
              <a:t>Intervention logic and Objectives hierarchy are part of a Programme Theory Matrix (Funnell, 2000). A programme theory matrix includes </a:t>
            </a:r>
          </a:p>
          <a:p>
            <a:pPr marL="742950" indent="-742950">
              <a:lnSpc>
                <a:spcPct val="120000"/>
              </a:lnSpc>
              <a:spcBef>
                <a:spcPts val="0"/>
              </a:spcBef>
              <a:spcAft>
                <a:spcPts val="300"/>
              </a:spcAft>
              <a:buAutoNum type="arabicParenR"/>
            </a:pPr>
            <a:r>
              <a:rPr lang="en-GB" sz="1800" dirty="0" smtClean="0"/>
              <a:t>intended outcomes, </a:t>
            </a:r>
          </a:p>
          <a:p>
            <a:pPr marL="742950" indent="-742950">
              <a:lnSpc>
                <a:spcPct val="120000"/>
              </a:lnSpc>
              <a:spcBef>
                <a:spcPts val="0"/>
              </a:spcBef>
              <a:spcAft>
                <a:spcPts val="300"/>
              </a:spcAft>
              <a:buFont typeface="Arial"/>
              <a:buAutoNum type="arabicParenR"/>
            </a:pPr>
            <a:r>
              <a:rPr lang="en-GB" sz="1800" dirty="0"/>
              <a:t>activities and resources of programme, </a:t>
            </a:r>
          </a:p>
          <a:p>
            <a:pPr marL="742950" indent="-742950">
              <a:lnSpc>
                <a:spcPct val="120000"/>
              </a:lnSpc>
              <a:spcBef>
                <a:spcPts val="0"/>
              </a:spcBef>
              <a:spcAft>
                <a:spcPts val="300"/>
              </a:spcAft>
              <a:buAutoNum type="arabicParenR"/>
            </a:pPr>
            <a:r>
              <a:rPr lang="en-GB" sz="1800" dirty="0" smtClean="0"/>
              <a:t>success criteria, </a:t>
            </a:r>
          </a:p>
          <a:p>
            <a:pPr marL="742950" indent="-742950">
              <a:lnSpc>
                <a:spcPct val="120000"/>
              </a:lnSpc>
              <a:spcBef>
                <a:spcPts val="0"/>
              </a:spcBef>
              <a:spcAft>
                <a:spcPts val="300"/>
              </a:spcAft>
              <a:buAutoNum type="arabicParenR"/>
            </a:pPr>
            <a:r>
              <a:rPr lang="en-GB" sz="1800" dirty="0" smtClean="0"/>
              <a:t>programme </a:t>
            </a:r>
            <a:r>
              <a:rPr lang="en-GB" sz="1800" dirty="0"/>
              <a:t>factors affecting success</a:t>
            </a:r>
            <a:r>
              <a:rPr lang="en-GB" sz="1800" dirty="0" smtClean="0"/>
              <a:t>, </a:t>
            </a:r>
          </a:p>
          <a:p>
            <a:pPr marL="742950" indent="-742950">
              <a:lnSpc>
                <a:spcPct val="120000"/>
              </a:lnSpc>
              <a:spcBef>
                <a:spcPts val="0"/>
              </a:spcBef>
              <a:spcAft>
                <a:spcPts val="300"/>
              </a:spcAft>
              <a:buAutoNum type="arabicParenR"/>
            </a:pPr>
            <a:r>
              <a:rPr lang="en-GB" sz="1800" dirty="0" smtClean="0"/>
              <a:t>non-programme </a:t>
            </a:r>
            <a:r>
              <a:rPr lang="en-GB" sz="1800" dirty="0"/>
              <a:t>factors affecting success, </a:t>
            </a:r>
            <a:endParaRPr lang="en-GB" sz="1800" dirty="0" smtClean="0"/>
          </a:p>
          <a:p>
            <a:pPr marL="742950" indent="-742950">
              <a:lnSpc>
                <a:spcPct val="120000"/>
              </a:lnSpc>
              <a:spcBef>
                <a:spcPts val="0"/>
              </a:spcBef>
              <a:spcAft>
                <a:spcPts val="300"/>
              </a:spcAft>
              <a:buAutoNum type="arabicParenR"/>
            </a:pPr>
            <a:r>
              <a:rPr lang="en-GB" sz="1800" dirty="0" smtClean="0"/>
              <a:t>performance </a:t>
            </a:r>
            <a:r>
              <a:rPr lang="en-GB" sz="1800" dirty="0"/>
              <a:t>information (examples for points 2 to </a:t>
            </a:r>
            <a:r>
              <a:rPr lang="en-GB" sz="1800" dirty="0" smtClean="0"/>
              <a:t>5)</a:t>
            </a:r>
          </a:p>
          <a:p>
            <a:pPr marL="742950" indent="-742950">
              <a:lnSpc>
                <a:spcPct val="120000"/>
              </a:lnSpc>
              <a:spcBef>
                <a:spcPts val="0"/>
              </a:spcBef>
              <a:spcAft>
                <a:spcPts val="300"/>
              </a:spcAft>
              <a:buAutoNum type="arabicParenR"/>
            </a:pPr>
            <a:r>
              <a:rPr lang="en-GB" sz="1800" dirty="0" smtClean="0"/>
              <a:t>sources </a:t>
            </a:r>
            <a:r>
              <a:rPr lang="en-GB" sz="1800" dirty="0"/>
              <a:t>of </a:t>
            </a:r>
            <a:r>
              <a:rPr lang="en-GB" sz="1800" dirty="0" smtClean="0"/>
              <a:t>data</a:t>
            </a:r>
            <a:endParaRPr lang="en-GB" sz="1800" dirty="0" smtClean="0">
              <a:sym typeface="Wingdings"/>
            </a:endParaRPr>
          </a:p>
          <a:p>
            <a:pPr marL="0" indent="0">
              <a:lnSpc>
                <a:spcPct val="120000"/>
              </a:lnSpc>
              <a:spcBef>
                <a:spcPts val="0"/>
              </a:spcBef>
              <a:spcAft>
                <a:spcPts val="300"/>
              </a:spcAft>
              <a:buNone/>
            </a:pPr>
            <a:endParaRPr lang="en-GB" sz="1800" dirty="0" smtClean="0"/>
          </a:p>
          <a:p>
            <a:pPr marL="0" indent="0">
              <a:lnSpc>
                <a:spcPct val="120000"/>
              </a:lnSpc>
              <a:spcBef>
                <a:spcPts val="0"/>
              </a:spcBef>
              <a:spcAft>
                <a:spcPts val="300"/>
              </a:spcAft>
              <a:buNone/>
            </a:pPr>
            <a:endParaRPr lang="en-US" sz="1800" dirty="0"/>
          </a:p>
        </p:txBody>
      </p:sp>
      <p:sp>
        <p:nvSpPr>
          <p:cNvPr id="5" name="Title 1"/>
          <p:cNvSpPr txBox="1">
            <a:spLocks/>
          </p:cNvSpPr>
          <p:nvPr/>
        </p:nvSpPr>
        <p:spPr>
          <a:xfrm>
            <a:off x="821635" y="1424231"/>
            <a:ext cx="6869374" cy="616606"/>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US" dirty="0" err="1" smtClean="0"/>
              <a:t>Programme</a:t>
            </a:r>
            <a:r>
              <a:rPr lang="en-US" dirty="0" smtClean="0"/>
              <a:t> Theory Matrix</a:t>
            </a:r>
            <a:endParaRPr lang="en-US" dirty="0"/>
          </a:p>
        </p:txBody>
      </p:sp>
      <p:sp>
        <p:nvSpPr>
          <p:cNvPr id="7" name="Rounded Rectangle 6"/>
          <p:cNvSpPr/>
          <p:nvPr/>
        </p:nvSpPr>
        <p:spPr>
          <a:xfrm>
            <a:off x="1470991" y="2796209"/>
            <a:ext cx="6533322"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Intervention logic model and Objective Hierarchy</a:t>
            </a:r>
            <a:endParaRPr lang="en-GB" dirty="0"/>
          </a:p>
        </p:txBody>
      </p:sp>
      <p:sp>
        <p:nvSpPr>
          <p:cNvPr id="8" name="Rounded Rectangle 7"/>
          <p:cNvSpPr/>
          <p:nvPr/>
        </p:nvSpPr>
        <p:spPr>
          <a:xfrm>
            <a:off x="1470991" y="4683357"/>
            <a:ext cx="6533322" cy="7023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Indicators, data sources, data collection and analysis methods</a:t>
            </a:r>
            <a:endParaRPr lang="en-GB" dirty="0"/>
          </a:p>
        </p:txBody>
      </p:sp>
    </p:spTree>
    <p:extLst>
      <p:ext uri="{BB962C8B-B14F-4D97-AF65-F5344CB8AC3E}">
        <p14:creationId xmlns:p14="http://schemas.microsoft.com/office/powerpoint/2010/main" val="284889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83951"/>
            <a:ext cx="8013855" cy="758387"/>
          </a:xfrm>
        </p:spPr>
        <p:txBody>
          <a:bodyPr>
            <a:normAutofit/>
          </a:bodyPr>
          <a:lstStyle/>
          <a:p>
            <a:r>
              <a:rPr lang="en-US" sz="2300" dirty="0" err="1" smtClean="0"/>
              <a:t>Programme</a:t>
            </a:r>
            <a:r>
              <a:rPr lang="en-US" sz="2300" dirty="0" smtClean="0"/>
              <a:t> theory vs. Intervention logic </a:t>
            </a:r>
            <a:endParaRPr lang="en-US" sz="2300" dirty="0"/>
          </a:p>
        </p:txBody>
      </p:sp>
      <p:sp>
        <p:nvSpPr>
          <p:cNvPr id="14" name="Content Placeholder 13"/>
          <p:cNvSpPr>
            <a:spLocks noGrp="1"/>
          </p:cNvSpPr>
          <p:nvPr>
            <p:ph idx="1"/>
          </p:nvPr>
        </p:nvSpPr>
        <p:spPr>
          <a:xfrm>
            <a:off x="1130400" y="2442949"/>
            <a:ext cx="7801565" cy="3683511"/>
          </a:xfrm>
        </p:spPr>
        <p:txBody>
          <a:bodyPr>
            <a:noAutofit/>
          </a:bodyPr>
          <a:lstStyle/>
          <a:p>
            <a:r>
              <a:rPr lang="en-GB" sz="1800" dirty="0" smtClean="0"/>
              <a:t>Programme </a:t>
            </a:r>
            <a:r>
              <a:rPr lang="en-GB" sz="1800" dirty="0"/>
              <a:t>theory </a:t>
            </a:r>
            <a:r>
              <a:rPr lang="en-GB" sz="1800" dirty="0" smtClean="0"/>
              <a:t>leads to / requires, but is NOT, the </a:t>
            </a:r>
            <a:r>
              <a:rPr lang="en-GB" sz="1800" dirty="0"/>
              <a:t>intervention </a:t>
            </a:r>
            <a:r>
              <a:rPr lang="en-GB" sz="1800" dirty="0" smtClean="0"/>
              <a:t>logic (</a:t>
            </a:r>
            <a:r>
              <a:rPr lang="en-US" sz="1800" dirty="0" smtClean="0"/>
              <a:t>Why / under what conditions ≠ what / how)</a:t>
            </a:r>
          </a:p>
          <a:p>
            <a:r>
              <a:rPr lang="en-US" sz="1800" dirty="0" err="1" smtClean="0"/>
              <a:t>Programme</a:t>
            </a:r>
            <a:r>
              <a:rPr lang="en-US" sz="1800" dirty="0" smtClean="0"/>
              <a:t> theory tries to capture the response and underlying reasons for such response ≠ intervention logic captures the activity</a:t>
            </a:r>
          </a:p>
          <a:p>
            <a:r>
              <a:rPr lang="en-GB" sz="1800" dirty="0"/>
              <a:t>A logic model is an illustration of a programme’s main components while the programme theory is the explanation of this model’s components and </a:t>
            </a:r>
            <a:r>
              <a:rPr lang="en-GB" sz="1800" dirty="0" smtClean="0"/>
              <a:t>inter-relations. </a:t>
            </a:r>
          </a:p>
          <a:p>
            <a:r>
              <a:rPr lang="en-GB" sz="1800" dirty="0" smtClean="0"/>
              <a:t>Thus, a </a:t>
            </a:r>
            <a:r>
              <a:rPr lang="en-GB" sz="1800" u="sng" dirty="0"/>
              <a:t>Logic Model </a:t>
            </a:r>
            <a:r>
              <a:rPr lang="en-GB" sz="1800" dirty="0"/>
              <a:t>that is underlined by the respective </a:t>
            </a:r>
            <a:r>
              <a:rPr lang="en-GB" sz="1800" u="sng" dirty="0"/>
              <a:t>programme theory </a:t>
            </a:r>
            <a:r>
              <a:rPr lang="en-GB" sz="1800" dirty="0"/>
              <a:t>is the </a:t>
            </a:r>
            <a:r>
              <a:rPr lang="en-GB" sz="1800" dirty="0" smtClean="0"/>
              <a:t>appropriate tool </a:t>
            </a:r>
            <a:r>
              <a:rPr lang="en-GB" sz="1800" dirty="0"/>
              <a:t>to use</a:t>
            </a:r>
            <a:endParaRPr lang="en-US" sz="1800" dirty="0"/>
          </a:p>
        </p:txBody>
      </p:sp>
    </p:spTree>
    <p:extLst>
      <p:ext uri="{BB962C8B-B14F-4D97-AF65-F5344CB8AC3E}">
        <p14:creationId xmlns:p14="http://schemas.microsoft.com/office/powerpoint/2010/main" val="3621151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4863" y="1569052"/>
            <a:ext cx="6869374" cy="758387"/>
          </a:xfrm>
        </p:spPr>
        <p:txBody>
          <a:bodyPr>
            <a:normAutofit/>
          </a:bodyPr>
          <a:lstStyle/>
          <a:p>
            <a:r>
              <a:rPr lang="en-US" sz="2300" dirty="0" smtClean="0"/>
              <a:t>Objectives’ Hierarchy</a:t>
            </a:r>
            <a:endParaRPr lang="en-US" sz="2300" dirty="0"/>
          </a:p>
        </p:txBody>
      </p:sp>
      <p:sp>
        <p:nvSpPr>
          <p:cNvPr id="6" name="Content Placeholder 13"/>
          <p:cNvSpPr>
            <a:spLocks noGrp="1"/>
          </p:cNvSpPr>
          <p:nvPr>
            <p:ph idx="1"/>
          </p:nvPr>
        </p:nvSpPr>
        <p:spPr>
          <a:xfrm>
            <a:off x="1431236" y="2327439"/>
            <a:ext cx="7098616" cy="4664764"/>
          </a:xfrm>
        </p:spPr>
        <p:txBody>
          <a:bodyPr>
            <a:normAutofit/>
          </a:bodyPr>
          <a:lstStyle/>
          <a:p>
            <a:pPr marL="0" indent="0">
              <a:spcBef>
                <a:spcPts val="0"/>
              </a:spcBef>
              <a:spcAft>
                <a:spcPts val="300"/>
              </a:spcAft>
              <a:buNone/>
            </a:pPr>
            <a:r>
              <a:rPr lang="en-GB" sz="1800" dirty="0" smtClean="0"/>
              <a:t>The outputs</a:t>
            </a:r>
            <a:r>
              <a:rPr lang="en-GB" sz="1800" dirty="0"/>
              <a:t>, results and impacts of the programmes activities </a:t>
            </a:r>
            <a:r>
              <a:rPr lang="en-GB" sz="1800" dirty="0" smtClean="0"/>
              <a:t>have </a:t>
            </a:r>
            <a:r>
              <a:rPr lang="en-GB" sz="1800" dirty="0"/>
              <a:t>to be linked and checked against the programme objectives and the wider policy goals. </a:t>
            </a:r>
            <a:endParaRPr lang="en-GB" sz="1800" dirty="0" smtClean="0"/>
          </a:p>
          <a:p>
            <a:pPr marL="0" indent="0">
              <a:spcBef>
                <a:spcPts val="0"/>
              </a:spcBef>
              <a:spcAft>
                <a:spcPts val="300"/>
              </a:spcAft>
              <a:buNone/>
            </a:pPr>
            <a:endParaRPr lang="en-GB" sz="1800" dirty="0"/>
          </a:p>
          <a:p>
            <a:pPr marL="0" indent="0">
              <a:spcBef>
                <a:spcPts val="0"/>
              </a:spcBef>
              <a:spcAft>
                <a:spcPts val="300"/>
              </a:spcAft>
              <a:buNone/>
            </a:pPr>
            <a:r>
              <a:rPr lang="en-GB" sz="1800" dirty="0" smtClean="0"/>
              <a:t>This </a:t>
            </a:r>
            <a:r>
              <a:rPr lang="en-GB" sz="1800" dirty="0"/>
              <a:t>requires building a so-called </a:t>
            </a:r>
            <a:r>
              <a:rPr lang="en-GB" sz="1800" b="1" dirty="0"/>
              <a:t>Objectives Hierarchy</a:t>
            </a:r>
            <a:r>
              <a:rPr lang="en-GB" sz="1800" dirty="0"/>
              <a:t>. In this, the objectives are structured hierarchically linking the lower-level objectives (i.e. operational) with the higher-level objectives (i.e. strategic, intermediate and global). </a:t>
            </a:r>
            <a:endParaRPr lang="en-US" sz="1800" dirty="0"/>
          </a:p>
        </p:txBody>
      </p:sp>
    </p:spTree>
    <p:extLst>
      <p:ext uri="{BB962C8B-B14F-4D97-AF65-F5344CB8AC3E}">
        <p14:creationId xmlns:p14="http://schemas.microsoft.com/office/powerpoint/2010/main" val="21334144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5235" y="469955"/>
            <a:ext cx="5987704" cy="5936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07295" y="1858539"/>
            <a:ext cx="2461192" cy="2130365"/>
          </a:xfrm>
        </p:spPr>
        <p:txBody>
          <a:bodyPr>
            <a:normAutofit/>
          </a:bodyPr>
          <a:lstStyle/>
          <a:p>
            <a:r>
              <a:rPr lang="en-GB" sz="2300" dirty="0" err="1" smtClean="0"/>
              <a:t>FACCE-JPI</a:t>
            </a:r>
            <a:r>
              <a:rPr lang="en-GB" sz="2300" dirty="0" smtClean="0"/>
              <a:t> Evaluation Framework</a:t>
            </a:r>
            <a:endParaRPr lang="en-GB" sz="2300" dirty="0"/>
          </a:p>
        </p:txBody>
      </p:sp>
      <p:sp>
        <p:nvSpPr>
          <p:cNvPr id="3" name="Content Placeholder 2"/>
          <p:cNvSpPr>
            <a:spLocks noGrp="1"/>
          </p:cNvSpPr>
          <p:nvPr>
            <p:ph idx="1"/>
          </p:nvPr>
        </p:nvSpPr>
        <p:spPr>
          <a:xfrm>
            <a:off x="507295" y="3843819"/>
            <a:ext cx="2117416" cy="2571652"/>
          </a:xfrm>
        </p:spPr>
        <p:txBody>
          <a:bodyPr>
            <a:noAutofit/>
          </a:bodyPr>
          <a:lstStyle/>
          <a:p>
            <a:pPr marL="0" indent="0">
              <a:buNone/>
            </a:pPr>
            <a:r>
              <a:rPr lang="en-GB" sz="1600" dirty="0" smtClean="0"/>
              <a:t>Source:</a:t>
            </a:r>
            <a:endParaRPr lang="en-GB" sz="1600" dirty="0"/>
          </a:p>
          <a:p>
            <a:pPr marL="0" indent="0">
              <a:buNone/>
            </a:pPr>
            <a:r>
              <a:rPr lang="en-US" sz="1600" dirty="0" smtClean="0">
                <a:hlinkClick r:id="rId3"/>
              </a:rPr>
              <a:t>Framework </a:t>
            </a:r>
            <a:r>
              <a:rPr lang="en-US" sz="1600" dirty="0">
                <a:hlinkClick r:id="rId3"/>
              </a:rPr>
              <a:t>for monitoring and evaluation of </a:t>
            </a:r>
            <a:r>
              <a:rPr lang="en-US" sz="1600" dirty="0" err="1">
                <a:hlinkClick r:id="rId3"/>
              </a:rPr>
              <a:t>FACCE-JPI</a:t>
            </a:r>
            <a:r>
              <a:rPr lang="en-US" sz="1600" dirty="0">
                <a:hlinkClick r:id="rId3"/>
              </a:rPr>
              <a:t> and its joint actions </a:t>
            </a:r>
          </a:p>
          <a:p>
            <a:pPr marL="0" indent="0">
              <a:buNone/>
            </a:pPr>
            <a:r>
              <a:rPr lang="en-GB" sz="1600" dirty="0">
                <a:hlinkClick r:id="rId3"/>
              </a:rPr>
              <a:t>Deliverable no. 3.5 </a:t>
            </a:r>
          </a:p>
          <a:p>
            <a:pPr marL="0" indent="0">
              <a:buNone/>
            </a:pPr>
            <a:r>
              <a:rPr lang="en-GB" sz="1600" dirty="0" err="1">
                <a:hlinkClick r:id="rId3"/>
              </a:rPr>
              <a:t>FACCE</a:t>
            </a:r>
            <a:r>
              <a:rPr lang="en-GB" sz="1600" dirty="0">
                <a:hlinkClick r:id="rId3"/>
              </a:rPr>
              <a:t> CSA </a:t>
            </a:r>
          </a:p>
          <a:p>
            <a:pPr marL="0" indent="0">
              <a:buNone/>
            </a:pPr>
            <a:r>
              <a:rPr lang="en-GB" sz="1600" dirty="0">
                <a:hlinkClick r:id="rId3"/>
              </a:rPr>
              <a:t>September, </a:t>
            </a:r>
            <a:r>
              <a:rPr lang="en-GB" sz="1600" dirty="0" smtClean="0">
                <a:hlinkClick r:id="rId3"/>
              </a:rPr>
              <a:t>2013</a:t>
            </a:r>
            <a:r>
              <a:rPr lang="en-GB" sz="1600" dirty="0" smtClean="0"/>
              <a:t>.</a:t>
            </a:r>
            <a:endParaRPr lang="en-GB" sz="1600" dirty="0"/>
          </a:p>
        </p:txBody>
      </p:sp>
    </p:spTree>
    <p:extLst>
      <p:ext uri="{BB962C8B-B14F-4D97-AF65-F5344CB8AC3E}">
        <p14:creationId xmlns:p14="http://schemas.microsoft.com/office/powerpoint/2010/main" val="2510001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9778" y="1995488"/>
            <a:ext cx="6786562" cy="4393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2375338" y="606209"/>
            <a:ext cx="6921062" cy="2130365"/>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GB" sz="2300" dirty="0" smtClean="0"/>
              <a:t>JP AMR Monitoring &amp; Evaluation Framework</a:t>
            </a:r>
            <a:br>
              <a:rPr lang="en-GB" sz="2300" dirty="0" smtClean="0"/>
            </a:br>
            <a:r>
              <a:rPr lang="en-GB" sz="1600" b="0" dirty="0" smtClean="0"/>
              <a:t>(Source: </a:t>
            </a:r>
            <a:r>
              <a:rPr lang="en-GB" sz="1600" b="0" dirty="0" smtClean="0">
                <a:hlinkClick r:id="rId3"/>
              </a:rPr>
              <a:t>http://</a:t>
            </a:r>
            <a:r>
              <a:rPr lang="en-GB" sz="1600" b="0" dirty="0" err="1" smtClean="0">
                <a:hlinkClick r:id="rId3"/>
              </a:rPr>
              <a:t>www.jpiamr.eu</a:t>
            </a:r>
            <a:r>
              <a:rPr lang="en-GB" sz="1600" b="0" dirty="0" smtClean="0">
                <a:hlinkClick r:id="rId3"/>
              </a:rPr>
              <a:t>/activities/</a:t>
            </a:r>
            <a:r>
              <a:rPr lang="en-GB" sz="1600" b="0" dirty="0" smtClean="0"/>
              <a:t>) after </a:t>
            </a:r>
            <a:r>
              <a:rPr lang="en-GB" sz="1600" b="0" dirty="0" err="1" smtClean="0"/>
              <a:t>JPISTOCOWORK</a:t>
            </a:r>
            <a:r>
              <a:rPr lang="en-GB" sz="1600" b="0" dirty="0" smtClean="0"/>
              <a:t> </a:t>
            </a:r>
            <a:r>
              <a:rPr lang="en-GB" sz="1600" b="0" dirty="0" err="1" smtClean="0"/>
              <a:t>D3_3</a:t>
            </a:r>
            <a:r>
              <a:rPr lang="en-GB" sz="1600" b="0" dirty="0" smtClean="0"/>
              <a:t> Report on Evaluation Principles)</a:t>
            </a:r>
            <a:endParaRPr lang="en-GB" sz="1600" b="0" dirty="0"/>
          </a:p>
        </p:txBody>
      </p:sp>
      <p:sp>
        <p:nvSpPr>
          <p:cNvPr id="4" name="Rounded Rectangle 3"/>
          <p:cNvSpPr/>
          <p:nvPr/>
        </p:nvSpPr>
        <p:spPr>
          <a:xfrm>
            <a:off x="7164790" y="5186149"/>
            <a:ext cx="1665311" cy="982639"/>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scientific level</a:t>
            </a:r>
            <a:endParaRPr lang="en-GB" sz="2000" dirty="0">
              <a:solidFill>
                <a:schemeClr val="bg1"/>
              </a:solidFill>
            </a:endParaRPr>
          </a:p>
        </p:txBody>
      </p:sp>
      <p:sp>
        <p:nvSpPr>
          <p:cNvPr id="6" name="Rounded Rectangle 5"/>
          <p:cNvSpPr/>
          <p:nvPr/>
        </p:nvSpPr>
        <p:spPr>
          <a:xfrm>
            <a:off x="5499442" y="3963647"/>
            <a:ext cx="1733588" cy="1017786"/>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operational / funding level</a:t>
            </a:r>
            <a:endParaRPr lang="en-GB" sz="2000" dirty="0">
              <a:solidFill>
                <a:schemeClr val="bg1"/>
              </a:solidFill>
            </a:endParaRPr>
          </a:p>
        </p:txBody>
      </p:sp>
      <p:sp>
        <p:nvSpPr>
          <p:cNvPr id="7" name="Rounded Rectangle 6"/>
          <p:cNvSpPr/>
          <p:nvPr/>
        </p:nvSpPr>
        <p:spPr>
          <a:xfrm>
            <a:off x="4102280" y="2519259"/>
            <a:ext cx="2858077" cy="1017786"/>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the strategic level</a:t>
            </a:r>
            <a:endParaRPr lang="en-GB" sz="2000" dirty="0">
              <a:solidFill>
                <a:schemeClr val="bg1"/>
              </a:solidFill>
            </a:endParaRPr>
          </a:p>
        </p:txBody>
      </p:sp>
    </p:spTree>
    <p:extLst>
      <p:ext uri="{BB962C8B-B14F-4D97-AF65-F5344CB8AC3E}">
        <p14:creationId xmlns:p14="http://schemas.microsoft.com/office/powerpoint/2010/main" val="420632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994" y="1992573"/>
            <a:ext cx="7961052" cy="4403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le 1"/>
          <p:cNvSpPr txBox="1">
            <a:spLocks/>
          </p:cNvSpPr>
          <p:nvPr/>
        </p:nvSpPr>
        <p:spPr>
          <a:xfrm>
            <a:off x="2222938" y="927390"/>
            <a:ext cx="6921062" cy="2130365"/>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GB" sz="2300" dirty="0" err="1" smtClean="0"/>
              <a:t>JPIs</a:t>
            </a:r>
            <a:r>
              <a:rPr lang="en-GB" sz="2300" dirty="0" smtClean="0"/>
              <a:t> to Co-Work Framework</a:t>
            </a:r>
          </a:p>
          <a:p>
            <a:r>
              <a:rPr lang="en-GB" sz="1600" b="0" dirty="0" smtClean="0"/>
              <a:t>(Source: </a:t>
            </a:r>
            <a:r>
              <a:rPr lang="en-GB" sz="1600" b="0" dirty="0" err="1" smtClean="0"/>
              <a:t>D3_3</a:t>
            </a:r>
            <a:r>
              <a:rPr lang="en-GB" sz="1600" b="0" dirty="0" smtClean="0"/>
              <a:t> Report on Evaluation Principles)</a:t>
            </a:r>
            <a:endParaRPr lang="en-GB" sz="1600" b="0" dirty="0"/>
          </a:p>
        </p:txBody>
      </p:sp>
    </p:spTree>
    <p:extLst>
      <p:ext uri="{BB962C8B-B14F-4D97-AF65-F5344CB8AC3E}">
        <p14:creationId xmlns:p14="http://schemas.microsoft.com/office/powerpoint/2010/main" val="680035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399" y="1227480"/>
            <a:ext cx="8665124" cy="513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42399" y="5677469"/>
            <a:ext cx="4134067" cy="44899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GB" dirty="0" smtClean="0">
                <a:solidFill>
                  <a:schemeClr val="tx1"/>
                </a:solidFill>
              </a:rPr>
              <a:t>Source: The Magenta Book</a:t>
            </a:r>
            <a:endParaRPr lang="en-GB" dirty="0">
              <a:solidFill>
                <a:schemeClr val="tx1"/>
              </a:solidFill>
            </a:endParaRPr>
          </a:p>
        </p:txBody>
      </p:sp>
    </p:spTree>
    <p:extLst>
      <p:ext uri="{BB962C8B-B14F-4D97-AF65-F5344CB8AC3E}">
        <p14:creationId xmlns:p14="http://schemas.microsoft.com/office/powerpoint/2010/main" val="31832708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699955" cy="758387"/>
          </a:xfrm>
        </p:spPr>
        <p:txBody>
          <a:bodyPr>
            <a:normAutofit/>
          </a:bodyPr>
          <a:lstStyle/>
          <a:p>
            <a:endParaRPr lang="en-GB" dirty="0"/>
          </a:p>
        </p:txBody>
      </p:sp>
      <p:sp>
        <p:nvSpPr>
          <p:cNvPr id="3" name="Content Placeholder 2"/>
          <p:cNvSpPr>
            <a:spLocks noGrp="1"/>
          </p:cNvSpPr>
          <p:nvPr>
            <p:ph idx="1"/>
          </p:nvPr>
        </p:nvSpPr>
        <p:spPr/>
        <p:txBody>
          <a:bodyPr/>
          <a:lstStyle/>
          <a:p>
            <a:pPr marL="0" indent="0">
              <a:buNone/>
            </a:pPr>
            <a:r>
              <a:rPr lang="en-GB" b="1" dirty="0"/>
              <a:t>Towards an impact assessment of alignment</a:t>
            </a:r>
          </a:p>
          <a:p>
            <a:r>
              <a:rPr lang="en-GB" dirty="0" smtClean="0"/>
              <a:t>Examples of existing frameworks for monitoring and evaluation of </a:t>
            </a:r>
            <a:r>
              <a:rPr lang="en-GB" dirty="0" err="1" smtClean="0"/>
              <a:t>JPIs</a:t>
            </a:r>
            <a:endParaRPr lang="en-GB" dirty="0" smtClean="0"/>
          </a:p>
          <a:p>
            <a:r>
              <a:rPr lang="en-GB" dirty="0" smtClean="0"/>
              <a:t>Alignment as a pre-condition as well as an impact</a:t>
            </a:r>
            <a:endParaRPr lang="en-GB" dirty="0"/>
          </a:p>
        </p:txBody>
      </p:sp>
    </p:spTree>
    <p:extLst>
      <p:ext uri="{BB962C8B-B14F-4D97-AF65-F5344CB8AC3E}">
        <p14:creationId xmlns:p14="http://schemas.microsoft.com/office/powerpoint/2010/main" val="15920187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6" y="1620000"/>
            <a:ext cx="8013854" cy="758387"/>
          </a:xfrm>
        </p:spPr>
        <p:txBody>
          <a:bodyPr>
            <a:normAutofit/>
          </a:bodyPr>
          <a:lstStyle/>
          <a:p>
            <a:r>
              <a:rPr lang="en-GB" dirty="0" smtClean="0"/>
              <a:t>A first cross-read between different frameworks</a:t>
            </a:r>
            <a:endParaRPr lang="en-GB" dirty="0"/>
          </a:p>
        </p:txBody>
      </p:sp>
      <p:sp>
        <p:nvSpPr>
          <p:cNvPr id="3" name="Content Placeholder 2"/>
          <p:cNvSpPr>
            <a:spLocks noGrp="1"/>
          </p:cNvSpPr>
          <p:nvPr>
            <p:ph idx="1"/>
          </p:nvPr>
        </p:nvSpPr>
        <p:spPr>
          <a:xfrm>
            <a:off x="1130400" y="2710800"/>
            <a:ext cx="7617815" cy="3415660"/>
          </a:xfrm>
        </p:spPr>
        <p:txBody>
          <a:bodyPr>
            <a:normAutofit/>
          </a:bodyPr>
          <a:lstStyle/>
          <a:p>
            <a:r>
              <a:rPr lang="en-GB" sz="1800" dirty="0" smtClean="0"/>
              <a:t>The frameworks relying on theory-based evaluation seem to include same elements (</a:t>
            </a:r>
            <a:r>
              <a:rPr lang="en-GB" sz="1800" dirty="0" err="1" smtClean="0"/>
              <a:t>obj</a:t>
            </a:r>
            <a:r>
              <a:rPr lang="en-GB" sz="1800" dirty="0" smtClean="0"/>
              <a:t> – inputs – activities – results) and deal </a:t>
            </a:r>
            <a:r>
              <a:rPr lang="en-GB" sz="1800" dirty="0"/>
              <a:t>with </a:t>
            </a:r>
            <a:r>
              <a:rPr lang="en-GB" sz="1800" dirty="0" smtClean="0"/>
              <a:t>same evaluation </a:t>
            </a:r>
            <a:r>
              <a:rPr lang="en-GB" sz="1800" dirty="0"/>
              <a:t>issues and indicator types </a:t>
            </a:r>
            <a:endParaRPr lang="en-GB" sz="1800" dirty="0" smtClean="0"/>
          </a:p>
          <a:p>
            <a:r>
              <a:rPr lang="en-GB" sz="1800" dirty="0" smtClean="0"/>
              <a:t>…but they neglect to conceptualise the underlying programme theory and rarely bother about governing structures and processes as these are usually institutionalised, thus taken for granted.</a:t>
            </a:r>
          </a:p>
          <a:p>
            <a:r>
              <a:rPr lang="en-GB" sz="1800" dirty="0" smtClean="0"/>
              <a:t>The </a:t>
            </a:r>
            <a:r>
              <a:rPr lang="en-GB" sz="1800" dirty="0" err="1" smtClean="0"/>
              <a:t>JPI</a:t>
            </a:r>
            <a:r>
              <a:rPr lang="en-GB" sz="1800" dirty="0" smtClean="0"/>
              <a:t>-specific ones do focus on structures and processes (including activities) as well as impacts, but they cover only some impact levels and they do not capture the interlinkages among impacts as well as between impacts and objectives (i.e. the programme theory)</a:t>
            </a:r>
          </a:p>
          <a:p>
            <a:r>
              <a:rPr lang="en-GB" sz="1800" dirty="0" smtClean="0">
                <a:solidFill>
                  <a:srgbClr val="FF0000"/>
                </a:solidFill>
              </a:rPr>
              <a:t>Is a combination possible? </a:t>
            </a:r>
          </a:p>
        </p:txBody>
      </p:sp>
    </p:spTree>
    <p:extLst>
      <p:ext uri="{BB962C8B-B14F-4D97-AF65-F5344CB8AC3E}">
        <p14:creationId xmlns:p14="http://schemas.microsoft.com/office/powerpoint/2010/main" val="137424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6" y="1620000"/>
            <a:ext cx="8013854" cy="758387"/>
          </a:xfrm>
        </p:spPr>
        <p:txBody>
          <a:bodyPr>
            <a:normAutofit/>
          </a:bodyPr>
          <a:lstStyle/>
          <a:p>
            <a:endParaRPr lang="en-GB" dirty="0"/>
          </a:p>
        </p:txBody>
      </p:sp>
      <p:sp>
        <p:nvSpPr>
          <p:cNvPr id="4" name="Content Placeholder 3"/>
          <p:cNvSpPr>
            <a:spLocks noGrp="1"/>
          </p:cNvSpPr>
          <p:nvPr>
            <p:ph idx="1"/>
          </p:nvPr>
        </p:nvSpPr>
        <p:spPr/>
        <p:txBody>
          <a:bodyPr/>
          <a:lstStyle/>
          <a:p>
            <a:pPr marL="0" indent="0">
              <a:buNone/>
            </a:pPr>
            <a:r>
              <a:rPr lang="en-GB" dirty="0"/>
              <a:t>Alignment </a:t>
            </a:r>
            <a:r>
              <a:rPr lang="en-GB" dirty="0" smtClean="0"/>
              <a:t>as a </a:t>
            </a:r>
            <a:r>
              <a:rPr lang="en-GB" dirty="0"/>
              <a:t>condition as well as an impact</a:t>
            </a:r>
          </a:p>
        </p:txBody>
      </p:sp>
    </p:spTree>
    <p:extLst>
      <p:ext uri="{BB962C8B-B14F-4D97-AF65-F5344CB8AC3E}">
        <p14:creationId xmlns:p14="http://schemas.microsoft.com/office/powerpoint/2010/main" val="20341416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399" y="1510914"/>
            <a:ext cx="7276621" cy="758387"/>
          </a:xfrm>
        </p:spPr>
        <p:txBody>
          <a:bodyPr>
            <a:normAutofit/>
          </a:bodyPr>
          <a:lstStyle/>
          <a:p>
            <a:r>
              <a:rPr lang="en-US" sz="2300" dirty="0" smtClean="0"/>
              <a:t>Alignment as a condition for impact achievement</a:t>
            </a:r>
            <a:endParaRPr lang="en-US" sz="2300" b="0" dirty="0"/>
          </a:p>
        </p:txBody>
      </p:sp>
      <p:sp>
        <p:nvSpPr>
          <p:cNvPr id="14" name="Content Placeholder 3"/>
          <p:cNvSpPr>
            <a:spLocks noGrp="1"/>
          </p:cNvSpPr>
          <p:nvPr>
            <p:ph idx="1"/>
          </p:nvPr>
        </p:nvSpPr>
        <p:spPr>
          <a:xfrm>
            <a:off x="1130400" y="2410549"/>
            <a:ext cx="7713349" cy="3415660"/>
          </a:xfrm>
        </p:spPr>
        <p:txBody>
          <a:bodyPr>
            <a:noAutofit/>
          </a:bodyPr>
          <a:lstStyle/>
          <a:p>
            <a:pPr marL="0" indent="0">
              <a:buNone/>
            </a:pPr>
            <a:r>
              <a:rPr lang="en-GB" sz="1800" dirty="0" smtClean="0"/>
              <a:t>Alignment at operation level (or programme interoperability) i.e. </a:t>
            </a:r>
          </a:p>
          <a:p>
            <a:r>
              <a:rPr lang="en-US" sz="1800" dirty="0" smtClean="0"/>
              <a:t>compatible </a:t>
            </a:r>
            <a:r>
              <a:rPr lang="en-US" sz="1800" dirty="0"/>
              <a:t>timing across different </a:t>
            </a:r>
            <a:r>
              <a:rPr lang="en-US" sz="1800" dirty="0" err="1"/>
              <a:t>programmes</a:t>
            </a:r>
            <a:r>
              <a:rPr lang="en-US" sz="1800" dirty="0"/>
              <a:t>, </a:t>
            </a:r>
            <a:endParaRPr lang="en-US" sz="1800" dirty="0" smtClean="0"/>
          </a:p>
          <a:p>
            <a:r>
              <a:rPr lang="en-US" sz="1800" dirty="0" smtClean="0"/>
              <a:t>common </a:t>
            </a:r>
            <a:r>
              <a:rPr lang="en-US" sz="1800" dirty="0"/>
              <a:t>or compatible rules in funding and participation in research activities and </a:t>
            </a:r>
            <a:endParaRPr lang="en-US" sz="1800" dirty="0" smtClean="0"/>
          </a:p>
          <a:p>
            <a:r>
              <a:rPr lang="en-US" sz="1800" dirty="0" smtClean="0"/>
              <a:t>Joint monitoring </a:t>
            </a:r>
            <a:r>
              <a:rPr lang="en-US" sz="1800" dirty="0"/>
              <a:t>/ evaluation of projects</a:t>
            </a:r>
            <a:endParaRPr lang="en-GB" sz="1800" dirty="0" smtClean="0"/>
          </a:p>
          <a:p>
            <a:pPr marL="0" indent="0">
              <a:buNone/>
            </a:pPr>
            <a:r>
              <a:rPr lang="en-GB" sz="1800" dirty="0" smtClean="0"/>
              <a:t>And also, </a:t>
            </a:r>
            <a:r>
              <a:rPr lang="en-US" sz="1800" dirty="0" smtClean="0"/>
              <a:t>alignment </a:t>
            </a:r>
            <a:r>
              <a:rPr lang="en-US" sz="1800" dirty="0"/>
              <a:t>at </a:t>
            </a:r>
            <a:r>
              <a:rPr lang="en-US" sz="1800" dirty="0" smtClean="0"/>
              <a:t>strategic / planning level i.e.</a:t>
            </a:r>
          </a:p>
          <a:p>
            <a:r>
              <a:rPr lang="en-US" sz="1800" dirty="0"/>
              <a:t>level of complementarity </a:t>
            </a:r>
            <a:r>
              <a:rPr lang="en-US" sz="1800" dirty="0" smtClean="0"/>
              <a:t>and synergies between </a:t>
            </a:r>
            <a:r>
              <a:rPr lang="en-US" sz="1800" dirty="0"/>
              <a:t>the national </a:t>
            </a:r>
            <a:r>
              <a:rPr lang="en-US" sz="1800" dirty="0" err="1"/>
              <a:t>programme</a:t>
            </a:r>
            <a:r>
              <a:rPr lang="en-US" sz="1800" dirty="0"/>
              <a:t> and the </a:t>
            </a:r>
            <a:r>
              <a:rPr lang="en-US" sz="1800" dirty="0" smtClean="0"/>
              <a:t>ERA-NET </a:t>
            </a:r>
          </a:p>
          <a:p>
            <a:r>
              <a:rPr lang="en-US" sz="1800" dirty="0" smtClean="0"/>
              <a:t>existence </a:t>
            </a:r>
            <a:r>
              <a:rPr lang="en-US" sz="1800" dirty="0"/>
              <a:t>of cooperation agreements between </a:t>
            </a:r>
            <a:r>
              <a:rPr lang="en-US" sz="1800" dirty="0" smtClean="0"/>
              <a:t>national </a:t>
            </a:r>
            <a:r>
              <a:rPr lang="en-US" sz="1800" dirty="0" err="1" smtClean="0"/>
              <a:t>programmes</a:t>
            </a:r>
            <a:endParaRPr lang="en-US" sz="1800" dirty="0" smtClean="0"/>
          </a:p>
          <a:p>
            <a:pPr marL="0" indent="0">
              <a:buNone/>
            </a:pPr>
            <a:r>
              <a:rPr lang="en-GB" sz="1800" dirty="0"/>
              <a:t>a key factor for enhancing degree of achievement of </a:t>
            </a:r>
            <a:r>
              <a:rPr lang="en-GB" sz="1800" dirty="0" smtClean="0"/>
              <a:t>impacts</a:t>
            </a:r>
          </a:p>
          <a:p>
            <a:pPr marL="0" indent="0">
              <a:buNone/>
            </a:pPr>
            <a:endParaRPr lang="en-GB" sz="1800" dirty="0"/>
          </a:p>
          <a:p>
            <a:pPr marL="0" indent="0">
              <a:buNone/>
            </a:pPr>
            <a:r>
              <a:rPr lang="en-US" sz="1600" dirty="0" smtClean="0"/>
              <a:t>(Source: </a:t>
            </a:r>
            <a:r>
              <a:rPr lang="en-US" sz="1600" dirty="0" smtClean="0">
                <a:hlinkClick r:id="rId2"/>
              </a:rPr>
              <a:t>ERA-LEARN 2020 </a:t>
            </a:r>
            <a:r>
              <a:rPr lang="en-US" sz="1600" dirty="0">
                <a:hlinkClick r:id="rId2"/>
              </a:rPr>
              <a:t>Policy Brief on impact assessment of networks – </a:t>
            </a:r>
            <a:r>
              <a:rPr lang="en-US" sz="1600" dirty="0" smtClean="0">
                <a:hlinkClick r:id="rId2"/>
              </a:rPr>
              <a:t>2015</a:t>
            </a:r>
            <a:r>
              <a:rPr lang="en-US" sz="1600" dirty="0" smtClean="0"/>
              <a:t>)</a:t>
            </a:r>
            <a:endParaRPr lang="en-US" sz="1600" dirty="0"/>
          </a:p>
          <a:p>
            <a:pPr marL="0" indent="0">
              <a:buNone/>
            </a:pPr>
            <a:endParaRPr lang="en-US" sz="1800" dirty="0" smtClean="0"/>
          </a:p>
        </p:txBody>
      </p:sp>
    </p:spTree>
    <p:extLst>
      <p:ext uri="{BB962C8B-B14F-4D97-AF65-F5344CB8AC3E}">
        <p14:creationId xmlns:p14="http://schemas.microsoft.com/office/powerpoint/2010/main" val="2513112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272210"/>
            <a:ext cx="8013855" cy="1251952"/>
          </a:xfrm>
        </p:spPr>
        <p:txBody>
          <a:bodyPr>
            <a:normAutofit/>
          </a:bodyPr>
          <a:lstStyle/>
          <a:p>
            <a:r>
              <a:rPr lang="en-US" sz="2300" dirty="0" err="1" smtClean="0"/>
              <a:t>JPI</a:t>
            </a:r>
            <a:r>
              <a:rPr lang="en-US" sz="2300" dirty="0" smtClean="0"/>
              <a:t> Impact types and alignment</a:t>
            </a:r>
            <a:br>
              <a:rPr lang="en-US" sz="2300" dirty="0" smtClean="0"/>
            </a:br>
            <a:endParaRPr lang="en-US" sz="2300" dirty="0"/>
          </a:p>
        </p:txBody>
      </p:sp>
      <p:graphicFrame>
        <p:nvGraphicFramePr>
          <p:cNvPr id="3" name="Diagram 2"/>
          <p:cNvGraphicFramePr/>
          <p:nvPr>
            <p:extLst>
              <p:ext uri="{D42A27DB-BD31-4B8C-83A1-F6EECF244321}">
                <p14:modId xmlns:p14="http://schemas.microsoft.com/office/powerpoint/2010/main" val="3249132119"/>
              </p:ext>
            </p:extLst>
          </p:nvPr>
        </p:nvGraphicFramePr>
        <p:xfrm>
          <a:off x="1006731" y="2123013"/>
          <a:ext cx="2199861" cy="41019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ounded Rectangle 3"/>
          <p:cNvSpPr/>
          <p:nvPr/>
        </p:nvSpPr>
        <p:spPr>
          <a:xfrm>
            <a:off x="6181828" y="4241467"/>
            <a:ext cx="1979209" cy="702363"/>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Funding level</a:t>
            </a:r>
            <a:endParaRPr lang="en-GB" sz="2000" dirty="0">
              <a:solidFill>
                <a:schemeClr val="bg1"/>
              </a:solidFill>
            </a:endParaRPr>
          </a:p>
        </p:txBody>
      </p:sp>
      <p:sp>
        <p:nvSpPr>
          <p:cNvPr id="5" name="Rounded Rectangle 4"/>
          <p:cNvSpPr/>
          <p:nvPr/>
        </p:nvSpPr>
        <p:spPr>
          <a:xfrm>
            <a:off x="6181827" y="2452425"/>
            <a:ext cx="1979210" cy="745903"/>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a:t>
            </a:r>
            <a:r>
              <a:rPr lang="en-GB" sz="2000" dirty="0">
                <a:solidFill>
                  <a:schemeClr val="bg1"/>
                </a:solidFill>
              </a:rPr>
              <a:t>Strategic </a:t>
            </a:r>
            <a:r>
              <a:rPr lang="en-GB" sz="2000" dirty="0" smtClean="0">
                <a:solidFill>
                  <a:schemeClr val="bg1"/>
                </a:solidFill>
              </a:rPr>
              <a:t>level</a:t>
            </a:r>
            <a:endParaRPr lang="en-GB" sz="2000" dirty="0">
              <a:solidFill>
                <a:schemeClr val="bg1"/>
              </a:solidFill>
            </a:endParaRPr>
          </a:p>
        </p:txBody>
      </p:sp>
      <p:sp>
        <p:nvSpPr>
          <p:cNvPr id="6" name="Rounded Rectangle 5"/>
          <p:cNvSpPr/>
          <p:nvPr/>
        </p:nvSpPr>
        <p:spPr>
          <a:xfrm>
            <a:off x="6181828" y="3399954"/>
            <a:ext cx="2009861" cy="702362"/>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operational level</a:t>
            </a:r>
            <a:endParaRPr lang="en-GB" sz="2000" dirty="0">
              <a:solidFill>
                <a:schemeClr val="bg1"/>
              </a:solidFill>
            </a:endParaRPr>
          </a:p>
        </p:txBody>
      </p:sp>
      <p:sp>
        <p:nvSpPr>
          <p:cNvPr id="7" name="Rounded Rectangle 6"/>
          <p:cNvSpPr/>
          <p:nvPr/>
        </p:nvSpPr>
        <p:spPr>
          <a:xfrm>
            <a:off x="6181829" y="5114220"/>
            <a:ext cx="1979210" cy="702363"/>
          </a:xfrm>
          <a:prstGeom prst="roundRect">
            <a:avLst/>
          </a:prstGeom>
          <a:solidFill>
            <a:schemeClr val="tx2">
              <a:lumMod val="40000"/>
              <a:lumOff val="60000"/>
            </a:schemeClr>
          </a:solidFill>
        </p:spPr>
        <p:style>
          <a:lnRef idx="1">
            <a:schemeClr val="accent1"/>
          </a:lnRef>
          <a:fillRef idx="1003">
            <a:schemeClr val="dk2"/>
          </a:fillRef>
          <a:effectRef idx="2">
            <a:schemeClr val="accent1"/>
          </a:effectRef>
          <a:fontRef idx="minor">
            <a:schemeClr val="lt1"/>
          </a:fontRef>
        </p:style>
        <p:txBody>
          <a:bodyPr rtlCol="0" anchor="ctr"/>
          <a:lstStyle/>
          <a:p>
            <a:pPr algn="ctr"/>
            <a:r>
              <a:rPr lang="en-GB" sz="2000" dirty="0" smtClean="0">
                <a:solidFill>
                  <a:schemeClr val="bg1"/>
                </a:solidFill>
              </a:rPr>
              <a:t>Alignment at scientific level</a:t>
            </a:r>
            <a:endParaRPr lang="en-GB" sz="2000" dirty="0">
              <a:solidFill>
                <a:schemeClr val="bg1"/>
              </a:solidFill>
            </a:endParaRPr>
          </a:p>
        </p:txBody>
      </p:sp>
      <p:grpSp>
        <p:nvGrpSpPr>
          <p:cNvPr id="11" name="Group 10"/>
          <p:cNvGrpSpPr/>
          <p:nvPr/>
        </p:nvGrpSpPr>
        <p:grpSpPr>
          <a:xfrm>
            <a:off x="3541827" y="2123013"/>
            <a:ext cx="2197714" cy="4101924"/>
            <a:chOff x="1073" y="1163"/>
            <a:chExt cx="2197714" cy="677533"/>
          </a:xfrm>
          <a:solidFill>
            <a:srgbClr val="00FFFF"/>
          </a:solidFill>
        </p:grpSpPr>
        <p:sp>
          <p:nvSpPr>
            <p:cNvPr id="12" name="Rounded Rectangle 11"/>
            <p:cNvSpPr/>
            <p:nvPr/>
          </p:nvSpPr>
          <p:spPr>
            <a:xfrm>
              <a:off x="1073" y="1163"/>
              <a:ext cx="2197714" cy="677533"/>
            </a:xfrm>
            <a:prstGeom prst="roundRect">
              <a:avLst/>
            </a:prstGeom>
            <a:grp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13" name="Rounded Rectangle 4"/>
            <p:cNvSpPr/>
            <p:nvPr/>
          </p:nvSpPr>
          <p:spPr>
            <a:xfrm>
              <a:off x="34147" y="34237"/>
              <a:ext cx="2131566" cy="61138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endParaRPr lang="en-US" sz="1900" b="0" kern="1200" dirty="0" smtClean="0">
                <a:solidFill>
                  <a:schemeClr val="tx1"/>
                </a:solidFill>
              </a:endParaRPr>
            </a:p>
            <a:p>
              <a:pPr lvl="0" algn="ctr" defTabSz="844550">
                <a:lnSpc>
                  <a:spcPct val="90000"/>
                </a:lnSpc>
                <a:spcBef>
                  <a:spcPct val="0"/>
                </a:spcBef>
                <a:spcAft>
                  <a:spcPts val="1200"/>
                </a:spcAft>
              </a:pPr>
              <a:endParaRPr lang="en-US" sz="1900" b="0" kern="1200" dirty="0" smtClean="0">
                <a:solidFill>
                  <a:schemeClr val="tx1"/>
                </a:solidFill>
              </a:endParaRPr>
            </a:p>
            <a:p>
              <a:pPr lvl="0" algn="ctr" defTabSz="844550">
                <a:lnSpc>
                  <a:spcPct val="90000"/>
                </a:lnSpc>
                <a:spcBef>
                  <a:spcPct val="0"/>
                </a:spcBef>
                <a:spcAft>
                  <a:spcPts val="1200"/>
                </a:spcAft>
              </a:pPr>
              <a:r>
                <a:rPr lang="en-US" sz="1900" b="0" kern="1200" dirty="0" smtClean="0">
                  <a:solidFill>
                    <a:schemeClr val="tx1"/>
                  </a:solidFill>
                </a:rPr>
                <a:t>Shared understanding / trust</a:t>
              </a:r>
            </a:p>
            <a:p>
              <a:pPr lvl="0" algn="ctr" defTabSz="844550">
                <a:lnSpc>
                  <a:spcPct val="90000"/>
                </a:lnSpc>
                <a:spcBef>
                  <a:spcPct val="0"/>
                </a:spcBef>
                <a:spcAft>
                  <a:spcPts val="1200"/>
                </a:spcAft>
              </a:pPr>
              <a:r>
                <a:rPr lang="en-US" sz="1900" dirty="0" smtClean="0">
                  <a:solidFill>
                    <a:schemeClr val="tx1"/>
                  </a:solidFill>
                </a:rPr>
                <a:t>Shared/Streamlined practices /        opening up of </a:t>
              </a:r>
              <a:r>
                <a:rPr lang="en-US" sz="1900" dirty="0" err="1" smtClean="0">
                  <a:solidFill>
                    <a:schemeClr val="tx1"/>
                  </a:solidFill>
                </a:rPr>
                <a:t>pgms</a:t>
              </a:r>
              <a:endParaRPr lang="en-US" sz="1900" dirty="0" smtClean="0">
                <a:solidFill>
                  <a:schemeClr val="tx1"/>
                </a:solidFill>
              </a:endParaRPr>
            </a:p>
            <a:p>
              <a:pPr lvl="0" algn="ctr" defTabSz="844550">
                <a:lnSpc>
                  <a:spcPct val="90000"/>
                </a:lnSpc>
                <a:spcBef>
                  <a:spcPct val="0"/>
                </a:spcBef>
                <a:spcAft>
                  <a:spcPts val="1200"/>
                </a:spcAft>
              </a:pPr>
              <a:r>
                <a:rPr lang="en-US" sz="1900" dirty="0" err="1" smtClean="0">
                  <a:solidFill>
                    <a:schemeClr val="tx1"/>
                  </a:solidFill>
                </a:rPr>
                <a:t>Harmonisation</a:t>
              </a:r>
              <a:r>
                <a:rPr lang="en-US" sz="1900" dirty="0" smtClean="0">
                  <a:solidFill>
                    <a:schemeClr val="tx1"/>
                  </a:solidFill>
                </a:rPr>
                <a:t> / </a:t>
              </a:r>
              <a:r>
                <a:rPr lang="en-US" sz="1900" dirty="0" err="1" smtClean="0">
                  <a:solidFill>
                    <a:schemeClr val="tx1"/>
                  </a:solidFill>
                </a:rPr>
                <a:t>S</a:t>
              </a:r>
              <a:r>
                <a:rPr lang="en-US" sz="1900" b="0" kern="1200" dirty="0" err="1" smtClean="0">
                  <a:solidFill>
                    <a:schemeClr val="tx1"/>
                  </a:solidFill>
                </a:rPr>
                <a:t>tandardisation</a:t>
              </a:r>
              <a:endParaRPr lang="en-US" sz="1900" b="0" kern="1200" dirty="0" smtClean="0">
                <a:solidFill>
                  <a:schemeClr val="tx1"/>
                </a:solidFill>
              </a:endParaRPr>
            </a:p>
            <a:p>
              <a:pPr lvl="0" algn="ctr" defTabSz="844550">
                <a:lnSpc>
                  <a:spcPct val="90000"/>
                </a:lnSpc>
                <a:spcBef>
                  <a:spcPct val="0"/>
                </a:spcBef>
                <a:spcAft>
                  <a:spcPts val="1200"/>
                </a:spcAft>
              </a:pPr>
              <a:r>
                <a:rPr lang="en-US" sz="1900" dirty="0" smtClean="0">
                  <a:solidFill>
                    <a:schemeClr val="tx1"/>
                  </a:solidFill>
                </a:rPr>
                <a:t>Shared approaches in dealing with GC</a:t>
              </a:r>
            </a:p>
            <a:p>
              <a:pPr lvl="0" algn="ctr" defTabSz="844550">
                <a:lnSpc>
                  <a:spcPct val="90000"/>
                </a:lnSpc>
                <a:spcBef>
                  <a:spcPct val="0"/>
                </a:spcBef>
                <a:spcAft>
                  <a:spcPts val="1200"/>
                </a:spcAft>
              </a:pPr>
              <a:r>
                <a:rPr lang="en-US" sz="1900" dirty="0" smtClean="0">
                  <a:solidFill>
                    <a:schemeClr val="tx1"/>
                  </a:solidFill>
                </a:rPr>
                <a:t>Shared priorities</a:t>
              </a:r>
            </a:p>
            <a:p>
              <a:pPr lvl="0" algn="ctr" defTabSz="844550">
                <a:lnSpc>
                  <a:spcPct val="90000"/>
                </a:lnSpc>
                <a:spcBef>
                  <a:spcPct val="0"/>
                </a:spcBef>
                <a:spcAft>
                  <a:spcPts val="1200"/>
                </a:spcAft>
              </a:pPr>
              <a:r>
                <a:rPr lang="en-US" sz="1900" b="0" kern="1200" dirty="0" smtClean="0">
                  <a:solidFill>
                    <a:schemeClr val="tx1"/>
                  </a:solidFill>
                </a:rPr>
                <a:t>Improved national coordination</a:t>
              </a:r>
            </a:p>
            <a:p>
              <a:pPr lvl="0" algn="ctr" defTabSz="844550">
                <a:lnSpc>
                  <a:spcPct val="90000"/>
                </a:lnSpc>
                <a:spcBef>
                  <a:spcPct val="0"/>
                </a:spcBef>
                <a:spcAft>
                  <a:spcPct val="35000"/>
                </a:spcAft>
              </a:pPr>
              <a:endParaRPr lang="en-US" sz="1900" b="0" kern="1200" dirty="0" smtClean="0">
                <a:solidFill>
                  <a:schemeClr val="tx1"/>
                </a:solidFill>
              </a:endParaRPr>
            </a:p>
            <a:p>
              <a:pPr lvl="0" algn="ctr" defTabSz="844550">
                <a:lnSpc>
                  <a:spcPct val="90000"/>
                </a:lnSpc>
                <a:spcBef>
                  <a:spcPct val="0"/>
                </a:spcBef>
                <a:spcAft>
                  <a:spcPct val="35000"/>
                </a:spcAft>
              </a:pPr>
              <a:endParaRPr lang="en-GB" sz="1900" b="0" kern="1200" dirty="0">
                <a:solidFill>
                  <a:schemeClr val="tx1"/>
                </a:solidFill>
              </a:endParaRPr>
            </a:p>
          </p:txBody>
        </p:sp>
      </p:grpSp>
      <p:sp>
        <p:nvSpPr>
          <p:cNvPr id="20" name="Right Brace 19"/>
          <p:cNvSpPr/>
          <p:nvPr/>
        </p:nvSpPr>
        <p:spPr>
          <a:xfrm>
            <a:off x="3206592" y="2123013"/>
            <a:ext cx="335235" cy="4236909"/>
          </a:xfrm>
          <a:prstGeom prst="rightBrace">
            <a:avLst>
              <a:gd name="adj1" fmla="val 51817"/>
              <a:gd name="adj2" fmla="val 4968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67" name="Right Brace 66"/>
          <p:cNvSpPr/>
          <p:nvPr/>
        </p:nvSpPr>
        <p:spPr>
          <a:xfrm>
            <a:off x="5739541" y="2123013"/>
            <a:ext cx="335235" cy="4236909"/>
          </a:xfrm>
          <a:prstGeom prst="rightBrace">
            <a:avLst>
              <a:gd name="adj1" fmla="val 51817"/>
              <a:gd name="adj2" fmla="val 4968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60717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6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30399" y="1234180"/>
            <a:ext cx="7297983" cy="758387"/>
          </a:xfrm>
          <a:prstGeom prst="rect">
            <a:avLst/>
          </a:prstGeom>
        </p:spPr>
        <p:txBody>
          <a:bodyPr vert="horz" lIns="91440" tIns="45720" rIns="91440" bIns="45720" rtlCol="0" anchor="t">
            <a:normAutofit/>
          </a:bodyPr>
          <a:lstStyle>
            <a:lvl1pPr algn="l" defTabSz="457200" rtl="0" eaLnBrk="1" latinLnBrk="0" hangingPunct="1">
              <a:spcBef>
                <a:spcPct val="0"/>
              </a:spcBef>
              <a:buNone/>
              <a:defRPr sz="2600" b="1" kern="1200">
                <a:solidFill>
                  <a:srgbClr val="053991"/>
                </a:solidFill>
                <a:latin typeface="Arial"/>
                <a:ea typeface="+mj-ea"/>
                <a:cs typeface="Arial"/>
              </a:defRPr>
            </a:lvl1pPr>
          </a:lstStyle>
          <a:p>
            <a:r>
              <a:rPr lang="en-US" sz="2300" dirty="0" smtClean="0"/>
              <a:t>Impacts chain (time-wise and relation-wise) (tbc)</a:t>
            </a:r>
            <a:endParaRPr lang="en-US" sz="2300" dirty="0"/>
          </a:p>
        </p:txBody>
      </p:sp>
      <p:graphicFrame>
        <p:nvGraphicFramePr>
          <p:cNvPr id="6" name="Diagram 5"/>
          <p:cNvGraphicFramePr/>
          <p:nvPr>
            <p:extLst>
              <p:ext uri="{D42A27DB-BD31-4B8C-83A1-F6EECF244321}">
                <p14:modId xmlns:p14="http://schemas.microsoft.com/office/powerpoint/2010/main" val="3981169763"/>
              </p:ext>
            </p:extLst>
          </p:nvPr>
        </p:nvGraphicFramePr>
        <p:xfrm>
          <a:off x="1226094" y="2189624"/>
          <a:ext cx="6679095" cy="3975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1481935" y="3789579"/>
            <a:ext cx="3000822" cy="1019919"/>
            <a:chOff x="0" y="2143952"/>
            <a:chExt cx="3000822" cy="1019919"/>
          </a:xfrm>
        </p:grpSpPr>
        <p:sp>
          <p:nvSpPr>
            <p:cNvPr id="10" name="Rounded Rectangle 9"/>
            <p:cNvSpPr/>
            <p:nvPr/>
          </p:nvSpPr>
          <p:spPr>
            <a:xfrm>
              <a:off x="0" y="2143952"/>
              <a:ext cx="3000822" cy="1019919"/>
            </a:xfrm>
            <a:prstGeom prst="roundRect">
              <a:avLst/>
            </a:prstGeom>
          </p:spPr>
          <p:style>
            <a:lnRef idx="0">
              <a:schemeClr val="lt1">
                <a:hueOff val="0"/>
                <a:satOff val="0"/>
                <a:lumOff val="0"/>
                <a:alphaOff val="0"/>
              </a:schemeClr>
            </a:lnRef>
            <a:fillRef idx="3">
              <a:schemeClr val="accent1">
                <a:alpha val="90000"/>
                <a:hueOff val="0"/>
                <a:satOff val="0"/>
                <a:lumOff val="0"/>
                <a:alphaOff val="-26667"/>
              </a:schemeClr>
            </a:fillRef>
            <a:effectRef idx="2">
              <a:schemeClr val="accent1">
                <a:alpha val="90000"/>
                <a:hueOff val="0"/>
                <a:satOff val="0"/>
                <a:lumOff val="0"/>
                <a:alphaOff val="-26667"/>
              </a:schemeClr>
            </a:effectRef>
            <a:fontRef idx="minor">
              <a:schemeClr val="lt1"/>
            </a:fontRef>
          </p:style>
        </p:sp>
        <p:sp>
          <p:nvSpPr>
            <p:cNvPr id="11" name="Rounded Rectangle 4"/>
            <p:cNvSpPr/>
            <p:nvPr/>
          </p:nvSpPr>
          <p:spPr>
            <a:xfrm>
              <a:off x="49788" y="2193740"/>
              <a:ext cx="2901246" cy="920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0" kern="1200" dirty="0" smtClean="0"/>
                <a:t>Alignment at operational level</a:t>
              </a:r>
              <a:endParaRPr lang="en-GB" sz="2400" b="0" kern="1200" dirty="0"/>
            </a:p>
          </p:txBody>
        </p:sp>
      </p:grpSp>
      <p:grpSp>
        <p:nvGrpSpPr>
          <p:cNvPr id="12" name="Group 11"/>
          <p:cNvGrpSpPr/>
          <p:nvPr/>
        </p:nvGrpSpPr>
        <p:grpSpPr>
          <a:xfrm>
            <a:off x="3032134" y="5145357"/>
            <a:ext cx="3000822" cy="1019919"/>
            <a:chOff x="0" y="2120"/>
            <a:chExt cx="3000822" cy="1019919"/>
          </a:xfrm>
        </p:grpSpPr>
        <p:sp>
          <p:nvSpPr>
            <p:cNvPr id="13" name="Rounded Rectangle 12"/>
            <p:cNvSpPr/>
            <p:nvPr/>
          </p:nvSpPr>
          <p:spPr>
            <a:xfrm>
              <a:off x="0" y="2120"/>
              <a:ext cx="3000822" cy="1019919"/>
            </a:xfrm>
            <a:prstGeom prst="roundRect">
              <a:avLst/>
            </a:prstGeom>
          </p:spPr>
          <p:style>
            <a:lnRef idx="0">
              <a:schemeClr val="lt1">
                <a:hueOff val="0"/>
                <a:satOff val="0"/>
                <a:lumOff val="0"/>
                <a:alphaOff val="0"/>
              </a:schemeClr>
            </a:lnRef>
            <a:fillRef idx="3">
              <a:schemeClr val="accent1">
                <a:alpha val="90000"/>
                <a:hueOff val="0"/>
                <a:satOff val="0"/>
                <a:lumOff val="0"/>
                <a:alphaOff val="0"/>
              </a:schemeClr>
            </a:fillRef>
            <a:effectRef idx="2">
              <a:schemeClr val="accent1">
                <a:alpha val="90000"/>
                <a:hueOff val="0"/>
                <a:satOff val="0"/>
                <a:lumOff val="0"/>
                <a:alphaOff val="0"/>
              </a:schemeClr>
            </a:effectRef>
            <a:fontRef idx="minor">
              <a:schemeClr val="lt1"/>
            </a:fontRef>
          </p:style>
        </p:sp>
        <p:sp>
          <p:nvSpPr>
            <p:cNvPr id="14" name="Rounded Rectangle 4"/>
            <p:cNvSpPr/>
            <p:nvPr/>
          </p:nvSpPr>
          <p:spPr>
            <a:xfrm>
              <a:off x="49788" y="51908"/>
              <a:ext cx="2901246" cy="920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dirty="0" smtClean="0"/>
                <a:t>Full-scale alignment</a:t>
              </a:r>
              <a:endParaRPr lang="en-GB" sz="2400" dirty="0"/>
            </a:p>
          </p:txBody>
        </p:sp>
      </p:grpSp>
      <p:grpSp>
        <p:nvGrpSpPr>
          <p:cNvPr id="15" name="Group 14"/>
          <p:cNvGrpSpPr/>
          <p:nvPr/>
        </p:nvGrpSpPr>
        <p:grpSpPr>
          <a:xfrm>
            <a:off x="4754844" y="2451852"/>
            <a:ext cx="3000822" cy="1019919"/>
            <a:chOff x="0" y="3214868"/>
            <a:chExt cx="3000822" cy="1019919"/>
          </a:xfrm>
        </p:grpSpPr>
        <p:sp>
          <p:nvSpPr>
            <p:cNvPr id="16" name="Rounded Rectangle 15"/>
            <p:cNvSpPr/>
            <p:nvPr/>
          </p:nvSpPr>
          <p:spPr>
            <a:xfrm>
              <a:off x="0" y="3214868"/>
              <a:ext cx="3000822" cy="1019919"/>
            </a:xfrm>
            <a:prstGeom prst="roundRect">
              <a:avLst/>
            </a:prstGeom>
          </p:spPr>
          <p:style>
            <a:lnRef idx="0">
              <a:schemeClr val="lt1">
                <a:hueOff val="0"/>
                <a:satOff val="0"/>
                <a:lumOff val="0"/>
                <a:alphaOff val="0"/>
              </a:schemeClr>
            </a:lnRef>
            <a:fillRef idx="3">
              <a:schemeClr val="accent1">
                <a:alpha val="90000"/>
                <a:hueOff val="0"/>
                <a:satOff val="0"/>
                <a:lumOff val="0"/>
                <a:alphaOff val="-40000"/>
              </a:schemeClr>
            </a:fillRef>
            <a:effectRef idx="2">
              <a:schemeClr val="accent1">
                <a:alpha val="90000"/>
                <a:hueOff val="0"/>
                <a:satOff val="0"/>
                <a:lumOff val="0"/>
                <a:alphaOff val="-40000"/>
              </a:schemeClr>
            </a:effectRef>
            <a:fontRef idx="minor">
              <a:schemeClr val="lt1"/>
            </a:fontRef>
          </p:style>
        </p:sp>
        <p:sp>
          <p:nvSpPr>
            <p:cNvPr id="17" name="Rounded Rectangle 4"/>
            <p:cNvSpPr/>
            <p:nvPr/>
          </p:nvSpPr>
          <p:spPr>
            <a:xfrm>
              <a:off x="49788" y="3264656"/>
              <a:ext cx="2901246" cy="920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0" kern="1200" dirty="0" smtClean="0"/>
                <a:t>Alignment at scientific level</a:t>
              </a:r>
              <a:endParaRPr lang="en-GB" sz="2400" b="0" kern="1200" dirty="0"/>
            </a:p>
          </p:txBody>
        </p:sp>
      </p:grpSp>
      <p:grpSp>
        <p:nvGrpSpPr>
          <p:cNvPr id="18" name="Group 17"/>
          <p:cNvGrpSpPr/>
          <p:nvPr/>
        </p:nvGrpSpPr>
        <p:grpSpPr>
          <a:xfrm>
            <a:off x="4742065" y="3779095"/>
            <a:ext cx="3000822" cy="1019919"/>
            <a:chOff x="0" y="1073036"/>
            <a:chExt cx="3000822" cy="1019919"/>
          </a:xfrm>
        </p:grpSpPr>
        <p:sp>
          <p:nvSpPr>
            <p:cNvPr id="19" name="Rounded Rectangle 18"/>
            <p:cNvSpPr/>
            <p:nvPr/>
          </p:nvSpPr>
          <p:spPr>
            <a:xfrm>
              <a:off x="0" y="1073036"/>
              <a:ext cx="3000822" cy="1019919"/>
            </a:xfrm>
            <a:prstGeom prst="roundRect">
              <a:avLst/>
            </a:prstGeom>
          </p:spPr>
          <p:style>
            <a:lnRef idx="0">
              <a:schemeClr val="lt1">
                <a:hueOff val="0"/>
                <a:satOff val="0"/>
                <a:lumOff val="0"/>
                <a:alphaOff val="0"/>
              </a:schemeClr>
            </a:lnRef>
            <a:fillRef idx="3">
              <a:schemeClr val="accent1">
                <a:alpha val="90000"/>
                <a:hueOff val="0"/>
                <a:satOff val="0"/>
                <a:lumOff val="0"/>
                <a:alphaOff val="-13333"/>
              </a:schemeClr>
            </a:fillRef>
            <a:effectRef idx="2">
              <a:schemeClr val="accent1">
                <a:alpha val="90000"/>
                <a:hueOff val="0"/>
                <a:satOff val="0"/>
                <a:lumOff val="0"/>
                <a:alphaOff val="-13333"/>
              </a:schemeClr>
            </a:effectRef>
            <a:fontRef idx="minor">
              <a:schemeClr val="lt1"/>
            </a:fontRef>
          </p:style>
        </p:sp>
        <p:sp>
          <p:nvSpPr>
            <p:cNvPr id="20" name="Rounded Rectangle 4"/>
            <p:cNvSpPr/>
            <p:nvPr/>
          </p:nvSpPr>
          <p:spPr>
            <a:xfrm>
              <a:off x="49788" y="1122824"/>
              <a:ext cx="2901246" cy="920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0" kern="1200" smtClean="0"/>
                <a:t>Alignment at funding level</a:t>
              </a:r>
              <a:endParaRPr lang="en-GB" sz="2400" b="1" kern="1200" dirty="0"/>
            </a:p>
          </p:txBody>
        </p:sp>
      </p:grpSp>
      <p:grpSp>
        <p:nvGrpSpPr>
          <p:cNvPr id="21" name="Group 20"/>
          <p:cNvGrpSpPr/>
          <p:nvPr/>
        </p:nvGrpSpPr>
        <p:grpSpPr>
          <a:xfrm>
            <a:off x="1463483" y="2451852"/>
            <a:ext cx="3000822" cy="1019919"/>
            <a:chOff x="0" y="2120"/>
            <a:chExt cx="3000822" cy="1019919"/>
          </a:xfrm>
        </p:grpSpPr>
        <p:sp>
          <p:nvSpPr>
            <p:cNvPr id="22" name="Rounded Rectangle 21"/>
            <p:cNvSpPr/>
            <p:nvPr/>
          </p:nvSpPr>
          <p:spPr>
            <a:xfrm>
              <a:off x="0" y="2120"/>
              <a:ext cx="3000822" cy="1019919"/>
            </a:xfrm>
            <a:prstGeom prst="roundRect">
              <a:avLst/>
            </a:prstGeom>
          </p:spPr>
          <p:style>
            <a:lnRef idx="0">
              <a:schemeClr val="lt1">
                <a:hueOff val="0"/>
                <a:satOff val="0"/>
                <a:lumOff val="0"/>
                <a:alphaOff val="0"/>
              </a:schemeClr>
            </a:lnRef>
            <a:fillRef idx="3">
              <a:schemeClr val="accent1">
                <a:alpha val="90000"/>
                <a:hueOff val="0"/>
                <a:satOff val="0"/>
                <a:lumOff val="0"/>
                <a:alphaOff val="0"/>
              </a:schemeClr>
            </a:fillRef>
            <a:effectRef idx="2">
              <a:schemeClr val="accent1">
                <a:alpha val="90000"/>
                <a:hueOff val="0"/>
                <a:satOff val="0"/>
                <a:lumOff val="0"/>
                <a:alphaOff val="0"/>
              </a:schemeClr>
            </a:effectRef>
            <a:fontRef idx="minor">
              <a:schemeClr val="lt1"/>
            </a:fontRef>
          </p:style>
        </p:sp>
        <p:sp>
          <p:nvSpPr>
            <p:cNvPr id="23" name="Rounded Rectangle 4"/>
            <p:cNvSpPr/>
            <p:nvPr/>
          </p:nvSpPr>
          <p:spPr>
            <a:xfrm>
              <a:off x="49788" y="51908"/>
              <a:ext cx="2901246" cy="9203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0" kern="1200" dirty="0" smtClean="0"/>
                <a:t>Alignment at strategic level</a:t>
              </a:r>
              <a:endParaRPr lang="en-GB" sz="2400" b="0" kern="1200" dirty="0"/>
            </a:p>
          </p:txBody>
        </p:sp>
      </p:grpSp>
    </p:spTree>
    <p:extLst>
      <p:ext uri="{BB962C8B-B14F-4D97-AF65-F5344CB8AC3E}">
        <p14:creationId xmlns:p14="http://schemas.microsoft.com/office/powerpoint/2010/main" val="427362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Preliminary conclusions</a:t>
            </a:r>
            <a:endParaRPr lang="en-GB" dirty="0"/>
          </a:p>
        </p:txBody>
      </p:sp>
      <p:sp>
        <p:nvSpPr>
          <p:cNvPr id="3" name="Content Placeholder 2"/>
          <p:cNvSpPr>
            <a:spLocks noGrp="1"/>
          </p:cNvSpPr>
          <p:nvPr>
            <p:ph idx="1"/>
          </p:nvPr>
        </p:nvSpPr>
        <p:spPr>
          <a:xfrm>
            <a:off x="1130400" y="2497540"/>
            <a:ext cx="7454042" cy="3628920"/>
          </a:xfrm>
        </p:spPr>
        <p:txBody>
          <a:bodyPr>
            <a:normAutofit lnSpcReduction="10000"/>
          </a:bodyPr>
          <a:lstStyle/>
          <a:p>
            <a:pPr>
              <a:buFont typeface="+mj-lt"/>
              <a:buAutoNum type="alphaLcParenR"/>
            </a:pPr>
            <a:r>
              <a:rPr lang="en-US" sz="1800" dirty="0" smtClean="0"/>
              <a:t>There </a:t>
            </a:r>
            <a:r>
              <a:rPr lang="en-US" sz="1800" dirty="0"/>
              <a:t>are different levels and modalities of alignment that need to be assessed - alignment is not a single concept </a:t>
            </a:r>
            <a:r>
              <a:rPr lang="en-US" sz="1800" dirty="0" smtClean="0"/>
              <a:t>but </a:t>
            </a:r>
            <a:r>
              <a:rPr lang="en-US" sz="1800" dirty="0"/>
              <a:t>is spread (or its pre-conditions are spread) within several different types of impacts rather than being a single impact on its </a:t>
            </a:r>
            <a:r>
              <a:rPr lang="en-US" sz="1800" dirty="0" smtClean="0"/>
              <a:t>own. </a:t>
            </a:r>
            <a:endParaRPr lang="en-US" sz="1800" dirty="0"/>
          </a:p>
          <a:p>
            <a:pPr>
              <a:buFont typeface="+mj-lt"/>
              <a:buAutoNum type="alphaLcParenR"/>
            </a:pPr>
            <a:r>
              <a:rPr lang="en-US" sz="1800" dirty="0" smtClean="0"/>
              <a:t>There are activities as well as structures, processes and governance mechanisms that can lead to alignment impacts </a:t>
            </a:r>
          </a:p>
          <a:p>
            <a:pPr>
              <a:buFont typeface="+mj-lt"/>
              <a:buAutoNum type="alphaLcParenR"/>
            </a:pPr>
            <a:r>
              <a:rPr lang="en-US" sz="1800" dirty="0" smtClean="0"/>
              <a:t>We </a:t>
            </a:r>
            <a:r>
              <a:rPr lang="en-US" sz="1800" dirty="0"/>
              <a:t>need to think of a </a:t>
            </a:r>
            <a:r>
              <a:rPr lang="en-US" sz="1800" dirty="0" err="1"/>
              <a:t>programme</a:t>
            </a:r>
            <a:r>
              <a:rPr lang="en-US" sz="1800" dirty="0"/>
              <a:t> theory before jumping to logic frames or other impact </a:t>
            </a:r>
            <a:r>
              <a:rPr lang="en-US" sz="1800" dirty="0" smtClean="0"/>
              <a:t>frames. Impact achievement can be enhanced or hindered by specific conditions that may be </a:t>
            </a:r>
            <a:r>
              <a:rPr lang="en-US" sz="1800" dirty="0" err="1" smtClean="0"/>
              <a:t>programme</a:t>
            </a:r>
            <a:r>
              <a:rPr lang="en-US" sz="1800" dirty="0" smtClean="0"/>
              <a:t> but also non-</a:t>
            </a:r>
            <a:r>
              <a:rPr lang="en-US" sz="1800" dirty="0" err="1" smtClean="0"/>
              <a:t>programme</a:t>
            </a:r>
            <a:r>
              <a:rPr lang="en-US" sz="1800" dirty="0" smtClean="0"/>
              <a:t> specific. </a:t>
            </a:r>
          </a:p>
          <a:p>
            <a:pPr>
              <a:buFont typeface="+mj-lt"/>
              <a:buAutoNum type="alphaLcParenR"/>
            </a:pPr>
            <a:r>
              <a:rPr lang="en-US" sz="1800" dirty="0" smtClean="0"/>
              <a:t>An </a:t>
            </a:r>
            <a:r>
              <a:rPr lang="en-US" sz="1800" dirty="0"/>
              <a:t>alignment type of impact framework can be built based on broader impact assessment theories and practices and </a:t>
            </a:r>
            <a:r>
              <a:rPr lang="en-US" sz="1800" dirty="0" err="1"/>
              <a:t>JPI</a:t>
            </a:r>
            <a:r>
              <a:rPr lang="en-US" sz="1800" dirty="0"/>
              <a:t> specificities some of which are reflected in existing </a:t>
            </a:r>
            <a:r>
              <a:rPr lang="en-US" sz="1800" dirty="0" err="1"/>
              <a:t>JPI</a:t>
            </a:r>
            <a:r>
              <a:rPr lang="en-US" sz="1800" dirty="0"/>
              <a:t> frameworks.</a:t>
            </a:r>
            <a:endParaRPr lang="en-GB" sz="1800" dirty="0"/>
          </a:p>
        </p:txBody>
      </p:sp>
    </p:spTree>
    <p:extLst>
      <p:ext uri="{BB962C8B-B14F-4D97-AF65-F5344CB8AC3E}">
        <p14:creationId xmlns:p14="http://schemas.microsoft.com/office/powerpoint/2010/main" val="1594669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types of evaluation</a:t>
            </a:r>
            <a:endParaRPr lang="en-US" dirty="0"/>
          </a:p>
        </p:txBody>
      </p:sp>
      <p:sp>
        <p:nvSpPr>
          <p:cNvPr id="14" name="Content Placeholder 13"/>
          <p:cNvSpPr>
            <a:spLocks noGrp="1"/>
          </p:cNvSpPr>
          <p:nvPr>
            <p:ph idx="1"/>
          </p:nvPr>
        </p:nvSpPr>
        <p:spPr>
          <a:xfrm>
            <a:off x="1130400" y="2177143"/>
            <a:ext cx="7642539" cy="3949317"/>
          </a:xfrm>
        </p:spPr>
        <p:txBody>
          <a:bodyPr>
            <a:normAutofit/>
          </a:bodyPr>
          <a:lstStyle/>
          <a:p>
            <a:r>
              <a:rPr lang="en-US" sz="2000" dirty="0" smtClean="0"/>
              <a:t>Process evaluation – how was the policy delivered?</a:t>
            </a:r>
          </a:p>
          <a:p>
            <a:r>
              <a:rPr lang="en-US" sz="2000" dirty="0" smtClean="0"/>
              <a:t>Impact evaluation – what different did the policy make? (counterfactual, non-policy factors)</a:t>
            </a:r>
          </a:p>
          <a:p>
            <a:r>
              <a:rPr lang="en-US" sz="2000" dirty="0" smtClean="0"/>
              <a:t>Economic evaluation – did the benefits justify the costs? (cost-effectiveness / cost-benefit analysis)</a:t>
            </a:r>
          </a:p>
          <a:p>
            <a:pPr marL="0" indent="0">
              <a:buNone/>
            </a:pPr>
            <a:endParaRPr lang="en-US" sz="2000" dirty="0" smtClean="0"/>
          </a:p>
          <a:p>
            <a:pPr marL="0" indent="0">
              <a:buNone/>
            </a:pPr>
            <a:r>
              <a:rPr lang="en-US" sz="2000" dirty="0" smtClean="0"/>
              <a:t>Choice of evaluation type depends on the rationale for the evaluation as well as the underlying intervention logic and set objectives of the policy</a:t>
            </a:r>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0400495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and Objectives Hierarchy</a:t>
            </a:r>
            <a:endParaRPr lang="en-US" dirty="0"/>
          </a:p>
        </p:txBody>
      </p:sp>
      <p:graphicFrame>
        <p:nvGraphicFramePr>
          <p:cNvPr id="4" name="Diagram 3"/>
          <p:cNvGraphicFramePr/>
          <p:nvPr>
            <p:extLst>
              <p:ext uri="{D42A27DB-BD31-4B8C-83A1-F6EECF244321}">
                <p14:modId xmlns:p14="http://schemas.microsoft.com/office/powerpoint/2010/main" val="1956152550"/>
              </p:ext>
            </p:extLst>
          </p:nvPr>
        </p:nvGraphicFramePr>
        <p:xfrm>
          <a:off x="1009934" y="2101755"/>
          <a:ext cx="7868232" cy="4458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Content Placeholder 13"/>
          <p:cNvSpPr>
            <a:spLocks noGrp="1"/>
          </p:cNvSpPr>
          <p:nvPr>
            <p:ph idx="1"/>
          </p:nvPr>
        </p:nvSpPr>
        <p:spPr>
          <a:xfrm>
            <a:off x="420463" y="6455391"/>
            <a:ext cx="8281620" cy="322707"/>
          </a:xfrm>
        </p:spPr>
        <p:txBody>
          <a:bodyPr>
            <a:noAutofit/>
          </a:bodyPr>
          <a:lstStyle/>
          <a:p>
            <a:pPr marL="0" indent="0">
              <a:buNone/>
            </a:pPr>
            <a:r>
              <a:rPr lang="en-US" sz="1400" dirty="0" smtClean="0"/>
              <a:t>Example </a:t>
            </a:r>
            <a:r>
              <a:rPr lang="en-US" sz="1400" dirty="0"/>
              <a:t>based on JPI FACCE amended from </a:t>
            </a:r>
            <a:r>
              <a:rPr lang="en-US" sz="1400" dirty="0">
                <a:hlinkClick r:id="rId7"/>
              </a:rPr>
              <a:t>ERA-LEARN 2 Del. 4.3</a:t>
            </a:r>
            <a:endParaRPr lang="en-US" sz="1400" dirty="0" smtClean="0"/>
          </a:p>
          <a:p>
            <a:endParaRPr lang="en-US" sz="1400" dirty="0" smtClean="0"/>
          </a:p>
          <a:p>
            <a:endParaRPr lang="en-US" sz="1400" dirty="0" smtClean="0"/>
          </a:p>
          <a:p>
            <a:pPr marL="457200" lvl="1" indent="0">
              <a:buNone/>
            </a:pPr>
            <a:endParaRPr lang="en-US" sz="1400" dirty="0" smtClean="0"/>
          </a:p>
          <a:p>
            <a:endParaRPr lang="en-US" sz="1400" dirty="0" smtClean="0"/>
          </a:p>
          <a:p>
            <a:endParaRPr lang="en-US" sz="1400" dirty="0" smtClean="0"/>
          </a:p>
          <a:p>
            <a:pPr marL="0" indent="0">
              <a:buNone/>
            </a:pPr>
            <a:endParaRPr lang="en-US" sz="1400" dirty="0"/>
          </a:p>
        </p:txBody>
      </p:sp>
    </p:spTree>
    <p:extLst>
      <p:ext uri="{BB962C8B-B14F-4D97-AF65-F5344CB8AC3E}">
        <p14:creationId xmlns:p14="http://schemas.microsoft.com/office/powerpoint/2010/main" val="306980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642793" cy="758387"/>
          </a:xfrm>
        </p:spPr>
        <p:txBody>
          <a:bodyPr>
            <a:normAutofit/>
          </a:bodyPr>
          <a:lstStyle/>
          <a:p>
            <a:r>
              <a:rPr lang="en-US" dirty="0" smtClean="0"/>
              <a:t>Objectives’ Hierarchy</a:t>
            </a:r>
            <a:endParaRPr lang="en-US" dirty="0"/>
          </a:p>
        </p:txBody>
      </p:sp>
      <p:sp>
        <p:nvSpPr>
          <p:cNvPr id="14" name="Content Placeholder 13"/>
          <p:cNvSpPr>
            <a:spLocks noGrp="1"/>
          </p:cNvSpPr>
          <p:nvPr>
            <p:ph idx="1"/>
          </p:nvPr>
        </p:nvSpPr>
        <p:spPr>
          <a:xfrm>
            <a:off x="1130400" y="2177143"/>
            <a:ext cx="7642538" cy="4250161"/>
          </a:xfrm>
        </p:spPr>
        <p:txBody>
          <a:bodyPr>
            <a:normAutofit/>
          </a:bodyPr>
          <a:lstStyle/>
          <a:p>
            <a:pPr marL="0" indent="0">
              <a:buNone/>
            </a:pPr>
            <a:r>
              <a:rPr lang="en-GB" sz="1800" b="1" dirty="0" smtClean="0"/>
              <a:t>Operational </a:t>
            </a:r>
            <a:r>
              <a:rPr lang="en-GB" sz="1800" b="1" dirty="0"/>
              <a:t>objectives</a:t>
            </a:r>
            <a:r>
              <a:rPr lang="en-GB" sz="1800" dirty="0"/>
              <a:t> provide a basis for assessing an intervention in relation to its </a:t>
            </a:r>
            <a:r>
              <a:rPr lang="en-GB" sz="1800" dirty="0" smtClean="0"/>
              <a:t>outputs, i.e. what </a:t>
            </a:r>
            <a:r>
              <a:rPr lang="en-GB" sz="1800" dirty="0"/>
              <a:t>is directly produced/supplied through the implementation process. </a:t>
            </a:r>
            <a:endParaRPr lang="en-GB" sz="1800" dirty="0" smtClean="0"/>
          </a:p>
          <a:p>
            <a:pPr marL="0" indent="0">
              <a:buNone/>
            </a:pPr>
            <a:r>
              <a:rPr lang="en-GB" sz="1800" b="1" dirty="0" smtClean="0"/>
              <a:t>Specific </a:t>
            </a:r>
            <a:r>
              <a:rPr lang="en-GB" sz="1800" b="1" dirty="0"/>
              <a:t>objectives</a:t>
            </a:r>
            <a:r>
              <a:rPr lang="en-GB" sz="1800" dirty="0"/>
              <a:t> provide a basis for assessing an intervention in relation to the short-term results that occur at the level of direct beneficiaries/recipients of assistance. </a:t>
            </a:r>
          </a:p>
          <a:p>
            <a:pPr marL="0" indent="0">
              <a:buNone/>
            </a:pPr>
            <a:r>
              <a:rPr lang="en-GB" sz="1800" b="1" dirty="0"/>
              <a:t>Intermediate objectives</a:t>
            </a:r>
            <a:r>
              <a:rPr lang="en-GB" sz="1800" dirty="0"/>
              <a:t> provide a basis for assessing an intervention in relation to its short to medium-term effects (or intermediate impacts) on both direct and indirect beneficiaries/recipients of assistance. </a:t>
            </a:r>
          </a:p>
          <a:p>
            <a:pPr marL="0" indent="0">
              <a:buNone/>
            </a:pPr>
            <a:r>
              <a:rPr lang="en-GB" sz="1800" b="1" dirty="0"/>
              <a:t>Global objectives</a:t>
            </a:r>
            <a:r>
              <a:rPr lang="en-GB" sz="1800" dirty="0"/>
              <a:t> provide a basis for assessing an intervention in relation to longer term and more diffuse effects (or global impacts). </a:t>
            </a:r>
          </a:p>
          <a:p>
            <a:endParaRPr lang="en-GB" sz="1800" dirty="0"/>
          </a:p>
          <a:p>
            <a:pPr marL="0" indent="0">
              <a:buNone/>
            </a:pPr>
            <a:r>
              <a:rPr lang="en-GB" sz="1400" dirty="0" smtClean="0"/>
              <a:t>Source</a:t>
            </a:r>
            <a:r>
              <a:rPr lang="en-GB" sz="1400" dirty="0"/>
              <a:t>: Evaluating EU Activities. A practical Guide for the Commission Services, DG Budget</a:t>
            </a:r>
          </a:p>
          <a:p>
            <a:pPr>
              <a:lnSpc>
                <a:spcPct val="120000"/>
              </a:lnSpc>
            </a:pPr>
            <a:endParaRPr lang="en-GB" sz="1800" dirty="0"/>
          </a:p>
          <a:p>
            <a:pPr>
              <a:lnSpc>
                <a:spcPct val="120000"/>
              </a:lnSpc>
            </a:pPr>
            <a:endParaRPr lang="en-US" sz="1800" dirty="0" smtClean="0"/>
          </a:p>
          <a:p>
            <a:pPr marL="457200" lvl="1" indent="0">
              <a:lnSpc>
                <a:spcPct val="120000"/>
              </a:lnSpc>
              <a:buNone/>
            </a:pPr>
            <a:endParaRPr lang="en-US" sz="1800" dirty="0" smtClean="0"/>
          </a:p>
          <a:p>
            <a:pPr>
              <a:lnSpc>
                <a:spcPct val="120000"/>
              </a:lnSpc>
            </a:pPr>
            <a:endParaRPr lang="en-US" sz="1800" dirty="0" smtClean="0"/>
          </a:p>
          <a:p>
            <a:pPr>
              <a:lnSpc>
                <a:spcPct val="120000"/>
              </a:lnSpc>
            </a:pPr>
            <a:endParaRPr lang="en-US" sz="1800" dirty="0" smtClean="0"/>
          </a:p>
          <a:p>
            <a:pPr>
              <a:lnSpc>
                <a:spcPct val="120000"/>
              </a:lnSpc>
            </a:pPr>
            <a:endParaRPr lang="en-US" sz="1800" dirty="0"/>
          </a:p>
        </p:txBody>
      </p:sp>
    </p:spTree>
    <p:extLst>
      <p:ext uri="{BB962C8B-B14F-4D97-AF65-F5344CB8AC3E}">
        <p14:creationId xmlns:p14="http://schemas.microsoft.com/office/powerpoint/2010/main" val="3405144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32012" y="409434"/>
            <a:ext cx="8679975" cy="6005018"/>
          </a:xfrm>
          <a:prstGeom prst="rect">
            <a:avLst/>
          </a:prstGeom>
          <a:noFill/>
          <a:ln>
            <a:noFill/>
          </a:ln>
        </p:spPr>
      </p:pic>
      <p:sp>
        <p:nvSpPr>
          <p:cNvPr id="14" name="Content Placeholder 13"/>
          <p:cNvSpPr>
            <a:spLocks noGrp="1"/>
          </p:cNvSpPr>
          <p:nvPr>
            <p:ph idx="1"/>
          </p:nvPr>
        </p:nvSpPr>
        <p:spPr>
          <a:xfrm>
            <a:off x="600501" y="6264718"/>
            <a:ext cx="8172437" cy="422289"/>
          </a:xfrm>
        </p:spPr>
        <p:txBody>
          <a:bodyPr>
            <a:noAutofit/>
          </a:bodyPr>
          <a:lstStyle/>
          <a:p>
            <a:pPr marL="0" indent="0">
              <a:buNone/>
            </a:pPr>
            <a:endParaRPr lang="en-GB" sz="1400" dirty="0"/>
          </a:p>
          <a:p>
            <a:pPr marL="0" indent="0">
              <a:buNone/>
            </a:pPr>
            <a:r>
              <a:rPr lang="en-GB" sz="1400" dirty="0" smtClean="0"/>
              <a:t>Source</a:t>
            </a:r>
            <a:r>
              <a:rPr lang="en-GB" sz="1400" dirty="0"/>
              <a:t>: Evaluating EU Activities. A practical Guide for the Commission Services, DG Budget</a:t>
            </a:r>
          </a:p>
          <a:p>
            <a:pPr>
              <a:lnSpc>
                <a:spcPct val="120000"/>
              </a:lnSpc>
            </a:pPr>
            <a:endParaRPr lang="en-GB" sz="1400" dirty="0"/>
          </a:p>
          <a:p>
            <a:pPr>
              <a:lnSpc>
                <a:spcPct val="120000"/>
              </a:lnSpc>
            </a:pPr>
            <a:endParaRPr lang="en-US" sz="1400" dirty="0" smtClean="0"/>
          </a:p>
          <a:p>
            <a:pPr marL="457200" lvl="1" indent="0">
              <a:lnSpc>
                <a:spcPct val="120000"/>
              </a:lnSpc>
              <a:buNone/>
            </a:pPr>
            <a:endParaRPr lang="en-US" sz="1400" dirty="0" smtClean="0"/>
          </a:p>
          <a:p>
            <a:pPr>
              <a:lnSpc>
                <a:spcPct val="120000"/>
              </a:lnSpc>
            </a:pPr>
            <a:endParaRPr lang="en-US" sz="1400" dirty="0" smtClean="0"/>
          </a:p>
          <a:p>
            <a:pPr>
              <a:lnSpc>
                <a:spcPct val="120000"/>
              </a:lnSpc>
            </a:pPr>
            <a:endParaRPr lang="en-US" sz="1400" dirty="0" smtClean="0"/>
          </a:p>
          <a:p>
            <a:pPr>
              <a:lnSpc>
                <a:spcPct val="120000"/>
              </a:lnSpc>
            </a:pPr>
            <a:endParaRPr lang="en-US" sz="1400" dirty="0"/>
          </a:p>
        </p:txBody>
      </p:sp>
      <p:sp>
        <p:nvSpPr>
          <p:cNvPr id="2" name="Title 1"/>
          <p:cNvSpPr>
            <a:spLocks noGrp="1"/>
          </p:cNvSpPr>
          <p:nvPr>
            <p:ph type="title"/>
          </p:nvPr>
        </p:nvSpPr>
        <p:spPr>
          <a:xfrm>
            <a:off x="1759251" y="118746"/>
            <a:ext cx="5625495" cy="758387"/>
          </a:xfrm>
        </p:spPr>
        <p:txBody>
          <a:bodyPr>
            <a:normAutofit/>
          </a:bodyPr>
          <a:lstStyle/>
          <a:p>
            <a:r>
              <a:rPr lang="en-US" dirty="0" smtClean="0"/>
              <a:t>Evaluation issues / aspects</a:t>
            </a:r>
            <a:endParaRPr lang="en-US" dirty="0"/>
          </a:p>
        </p:txBody>
      </p:sp>
      <p:sp>
        <p:nvSpPr>
          <p:cNvPr id="4" name="Rectangle 3"/>
          <p:cNvSpPr/>
          <p:nvPr/>
        </p:nvSpPr>
        <p:spPr>
          <a:xfrm>
            <a:off x="1924334" y="5193768"/>
            <a:ext cx="4271750" cy="58685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rPr>
              <a:t>Input </a:t>
            </a:r>
            <a:r>
              <a:rPr lang="en-GB" dirty="0" err="1" smtClean="0">
                <a:solidFill>
                  <a:schemeClr val="tx1"/>
                </a:solidFill>
              </a:rPr>
              <a:t>additionality</a:t>
            </a:r>
            <a:endParaRPr lang="en-GB" dirty="0">
              <a:solidFill>
                <a:schemeClr val="tx1"/>
              </a:solidFill>
            </a:endParaRPr>
          </a:p>
        </p:txBody>
      </p:sp>
      <p:sp>
        <p:nvSpPr>
          <p:cNvPr id="7" name="Rectangle 6"/>
          <p:cNvSpPr/>
          <p:nvPr/>
        </p:nvSpPr>
        <p:spPr>
          <a:xfrm>
            <a:off x="3370997" y="5595981"/>
            <a:ext cx="4271750" cy="58685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rPr>
              <a:t>Output </a:t>
            </a:r>
            <a:r>
              <a:rPr lang="en-GB" dirty="0" err="1" smtClean="0">
                <a:solidFill>
                  <a:schemeClr val="tx1"/>
                </a:solidFill>
              </a:rPr>
              <a:t>additionality</a:t>
            </a:r>
            <a:endParaRPr lang="en-GB" dirty="0">
              <a:solidFill>
                <a:schemeClr val="tx1"/>
              </a:solidFill>
            </a:endParaRPr>
          </a:p>
        </p:txBody>
      </p:sp>
      <p:sp>
        <p:nvSpPr>
          <p:cNvPr id="8" name="Rectangle 7"/>
          <p:cNvSpPr/>
          <p:nvPr/>
        </p:nvSpPr>
        <p:spPr>
          <a:xfrm>
            <a:off x="4128447" y="6077408"/>
            <a:ext cx="4271750" cy="58685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rPr>
              <a:t>Behavioural </a:t>
            </a:r>
            <a:r>
              <a:rPr lang="en-GB" dirty="0" err="1" smtClean="0">
                <a:solidFill>
                  <a:schemeClr val="tx1"/>
                </a:solidFill>
              </a:rPr>
              <a:t>additionality</a:t>
            </a:r>
            <a:endParaRPr lang="en-GB" dirty="0">
              <a:solidFill>
                <a:schemeClr val="tx1"/>
              </a:solidFill>
            </a:endParaRPr>
          </a:p>
        </p:txBody>
      </p:sp>
      <p:sp>
        <p:nvSpPr>
          <p:cNvPr id="6" name="Oval 5"/>
          <p:cNvSpPr/>
          <p:nvPr/>
        </p:nvSpPr>
        <p:spPr>
          <a:xfrm>
            <a:off x="177421" y="941694"/>
            <a:ext cx="1433015" cy="33437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177420" y="1544470"/>
            <a:ext cx="1433015" cy="33437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p:cNvSpPr/>
          <p:nvPr/>
        </p:nvSpPr>
        <p:spPr>
          <a:xfrm>
            <a:off x="254758" y="2568052"/>
            <a:ext cx="1433015" cy="33437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a:off x="293426" y="3067336"/>
            <a:ext cx="1433015" cy="33437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254757" y="3564338"/>
            <a:ext cx="1433015" cy="334370"/>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87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6" grpId="0" animBg="1"/>
      <p:bldP spid="13"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2938" y="453809"/>
            <a:ext cx="6921062" cy="2130365"/>
          </a:xfrm>
        </p:spPr>
        <p:txBody>
          <a:bodyPr>
            <a:normAutofit/>
          </a:bodyPr>
          <a:lstStyle/>
          <a:p>
            <a:r>
              <a:rPr lang="en-GB" sz="2300" dirty="0" err="1" smtClean="0"/>
              <a:t>JPND</a:t>
            </a:r>
            <a:r>
              <a:rPr lang="en-GB" sz="2300" dirty="0" smtClean="0"/>
              <a:t> Monitoring &amp; Evaluation Framework</a:t>
            </a:r>
            <a:r>
              <a:rPr lang="en-GB" dirty="0" smtClean="0"/>
              <a:t/>
            </a:r>
            <a:br>
              <a:rPr lang="en-GB" dirty="0" smtClean="0"/>
            </a:br>
            <a:r>
              <a:rPr lang="en-GB" sz="1600" b="0" dirty="0" smtClean="0"/>
              <a:t>(</a:t>
            </a:r>
            <a:r>
              <a:rPr lang="en-GB" sz="1600" b="0" dirty="0"/>
              <a:t>Source: http://</a:t>
            </a:r>
            <a:r>
              <a:rPr lang="en-GB" sz="1600" b="0" dirty="0" err="1" smtClean="0"/>
              <a:t>neurodegenerationresearch.eu</a:t>
            </a:r>
            <a:r>
              <a:rPr lang="en-GB" sz="1600" b="0" dirty="0" smtClean="0"/>
              <a:t>/uploads/media/Monitoring_and_Evaluation_Framework_1.</a:t>
            </a:r>
            <a:r>
              <a:rPr lang="en-GB" sz="1600" b="0" dirty="0" err="1" smtClean="0"/>
              <a:t>8Mb</a:t>
            </a:r>
            <a:r>
              <a:rPr lang="en-GB" sz="1600" b="0" dirty="0"/>
              <a:t>_.</a:t>
            </a:r>
            <a:r>
              <a:rPr lang="en-GB" sz="1600" b="0" dirty="0" smtClean="0"/>
              <a:t>pdf)</a:t>
            </a:r>
            <a:endParaRPr lang="en-GB" sz="1600" b="0"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979" y="1592311"/>
            <a:ext cx="8103979" cy="5102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3336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a:xfrm>
            <a:off x="1130400" y="2129050"/>
            <a:ext cx="7699701" cy="4728949"/>
          </a:xfrm>
        </p:spPr>
        <p:txBody>
          <a:bodyPr>
            <a:normAutofit fontScale="92500" lnSpcReduction="10000"/>
          </a:bodyPr>
          <a:lstStyle/>
          <a:p>
            <a:pPr marL="0" indent="0">
              <a:buNone/>
            </a:pPr>
            <a:r>
              <a:rPr lang="en-GB" sz="1900" b="1" dirty="0" smtClean="0"/>
              <a:t>Inputs</a:t>
            </a:r>
            <a:r>
              <a:rPr lang="en-GB" sz="1900" dirty="0"/>
              <a:t>: these are the means used to produce outputs. Inputs include budgetary costs (financial, administrative and human resources), but also costs for the beneficiaries or target population (co-financing, compliance costs stemming from administrative burden) and costs for third parties (Member States, intermediary organisations</a:t>
            </a:r>
            <a:r>
              <a:rPr lang="en-GB" sz="1900" dirty="0" smtClean="0"/>
              <a:t>.</a:t>
            </a:r>
          </a:p>
          <a:p>
            <a:pPr marL="0" indent="0">
              <a:buNone/>
            </a:pPr>
            <a:endParaRPr lang="en-GB" sz="1900" dirty="0"/>
          </a:p>
          <a:p>
            <a:pPr marL="0" indent="0">
              <a:buNone/>
            </a:pPr>
            <a:r>
              <a:rPr lang="en-GB" sz="1900" b="1" dirty="0"/>
              <a:t>Outputs</a:t>
            </a:r>
            <a:r>
              <a:rPr lang="en-GB" sz="1900" dirty="0"/>
              <a:t>: Output is defined as a product, which is delivered by the Commission services. It is typically a product, which is under direct control of the manager. When specifying output, you need to ask i.) what should be delivered, and ii.) at what time. </a:t>
            </a:r>
            <a:endParaRPr lang="en-GB" sz="1900" dirty="0" smtClean="0"/>
          </a:p>
          <a:p>
            <a:pPr marL="0" indent="0">
              <a:buNone/>
            </a:pPr>
            <a:endParaRPr lang="en-GB" sz="1900" dirty="0"/>
          </a:p>
          <a:p>
            <a:pPr marL="0" indent="0">
              <a:buNone/>
            </a:pPr>
            <a:r>
              <a:rPr lang="en-GB" sz="1900" b="1" dirty="0"/>
              <a:t>Results/intermediate impacts</a:t>
            </a:r>
            <a:r>
              <a:rPr lang="en-GB" sz="1900" dirty="0"/>
              <a:t>: Immediate or initial effect / outcome of an intervention</a:t>
            </a:r>
            <a:r>
              <a:rPr lang="en-GB" sz="1900" dirty="0" smtClean="0"/>
              <a:t>.</a:t>
            </a:r>
          </a:p>
          <a:p>
            <a:pPr marL="0" indent="0">
              <a:buNone/>
            </a:pPr>
            <a:endParaRPr lang="en-GB" sz="1900" dirty="0"/>
          </a:p>
          <a:p>
            <a:pPr marL="0" indent="0">
              <a:buNone/>
            </a:pPr>
            <a:r>
              <a:rPr lang="en-GB" sz="1900" b="1" dirty="0"/>
              <a:t>Global impacts</a:t>
            </a:r>
            <a:r>
              <a:rPr lang="en-GB" sz="1900" dirty="0"/>
              <a:t>: Longer-term effects / outcomes of an intervention.</a:t>
            </a:r>
          </a:p>
          <a:p>
            <a:pPr marL="0" indent="0">
              <a:buNone/>
            </a:pPr>
            <a:endParaRPr lang="en-GB" sz="1400" dirty="0" smtClean="0"/>
          </a:p>
          <a:p>
            <a:pPr marL="0" indent="0">
              <a:buNone/>
            </a:pPr>
            <a:r>
              <a:rPr lang="en-GB" sz="1500" dirty="0" smtClean="0"/>
              <a:t>Source</a:t>
            </a:r>
            <a:r>
              <a:rPr lang="en-GB" sz="1500" dirty="0"/>
              <a:t>: </a:t>
            </a:r>
            <a:r>
              <a:rPr lang="en-GB" sz="1500" dirty="0" smtClean="0">
                <a:hlinkClick r:id="rId2"/>
              </a:rPr>
              <a:t>Evaluating </a:t>
            </a:r>
            <a:r>
              <a:rPr lang="en-GB" sz="1500" dirty="0">
                <a:hlinkClick r:id="rId2"/>
              </a:rPr>
              <a:t>EU Activities. A practical g</a:t>
            </a:r>
            <a:r>
              <a:rPr lang="en-GB" sz="1500" dirty="0" smtClean="0">
                <a:hlinkClick r:id="rId2"/>
              </a:rPr>
              <a:t>uide </a:t>
            </a:r>
            <a:r>
              <a:rPr lang="en-GB" sz="1500" dirty="0">
                <a:hlinkClick r:id="rId2"/>
              </a:rPr>
              <a:t>for the Commission Services, DG Budget </a:t>
            </a:r>
            <a:endParaRPr lang="en-GB" sz="1500" dirty="0"/>
          </a:p>
        </p:txBody>
      </p:sp>
    </p:spTree>
    <p:extLst>
      <p:ext uri="{BB962C8B-B14F-4D97-AF65-F5344CB8AC3E}">
        <p14:creationId xmlns:p14="http://schemas.microsoft.com/office/powerpoint/2010/main" val="117349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5199</TotalTime>
  <Words>2167</Words>
  <Application>Microsoft Office PowerPoint</Application>
  <PresentationFormat>On-screen Show (4:3)</PresentationFormat>
  <Paragraphs>400</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“Standard” practices in evaluation and impact assessment  Manchester Institute of Innovation Research  University of Manchester  </vt:lpstr>
      <vt:lpstr>Outline</vt:lpstr>
      <vt:lpstr>PowerPoint Presentation</vt:lpstr>
      <vt:lpstr>Different types of evaluation</vt:lpstr>
      <vt:lpstr>Rationale and Objectives Hierarchy</vt:lpstr>
      <vt:lpstr>Objectives’ Hierarchy</vt:lpstr>
      <vt:lpstr>Evaluation issues / aspects</vt:lpstr>
      <vt:lpstr>JPND Monitoring &amp; Evaluation Framework (Source: http://neurodegenerationresearch.eu/uploads/media/Monitoring_and_Evaluation_Framework_1.8Mb_.pdf)</vt:lpstr>
      <vt:lpstr>Definitions</vt:lpstr>
      <vt:lpstr>Definitions</vt:lpstr>
      <vt:lpstr>A suggested impact framework (Source: ERA-LEARN 2020 Policy Brief on impact assessment of networks – 2015)</vt:lpstr>
      <vt:lpstr>Intervention Logic Model  (or Logical Framework Analysis)</vt:lpstr>
      <vt:lpstr>Example of an Intervention Logic Model </vt:lpstr>
      <vt:lpstr>Defining Indicators (Examples in included in ERA-LEARN 2 Del. 4.3)</vt:lpstr>
      <vt:lpstr>Data collection / analysis methods</vt:lpstr>
      <vt:lpstr>Closing the loop between objectives &amp; achievements (Source: example based on JPI FACCE amended from ERA-LEARN 2 Del. 4.3)</vt:lpstr>
      <vt:lpstr>An integrated framework of impact delivery (incl. Logic Model, Objective Hierarchy and Programme theory)</vt:lpstr>
      <vt:lpstr>Evaluation / Impact assessment challenges</vt:lpstr>
      <vt:lpstr>PowerPoint Presentation</vt:lpstr>
      <vt:lpstr>PowerPoint Presentation</vt:lpstr>
      <vt:lpstr>PowerPoint Presentation</vt:lpstr>
      <vt:lpstr>PowerPoint Presentation</vt:lpstr>
      <vt:lpstr>Theory-based evaluation</vt:lpstr>
      <vt:lpstr>PowerPoint Presentation</vt:lpstr>
      <vt:lpstr>Programme theory vs. Intervention logic </vt:lpstr>
      <vt:lpstr>Objectives’ Hierarchy</vt:lpstr>
      <vt:lpstr>FACCE-JPI Evaluation Framework</vt:lpstr>
      <vt:lpstr>PowerPoint Presentation</vt:lpstr>
      <vt:lpstr>PowerPoint Presentation</vt:lpstr>
      <vt:lpstr>PowerPoint Presentation</vt:lpstr>
      <vt:lpstr>A first cross-read between different frameworks</vt:lpstr>
      <vt:lpstr>PowerPoint Presentation</vt:lpstr>
      <vt:lpstr>Alignment as a condition for impact achievement</vt:lpstr>
      <vt:lpstr>JPI Impact types and alignment </vt:lpstr>
      <vt:lpstr>PowerPoint Presentation</vt:lpstr>
      <vt:lpstr>Preliminary conclusions</vt:lpstr>
    </vt:vector>
  </TitlesOfParts>
  <Company>Boyle Design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Boyle</dc:creator>
  <cp:lastModifiedBy>Effie Amanatidou</cp:lastModifiedBy>
  <cp:revision>180</cp:revision>
  <cp:lastPrinted>2015-06-26T09:20:37Z</cp:lastPrinted>
  <dcterms:created xsi:type="dcterms:W3CDTF">2015-04-07T14:54:40Z</dcterms:created>
  <dcterms:modified xsi:type="dcterms:W3CDTF">2016-05-18T18:29:01Z</dcterms:modified>
</cp:coreProperties>
</file>