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Lst>
  <p:sldSz cx="9144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Calibri"/>
      </a:defRPr>
    </a:lvl1pPr>
    <a:lvl2pPr marL="0" marR="0" indent="4572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Calibri"/>
      </a:defRPr>
    </a:lvl2pPr>
    <a:lvl3pPr marL="0" marR="0" indent="9144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Calibri"/>
      </a:defRPr>
    </a:lvl3pPr>
    <a:lvl4pPr marL="0" marR="0" indent="13716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Calibri"/>
      </a:defRPr>
    </a:lvl4pPr>
    <a:lvl5pPr marL="0" marR="0" indent="18288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Calibri"/>
      </a:defRPr>
    </a:lvl5pPr>
    <a:lvl6pPr marL="0" marR="0" indent="22860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Calibri"/>
      </a:defRPr>
    </a:lvl6pPr>
    <a:lvl7pPr marL="0" marR="0" indent="27432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Calibri"/>
      </a:defRPr>
    </a:lvl7pPr>
    <a:lvl8pPr marL="0" marR="0" indent="32004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Calibri"/>
      </a:defRPr>
    </a:lvl8pPr>
    <a:lvl9pPr marL="0" marR="0" indent="36576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Calibri"/>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b="def" i="def"/>
      <a:tcStyle>
        <a:tcBdr/>
        <a:fill>
          <a:solidFill>
            <a:srgbClr val="E8ECF4"/>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b="def" i="def"/>
      <a:tcStyle>
        <a:tcBdr/>
        <a:fill>
          <a:solidFill>
            <a:srgbClr val="EFF3E9"/>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b="def" i="def"/>
      <a:tcStyle>
        <a:tcBdr/>
        <a:fill>
          <a:solidFill>
            <a:srgbClr val="FDEE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b="def" i="def"/>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b="def" i="def"/>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Shape 40"/>
          <p:cNvSpPr/>
          <p:nvPr>
            <p:ph type="sldImg"/>
          </p:nvPr>
        </p:nvSpPr>
        <p:spPr>
          <a:xfrm>
            <a:off x="1143000" y="685800"/>
            <a:ext cx="4572000" cy="3429000"/>
          </a:xfrm>
          <a:prstGeom prst="rect">
            <a:avLst/>
          </a:prstGeom>
        </p:spPr>
        <p:txBody>
          <a:bodyPr/>
          <a:lstStyle/>
          <a:p>
            <a:pPr/>
          </a:p>
        </p:txBody>
      </p:sp>
      <p:sp>
        <p:nvSpPr>
          <p:cNvPr id="41" name="Shape 41"/>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latinLnBrk="0">
      <a:defRPr sz="1200">
        <a:latin typeface="+mj-lt"/>
        <a:ea typeface="+mj-ea"/>
        <a:cs typeface="+mj-cs"/>
        <a:sym typeface="Calibri"/>
      </a:defRPr>
    </a:lvl1pPr>
    <a:lvl2pPr indent="228600" latinLnBrk="0">
      <a:defRPr sz="1200">
        <a:latin typeface="+mj-lt"/>
        <a:ea typeface="+mj-ea"/>
        <a:cs typeface="+mj-cs"/>
        <a:sym typeface="Calibri"/>
      </a:defRPr>
    </a:lvl2pPr>
    <a:lvl3pPr indent="457200" latinLnBrk="0">
      <a:defRPr sz="1200">
        <a:latin typeface="+mj-lt"/>
        <a:ea typeface="+mj-ea"/>
        <a:cs typeface="+mj-cs"/>
        <a:sym typeface="Calibri"/>
      </a:defRPr>
    </a:lvl3pPr>
    <a:lvl4pPr indent="685800" latinLnBrk="0">
      <a:defRPr sz="1200">
        <a:latin typeface="+mj-lt"/>
        <a:ea typeface="+mj-ea"/>
        <a:cs typeface="+mj-cs"/>
        <a:sym typeface="Calibri"/>
      </a:defRPr>
    </a:lvl4pPr>
    <a:lvl5pPr indent="914400" latinLnBrk="0">
      <a:defRPr sz="1200">
        <a:latin typeface="+mj-lt"/>
        <a:ea typeface="+mj-ea"/>
        <a:cs typeface="+mj-cs"/>
        <a:sym typeface="Calibri"/>
      </a:defRPr>
    </a:lvl5pPr>
    <a:lvl6pPr indent="1143000" latinLnBrk="0">
      <a:defRPr sz="1200">
        <a:latin typeface="+mj-lt"/>
        <a:ea typeface="+mj-ea"/>
        <a:cs typeface="+mj-cs"/>
        <a:sym typeface="Calibri"/>
      </a:defRPr>
    </a:lvl6pPr>
    <a:lvl7pPr indent="1371600" latinLnBrk="0">
      <a:defRPr sz="1200">
        <a:latin typeface="+mj-lt"/>
        <a:ea typeface="+mj-ea"/>
        <a:cs typeface="+mj-cs"/>
        <a:sym typeface="Calibri"/>
      </a:defRPr>
    </a:lvl7pPr>
    <a:lvl8pPr indent="1600200" latinLnBrk="0">
      <a:defRPr sz="1200">
        <a:latin typeface="+mj-lt"/>
        <a:ea typeface="+mj-ea"/>
        <a:cs typeface="+mj-cs"/>
        <a:sym typeface="Calibri"/>
      </a:defRPr>
    </a:lvl8pPr>
    <a:lvl9pPr indent="1828800" latinLnBrk="0">
      <a:defRPr sz="1200">
        <a:latin typeface="+mj-lt"/>
        <a:ea typeface="+mj-ea"/>
        <a:cs typeface="+mj-cs"/>
        <a:sym typeface="Calibri"/>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Sp="1" showMasterPhAnim="1">
  <p:cSld name="Title Slide">
    <p:spTree>
      <p:nvGrpSpPr>
        <p:cNvPr id="1" name=""/>
        <p:cNvGrpSpPr/>
        <p:nvPr/>
      </p:nvGrpSpPr>
      <p:grpSpPr>
        <a:xfrm>
          <a:off x="0" y="0"/>
          <a:ext cx="0" cy="0"/>
          <a:chOff x="0" y="0"/>
          <a:chExt cx="0" cy="0"/>
        </a:xfrm>
      </p:grpSpPr>
      <p:pic>
        <p:nvPicPr>
          <p:cNvPr id="12" name="image2.png" descr="EL_PPT_1.png"/>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13" name="Shape 13"/>
          <p:cNvSpPr/>
          <p:nvPr>
            <p:ph type="body" sz="quarter" idx="1"/>
          </p:nvPr>
        </p:nvSpPr>
        <p:spPr>
          <a:xfrm>
            <a:off x="1584000" y="4680000"/>
            <a:ext cx="6400800" cy="1286516"/>
          </a:xfrm>
          <a:prstGeom prst="rect">
            <a:avLst/>
          </a:prstGeom>
        </p:spPr>
        <p:txBody>
          <a:bodyPr/>
          <a:lstStyle>
            <a:lvl1pPr marL="0" indent="0">
              <a:spcBef>
                <a:spcPts val="300"/>
              </a:spcBef>
              <a:buSzTx/>
              <a:buFontTx/>
              <a:buNone/>
              <a:defRPr sz="1600"/>
            </a:lvl1pPr>
            <a:lvl2pPr marL="0" indent="457200">
              <a:spcBef>
                <a:spcPts val="300"/>
              </a:spcBef>
              <a:buSzTx/>
              <a:buFontTx/>
              <a:buNone/>
              <a:defRPr sz="1600"/>
            </a:lvl2pPr>
            <a:lvl3pPr marL="0" indent="914400">
              <a:spcBef>
                <a:spcPts val="300"/>
              </a:spcBef>
              <a:buSzTx/>
              <a:buFontTx/>
              <a:buNone/>
              <a:defRPr sz="1600"/>
            </a:lvl3pPr>
            <a:lvl4pPr marL="0" indent="1371600">
              <a:spcBef>
                <a:spcPts val="300"/>
              </a:spcBef>
              <a:buSzTx/>
              <a:buFontTx/>
              <a:buNone/>
              <a:defRPr sz="1600"/>
            </a:lvl4pPr>
            <a:lvl5pPr marL="0" indent="1828800">
              <a:spcBef>
                <a:spcPts val="300"/>
              </a:spcBef>
              <a:buSzTx/>
              <a:buFontTx/>
              <a:buNone/>
              <a:defRPr sz="1600"/>
            </a:lvl5pPr>
          </a:lstStyle>
          <a:p>
            <a:pPr/>
            <a:r>
              <a:t>Body Level One</a:t>
            </a:r>
          </a:p>
          <a:p>
            <a:pPr lvl="1"/>
            <a:r>
              <a:t>Body Level Two</a:t>
            </a:r>
          </a:p>
          <a:p>
            <a:pPr lvl="2"/>
            <a:r>
              <a:t>Body Level Three</a:t>
            </a:r>
          </a:p>
          <a:p>
            <a:pPr lvl="3"/>
            <a:r>
              <a:t>Body Level Four</a:t>
            </a:r>
          </a:p>
          <a:p>
            <a:pPr lvl="4"/>
            <a:r>
              <a:t>Body Level Five</a:t>
            </a:r>
          </a:p>
        </p:txBody>
      </p:sp>
      <p:sp>
        <p:nvSpPr>
          <p:cNvPr id="14" name="Shape 14"/>
          <p:cNvSpPr/>
          <p:nvPr>
            <p:ph type="title"/>
          </p:nvPr>
        </p:nvSpPr>
        <p:spPr>
          <a:xfrm>
            <a:off x="1583999" y="2088000"/>
            <a:ext cx="6869374" cy="1241758"/>
          </a:xfrm>
          <a:prstGeom prst="rect">
            <a:avLst/>
          </a:prstGeom>
        </p:spPr>
        <p:txBody>
          <a:bodyPr/>
          <a:lstStyle/>
          <a:p>
            <a:pPr/>
            <a:r>
              <a:t>Title Text</a:t>
            </a:r>
          </a:p>
        </p:txBody>
      </p:sp>
      <p:sp>
        <p:nvSpPr>
          <p:cNvPr id="15" name="Shape 15"/>
          <p:cNvSpPr/>
          <p:nvPr>
            <p:ph type="sldNum" sz="quarter" idx="2"/>
          </p:nvPr>
        </p:nvSpPr>
        <p:spPr>
          <a:prstGeom prst="rect">
            <a:avLst/>
          </a:prstGeom>
        </p:spPr>
        <p:txBody>
          <a:bodyPr/>
          <a:lstStyle>
            <a:lvl1pPr>
              <a:defRPr>
                <a:solidFill>
                  <a:srgbClr val="053991"/>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Title and Content">
    <p:spTree>
      <p:nvGrpSpPr>
        <p:cNvPr id="1" name=""/>
        <p:cNvGrpSpPr/>
        <p:nvPr/>
      </p:nvGrpSpPr>
      <p:grpSpPr>
        <a:xfrm>
          <a:off x="0" y="0"/>
          <a:ext cx="0" cy="0"/>
          <a:chOff x="0" y="0"/>
          <a:chExt cx="0" cy="0"/>
        </a:xfrm>
      </p:grpSpPr>
      <p:sp>
        <p:nvSpPr>
          <p:cNvPr id="22" name="Shape 22"/>
          <p:cNvSpPr/>
          <p:nvPr>
            <p:ph type="title"/>
          </p:nvPr>
        </p:nvSpPr>
        <p:spPr>
          <a:prstGeom prst="rect">
            <a:avLst/>
          </a:prstGeom>
        </p:spPr>
        <p:txBody>
          <a:bodyPr/>
          <a:lstStyle/>
          <a:p>
            <a:pPr/>
            <a:r>
              <a:t>Title Text</a:t>
            </a:r>
          </a:p>
        </p:txBody>
      </p:sp>
      <p:sp>
        <p:nvSpPr>
          <p:cNvPr id="23" name="Shape 23"/>
          <p:cNvSpPr/>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24" name="Shape 24"/>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Custom Layout">
    <p:spTree>
      <p:nvGrpSpPr>
        <p:cNvPr id="1" name=""/>
        <p:cNvGrpSpPr/>
        <p:nvPr/>
      </p:nvGrpSpPr>
      <p:grpSpPr>
        <a:xfrm>
          <a:off x="0" y="0"/>
          <a:ext cx="0" cy="0"/>
          <a:chOff x="0" y="0"/>
          <a:chExt cx="0" cy="0"/>
        </a:xfrm>
      </p:grpSpPr>
      <p:pic>
        <p:nvPicPr>
          <p:cNvPr id="31" name="image3.png" descr="EL_PPT_3.png"/>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32" name="Shape 32"/>
          <p:cNvSpPr/>
          <p:nvPr>
            <p:ph type="title"/>
          </p:nvPr>
        </p:nvSpPr>
        <p:spPr>
          <a:prstGeom prst="rect">
            <a:avLst/>
          </a:prstGeom>
        </p:spPr>
        <p:txBody>
          <a:bodyPr/>
          <a:lstStyle/>
          <a:p>
            <a:pPr/>
            <a:r>
              <a:t>Title Text</a:t>
            </a:r>
          </a:p>
        </p:txBody>
      </p:sp>
      <p:sp>
        <p:nvSpPr>
          <p:cNvPr id="33" name="Shape 33"/>
          <p:cNvSpPr/>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34" name="Shape 34"/>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pic>
        <p:nvPicPr>
          <p:cNvPr id="2" name="image1.png" descr="EL_PPT_2.png"/>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3" name="Shape 3"/>
          <p:cNvSpPr/>
          <p:nvPr>
            <p:ph type="title"/>
          </p:nvPr>
        </p:nvSpPr>
        <p:spPr>
          <a:xfrm>
            <a:off x="1130146" y="1620000"/>
            <a:ext cx="6869374" cy="758387"/>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fontScale="100000" lnSpcReduction="0"/>
          </a:bodyPr>
          <a:lstStyle/>
          <a:p>
            <a:pPr/>
            <a:r>
              <a:t>Title Text</a:t>
            </a:r>
          </a:p>
        </p:txBody>
      </p:sp>
      <p:sp>
        <p:nvSpPr>
          <p:cNvPr id="4" name="Shape 4"/>
          <p:cNvSpPr/>
          <p:nvPr>
            <p:ph type="body" idx="1"/>
          </p:nvPr>
        </p:nvSpPr>
        <p:spPr>
          <a:xfrm>
            <a:off x="1130400" y="2710800"/>
            <a:ext cx="8229600" cy="3415660"/>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5" name="Shape 5"/>
          <p:cNvSpPr/>
          <p:nvPr>
            <p:ph type="sldNum" sz="quarter" idx="2"/>
          </p:nvPr>
        </p:nvSpPr>
        <p:spPr>
          <a:xfrm>
            <a:off x="8422818" y="6404292"/>
            <a:ext cx="263981" cy="269241"/>
          </a:xfrm>
          <a:prstGeom prst="rect">
            <a:avLst/>
          </a:prstGeom>
          <a:ln w="12700">
            <a:miter lim="400000"/>
          </a:ln>
        </p:spPr>
        <p:txBody>
          <a:bodyPr wrap="none" lIns="45719" rIns="45719" anchor="ctr">
            <a:spAutoFit/>
          </a:bodyPr>
          <a:lstStyle>
            <a:lvl1pPr algn="r">
              <a:defRPr sz="1200">
                <a:solidFill>
                  <a:srgbClr val="FFFFFF"/>
                </a:solidFill>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3"/>
    <p:sldLayoutId id="2147483650" r:id="rId4"/>
    <p:sldLayoutId id="2147483651" r:id="rId5"/>
  </p:sldLayoutIdLst>
  <p:transition xmlns:p14="http://schemas.microsoft.com/office/powerpoint/2010/main" spd="med" advClick="1"/>
  <p:txStyles>
    <p:titleStyle>
      <a:lvl1pPr marL="0" marR="0" indent="0" algn="l" defTabSz="457200" rtl="0" latinLnBrk="0">
        <a:lnSpc>
          <a:spcPct val="100000"/>
        </a:lnSpc>
        <a:spcBef>
          <a:spcPts val="0"/>
        </a:spcBef>
        <a:spcAft>
          <a:spcPts val="0"/>
        </a:spcAft>
        <a:buClrTx/>
        <a:buSzTx/>
        <a:buFontTx/>
        <a:buNone/>
        <a:tabLst/>
        <a:defRPr b="1" baseline="0" cap="none" i="0" spc="0" strike="noStrike" sz="2600" u="none">
          <a:ln>
            <a:noFill/>
          </a:ln>
          <a:solidFill>
            <a:srgbClr val="053991"/>
          </a:solidFill>
          <a:uFillTx/>
          <a:latin typeface="Arial"/>
          <a:ea typeface="Arial"/>
          <a:cs typeface="Arial"/>
          <a:sym typeface="Arial"/>
        </a:defRPr>
      </a:lvl1pPr>
      <a:lvl2pPr marL="0" marR="0" indent="0" algn="l" defTabSz="457200" rtl="0" latinLnBrk="0">
        <a:lnSpc>
          <a:spcPct val="100000"/>
        </a:lnSpc>
        <a:spcBef>
          <a:spcPts val="0"/>
        </a:spcBef>
        <a:spcAft>
          <a:spcPts val="0"/>
        </a:spcAft>
        <a:buClrTx/>
        <a:buSzTx/>
        <a:buFontTx/>
        <a:buNone/>
        <a:tabLst/>
        <a:defRPr b="1" baseline="0" cap="none" i="0" spc="0" strike="noStrike" sz="2600" u="none">
          <a:ln>
            <a:noFill/>
          </a:ln>
          <a:solidFill>
            <a:srgbClr val="053991"/>
          </a:solidFill>
          <a:uFillTx/>
          <a:latin typeface="Arial"/>
          <a:ea typeface="Arial"/>
          <a:cs typeface="Arial"/>
          <a:sym typeface="Arial"/>
        </a:defRPr>
      </a:lvl2pPr>
      <a:lvl3pPr marL="0" marR="0" indent="0" algn="l" defTabSz="457200" rtl="0" latinLnBrk="0">
        <a:lnSpc>
          <a:spcPct val="100000"/>
        </a:lnSpc>
        <a:spcBef>
          <a:spcPts val="0"/>
        </a:spcBef>
        <a:spcAft>
          <a:spcPts val="0"/>
        </a:spcAft>
        <a:buClrTx/>
        <a:buSzTx/>
        <a:buFontTx/>
        <a:buNone/>
        <a:tabLst/>
        <a:defRPr b="1" baseline="0" cap="none" i="0" spc="0" strike="noStrike" sz="2600" u="none">
          <a:ln>
            <a:noFill/>
          </a:ln>
          <a:solidFill>
            <a:srgbClr val="053991"/>
          </a:solidFill>
          <a:uFillTx/>
          <a:latin typeface="Arial"/>
          <a:ea typeface="Arial"/>
          <a:cs typeface="Arial"/>
          <a:sym typeface="Arial"/>
        </a:defRPr>
      </a:lvl3pPr>
      <a:lvl4pPr marL="0" marR="0" indent="0" algn="l" defTabSz="457200" rtl="0" latinLnBrk="0">
        <a:lnSpc>
          <a:spcPct val="100000"/>
        </a:lnSpc>
        <a:spcBef>
          <a:spcPts val="0"/>
        </a:spcBef>
        <a:spcAft>
          <a:spcPts val="0"/>
        </a:spcAft>
        <a:buClrTx/>
        <a:buSzTx/>
        <a:buFontTx/>
        <a:buNone/>
        <a:tabLst/>
        <a:defRPr b="1" baseline="0" cap="none" i="0" spc="0" strike="noStrike" sz="2600" u="none">
          <a:ln>
            <a:noFill/>
          </a:ln>
          <a:solidFill>
            <a:srgbClr val="053991"/>
          </a:solidFill>
          <a:uFillTx/>
          <a:latin typeface="Arial"/>
          <a:ea typeface="Arial"/>
          <a:cs typeface="Arial"/>
          <a:sym typeface="Arial"/>
        </a:defRPr>
      </a:lvl4pPr>
      <a:lvl5pPr marL="0" marR="0" indent="0" algn="l" defTabSz="457200" rtl="0" latinLnBrk="0">
        <a:lnSpc>
          <a:spcPct val="100000"/>
        </a:lnSpc>
        <a:spcBef>
          <a:spcPts val="0"/>
        </a:spcBef>
        <a:spcAft>
          <a:spcPts val="0"/>
        </a:spcAft>
        <a:buClrTx/>
        <a:buSzTx/>
        <a:buFontTx/>
        <a:buNone/>
        <a:tabLst/>
        <a:defRPr b="1" baseline="0" cap="none" i="0" spc="0" strike="noStrike" sz="2600" u="none">
          <a:ln>
            <a:noFill/>
          </a:ln>
          <a:solidFill>
            <a:srgbClr val="053991"/>
          </a:solidFill>
          <a:uFillTx/>
          <a:latin typeface="Arial"/>
          <a:ea typeface="Arial"/>
          <a:cs typeface="Arial"/>
          <a:sym typeface="Arial"/>
        </a:defRPr>
      </a:lvl5pPr>
      <a:lvl6pPr marL="0" marR="0" indent="0" algn="l" defTabSz="457200" rtl="0" latinLnBrk="0">
        <a:lnSpc>
          <a:spcPct val="100000"/>
        </a:lnSpc>
        <a:spcBef>
          <a:spcPts val="0"/>
        </a:spcBef>
        <a:spcAft>
          <a:spcPts val="0"/>
        </a:spcAft>
        <a:buClrTx/>
        <a:buSzTx/>
        <a:buFontTx/>
        <a:buNone/>
        <a:tabLst/>
        <a:defRPr b="1" baseline="0" cap="none" i="0" spc="0" strike="noStrike" sz="2600" u="none">
          <a:ln>
            <a:noFill/>
          </a:ln>
          <a:solidFill>
            <a:srgbClr val="053991"/>
          </a:solidFill>
          <a:uFillTx/>
          <a:latin typeface="Arial"/>
          <a:ea typeface="Arial"/>
          <a:cs typeface="Arial"/>
          <a:sym typeface="Arial"/>
        </a:defRPr>
      </a:lvl6pPr>
      <a:lvl7pPr marL="0" marR="0" indent="0" algn="l" defTabSz="457200" rtl="0" latinLnBrk="0">
        <a:lnSpc>
          <a:spcPct val="100000"/>
        </a:lnSpc>
        <a:spcBef>
          <a:spcPts val="0"/>
        </a:spcBef>
        <a:spcAft>
          <a:spcPts val="0"/>
        </a:spcAft>
        <a:buClrTx/>
        <a:buSzTx/>
        <a:buFontTx/>
        <a:buNone/>
        <a:tabLst/>
        <a:defRPr b="1" baseline="0" cap="none" i="0" spc="0" strike="noStrike" sz="2600" u="none">
          <a:ln>
            <a:noFill/>
          </a:ln>
          <a:solidFill>
            <a:srgbClr val="053991"/>
          </a:solidFill>
          <a:uFillTx/>
          <a:latin typeface="Arial"/>
          <a:ea typeface="Arial"/>
          <a:cs typeface="Arial"/>
          <a:sym typeface="Arial"/>
        </a:defRPr>
      </a:lvl7pPr>
      <a:lvl8pPr marL="0" marR="0" indent="0" algn="l" defTabSz="457200" rtl="0" latinLnBrk="0">
        <a:lnSpc>
          <a:spcPct val="100000"/>
        </a:lnSpc>
        <a:spcBef>
          <a:spcPts val="0"/>
        </a:spcBef>
        <a:spcAft>
          <a:spcPts val="0"/>
        </a:spcAft>
        <a:buClrTx/>
        <a:buSzTx/>
        <a:buFontTx/>
        <a:buNone/>
        <a:tabLst/>
        <a:defRPr b="1" baseline="0" cap="none" i="0" spc="0" strike="noStrike" sz="2600" u="none">
          <a:ln>
            <a:noFill/>
          </a:ln>
          <a:solidFill>
            <a:srgbClr val="053991"/>
          </a:solidFill>
          <a:uFillTx/>
          <a:latin typeface="Arial"/>
          <a:ea typeface="Arial"/>
          <a:cs typeface="Arial"/>
          <a:sym typeface="Arial"/>
        </a:defRPr>
      </a:lvl8pPr>
      <a:lvl9pPr marL="0" marR="0" indent="0" algn="l" defTabSz="457200" rtl="0" latinLnBrk="0">
        <a:lnSpc>
          <a:spcPct val="100000"/>
        </a:lnSpc>
        <a:spcBef>
          <a:spcPts val="0"/>
        </a:spcBef>
        <a:spcAft>
          <a:spcPts val="0"/>
        </a:spcAft>
        <a:buClrTx/>
        <a:buSzTx/>
        <a:buFontTx/>
        <a:buNone/>
        <a:tabLst/>
        <a:defRPr b="1" baseline="0" cap="none" i="0" spc="0" strike="noStrike" sz="2600" u="none">
          <a:ln>
            <a:noFill/>
          </a:ln>
          <a:solidFill>
            <a:srgbClr val="053991"/>
          </a:solidFill>
          <a:uFillTx/>
          <a:latin typeface="Arial"/>
          <a:ea typeface="Arial"/>
          <a:cs typeface="Arial"/>
          <a:sym typeface="Arial"/>
        </a:defRPr>
      </a:lvl9pPr>
    </p:titleStyle>
    <p:bodyStyle>
      <a:lvl1pPr marL="342900" marR="0" indent="-342900" algn="l" defTabSz="457200" rtl="0" latinLnBrk="0">
        <a:lnSpc>
          <a:spcPct val="100000"/>
        </a:lnSpc>
        <a:spcBef>
          <a:spcPts val="500"/>
        </a:spcBef>
        <a:spcAft>
          <a:spcPts val="0"/>
        </a:spcAft>
        <a:buClrTx/>
        <a:buSzPct val="100000"/>
        <a:buFont typeface="Arial"/>
        <a:buChar char="•"/>
        <a:tabLst/>
        <a:defRPr b="0" baseline="0" cap="none" i="0" spc="0" strike="noStrike" sz="2400" u="none">
          <a:ln>
            <a:noFill/>
          </a:ln>
          <a:solidFill>
            <a:srgbClr val="053991"/>
          </a:solidFill>
          <a:uFillTx/>
          <a:latin typeface="Arial"/>
          <a:ea typeface="Arial"/>
          <a:cs typeface="Arial"/>
          <a:sym typeface="Arial"/>
        </a:defRPr>
      </a:lvl1pPr>
      <a:lvl2pPr marL="885825" marR="0" indent="-428625" algn="l" defTabSz="457200" rtl="0" latinLnBrk="0">
        <a:lnSpc>
          <a:spcPct val="100000"/>
        </a:lnSpc>
        <a:spcBef>
          <a:spcPts val="500"/>
        </a:spcBef>
        <a:spcAft>
          <a:spcPts val="0"/>
        </a:spcAft>
        <a:buClrTx/>
        <a:buSzPct val="100000"/>
        <a:buFont typeface="Arial"/>
        <a:buChar char="–"/>
        <a:tabLst/>
        <a:defRPr b="0" baseline="0" cap="none" i="0" spc="0" strike="noStrike" sz="2400" u="none">
          <a:ln>
            <a:noFill/>
          </a:ln>
          <a:solidFill>
            <a:srgbClr val="053991"/>
          </a:solidFill>
          <a:uFillTx/>
          <a:latin typeface="Arial"/>
          <a:ea typeface="Arial"/>
          <a:cs typeface="Arial"/>
          <a:sym typeface="Arial"/>
        </a:defRPr>
      </a:lvl2pPr>
      <a:lvl3pPr marL="1257300" marR="0" indent="-342900" algn="l" defTabSz="457200" rtl="0" latinLnBrk="0">
        <a:lnSpc>
          <a:spcPct val="100000"/>
        </a:lnSpc>
        <a:spcBef>
          <a:spcPts val="500"/>
        </a:spcBef>
        <a:spcAft>
          <a:spcPts val="0"/>
        </a:spcAft>
        <a:buClrTx/>
        <a:buSzPct val="100000"/>
        <a:buFont typeface="Arial"/>
        <a:buChar char="•"/>
        <a:tabLst/>
        <a:defRPr b="0" baseline="0" cap="none" i="0" spc="0" strike="noStrike" sz="2400" u="none">
          <a:ln>
            <a:noFill/>
          </a:ln>
          <a:solidFill>
            <a:srgbClr val="053991"/>
          </a:solidFill>
          <a:uFillTx/>
          <a:latin typeface="Arial"/>
          <a:ea typeface="Arial"/>
          <a:cs typeface="Arial"/>
          <a:sym typeface="Arial"/>
        </a:defRPr>
      </a:lvl3pPr>
      <a:lvl4pPr marL="1763485" marR="0" indent="-391885" algn="l" defTabSz="457200" rtl="0" latinLnBrk="0">
        <a:lnSpc>
          <a:spcPct val="100000"/>
        </a:lnSpc>
        <a:spcBef>
          <a:spcPts val="500"/>
        </a:spcBef>
        <a:spcAft>
          <a:spcPts val="0"/>
        </a:spcAft>
        <a:buClrTx/>
        <a:buSzPct val="100000"/>
        <a:buFont typeface="Arial"/>
        <a:buChar char="–"/>
        <a:tabLst/>
        <a:defRPr b="0" baseline="0" cap="none" i="0" spc="0" strike="noStrike" sz="2400" u="none">
          <a:ln>
            <a:noFill/>
          </a:ln>
          <a:solidFill>
            <a:srgbClr val="053991"/>
          </a:solidFill>
          <a:uFillTx/>
          <a:latin typeface="Arial"/>
          <a:ea typeface="Arial"/>
          <a:cs typeface="Arial"/>
          <a:sym typeface="Arial"/>
        </a:defRPr>
      </a:lvl4pPr>
      <a:lvl5pPr marL="2220685" marR="0" indent="-391885" algn="l" defTabSz="457200" rtl="0" latinLnBrk="0">
        <a:lnSpc>
          <a:spcPct val="100000"/>
        </a:lnSpc>
        <a:spcBef>
          <a:spcPts val="500"/>
        </a:spcBef>
        <a:spcAft>
          <a:spcPts val="0"/>
        </a:spcAft>
        <a:buClrTx/>
        <a:buSzPct val="100000"/>
        <a:buFont typeface="Arial"/>
        <a:buChar char="»"/>
        <a:tabLst/>
        <a:defRPr b="0" baseline="0" cap="none" i="0" spc="0" strike="noStrike" sz="2400" u="none">
          <a:ln>
            <a:noFill/>
          </a:ln>
          <a:solidFill>
            <a:srgbClr val="053991"/>
          </a:solidFill>
          <a:uFillTx/>
          <a:latin typeface="Arial"/>
          <a:ea typeface="Arial"/>
          <a:cs typeface="Arial"/>
          <a:sym typeface="Arial"/>
        </a:defRPr>
      </a:lvl5pPr>
      <a:lvl6pPr marL="2560320" marR="0" indent="-274320" algn="l" defTabSz="457200" rtl="0" latinLnBrk="0">
        <a:lnSpc>
          <a:spcPct val="100000"/>
        </a:lnSpc>
        <a:spcBef>
          <a:spcPts val="500"/>
        </a:spcBef>
        <a:spcAft>
          <a:spcPts val="0"/>
        </a:spcAft>
        <a:buClrTx/>
        <a:buSzPct val="100000"/>
        <a:buFont typeface="Arial"/>
        <a:buChar char="•"/>
        <a:tabLst/>
        <a:defRPr b="0" baseline="0" cap="none" i="0" spc="0" strike="noStrike" sz="2400" u="none">
          <a:ln>
            <a:noFill/>
          </a:ln>
          <a:solidFill>
            <a:srgbClr val="053991"/>
          </a:solidFill>
          <a:uFillTx/>
          <a:latin typeface="Arial"/>
          <a:ea typeface="Arial"/>
          <a:cs typeface="Arial"/>
          <a:sym typeface="Arial"/>
        </a:defRPr>
      </a:lvl6pPr>
      <a:lvl7pPr marL="3017520" marR="0" indent="-274320" algn="l" defTabSz="457200" rtl="0" latinLnBrk="0">
        <a:lnSpc>
          <a:spcPct val="100000"/>
        </a:lnSpc>
        <a:spcBef>
          <a:spcPts val="500"/>
        </a:spcBef>
        <a:spcAft>
          <a:spcPts val="0"/>
        </a:spcAft>
        <a:buClrTx/>
        <a:buSzPct val="100000"/>
        <a:buFont typeface="Arial"/>
        <a:buChar char="•"/>
        <a:tabLst/>
        <a:defRPr b="0" baseline="0" cap="none" i="0" spc="0" strike="noStrike" sz="2400" u="none">
          <a:ln>
            <a:noFill/>
          </a:ln>
          <a:solidFill>
            <a:srgbClr val="053991"/>
          </a:solidFill>
          <a:uFillTx/>
          <a:latin typeface="Arial"/>
          <a:ea typeface="Arial"/>
          <a:cs typeface="Arial"/>
          <a:sym typeface="Arial"/>
        </a:defRPr>
      </a:lvl7pPr>
      <a:lvl8pPr marL="3474720" marR="0" indent="-274320" algn="l" defTabSz="457200" rtl="0" latinLnBrk="0">
        <a:lnSpc>
          <a:spcPct val="100000"/>
        </a:lnSpc>
        <a:spcBef>
          <a:spcPts val="500"/>
        </a:spcBef>
        <a:spcAft>
          <a:spcPts val="0"/>
        </a:spcAft>
        <a:buClrTx/>
        <a:buSzPct val="100000"/>
        <a:buFont typeface="Arial"/>
        <a:buChar char="•"/>
        <a:tabLst/>
        <a:defRPr b="0" baseline="0" cap="none" i="0" spc="0" strike="noStrike" sz="2400" u="none">
          <a:ln>
            <a:noFill/>
          </a:ln>
          <a:solidFill>
            <a:srgbClr val="053991"/>
          </a:solidFill>
          <a:uFillTx/>
          <a:latin typeface="Arial"/>
          <a:ea typeface="Arial"/>
          <a:cs typeface="Arial"/>
          <a:sym typeface="Arial"/>
        </a:defRPr>
      </a:lvl8pPr>
      <a:lvl9pPr marL="3931920" marR="0" indent="-274320" algn="l" defTabSz="457200" rtl="0" latinLnBrk="0">
        <a:lnSpc>
          <a:spcPct val="100000"/>
        </a:lnSpc>
        <a:spcBef>
          <a:spcPts val="500"/>
        </a:spcBef>
        <a:spcAft>
          <a:spcPts val="0"/>
        </a:spcAft>
        <a:buClrTx/>
        <a:buSzPct val="100000"/>
        <a:buFont typeface="Arial"/>
        <a:buChar char="•"/>
        <a:tabLst/>
        <a:defRPr b="0" baseline="0" cap="none" i="0" spc="0" strike="noStrike" sz="2400" u="none">
          <a:ln>
            <a:noFill/>
          </a:ln>
          <a:solidFill>
            <a:srgbClr val="053991"/>
          </a:solidFill>
          <a:uFillTx/>
          <a:latin typeface="Arial"/>
          <a:ea typeface="Arial"/>
          <a:cs typeface="Arial"/>
          <a:sym typeface="Arial"/>
        </a:defRPr>
      </a:lvl9pPr>
    </p:bodyStyle>
    <p:otherStyle>
      <a:lvl1pPr marL="0" marR="0" indent="0" algn="r" defTabSz="4572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alibri"/>
        </a:defRPr>
      </a:lvl1pPr>
      <a:lvl2pPr marL="0" marR="0" indent="457200" algn="r" defTabSz="4572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alibri"/>
        </a:defRPr>
      </a:lvl2pPr>
      <a:lvl3pPr marL="0" marR="0" indent="914400" algn="r" defTabSz="4572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alibri"/>
        </a:defRPr>
      </a:lvl3pPr>
      <a:lvl4pPr marL="0" marR="0" indent="1371600" algn="r" defTabSz="4572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alibri"/>
        </a:defRPr>
      </a:lvl4pPr>
      <a:lvl5pPr marL="0" marR="0" indent="1828800" algn="r" defTabSz="4572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alibri"/>
        </a:defRPr>
      </a:lvl5pPr>
      <a:lvl6pPr marL="0" marR="0" indent="2286000" algn="r" defTabSz="4572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alibri"/>
        </a:defRPr>
      </a:lvl6pPr>
      <a:lvl7pPr marL="0" marR="0" indent="2743200" algn="r" defTabSz="4572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alibri"/>
        </a:defRPr>
      </a:lvl7pPr>
      <a:lvl8pPr marL="0" marR="0" indent="3200400" algn="r" defTabSz="4572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alibri"/>
        </a:defRPr>
      </a:lvl8pPr>
      <a:lvl9pPr marL="0" marR="0" indent="3657600" algn="r" defTabSz="4572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alibri"/>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3" name="Shape 43"/>
          <p:cNvSpPr/>
          <p:nvPr>
            <p:ph type="subTitle" sz="quarter" idx="1"/>
          </p:nvPr>
        </p:nvSpPr>
        <p:spPr>
          <a:xfrm>
            <a:off x="1425739" y="5777947"/>
            <a:ext cx="7378420" cy="636105"/>
          </a:xfrm>
          <a:prstGeom prst="rect">
            <a:avLst/>
          </a:prstGeom>
        </p:spPr>
        <p:txBody>
          <a:bodyPr/>
          <a:lstStyle/>
          <a:p>
            <a:pPr/>
            <a:r>
              <a:t>ERA-LEARN 2020 Workshop on evaluation and impact assessment of P2Ps, </a:t>
            </a:r>
          </a:p>
          <a:p>
            <a:pPr/>
            <a:r>
              <a:t>Brussels, 18 May 2016</a:t>
            </a:r>
          </a:p>
        </p:txBody>
      </p:sp>
      <p:sp>
        <p:nvSpPr>
          <p:cNvPr id="44" name="Shape 44"/>
          <p:cNvSpPr/>
          <p:nvPr>
            <p:ph type="ctrTitle"/>
          </p:nvPr>
        </p:nvSpPr>
        <p:spPr>
          <a:xfrm>
            <a:off x="1425739" y="2439691"/>
            <a:ext cx="6869373" cy="1973283"/>
          </a:xfrm>
          <a:prstGeom prst="rect">
            <a:avLst/>
          </a:prstGeom>
        </p:spPr>
        <p:txBody>
          <a:bodyPr/>
          <a:lstStyle/>
          <a:p>
            <a:pPr defTabSz="420623">
              <a:defRPr sz="2576"/>
            </a:pPr>
            <a:r>
              <a:t>Topic B): Crystallising the intervention logic and drafting the logic frame</a:t>
            </a:r>
            <a:br/>
            <a:br/>
            <a:b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6" name="Shape 46"/>
          <p:cNvSpPr/>
          <p:nvPr>
            <p:ph type="title"/>
          </p:nvPr>
        </p:nvSpPr>
        <p:spPr>
          <a:xfrm>
            <a:off x="1130146" y="1620000"/>
            <a:ext cx="6869373" cy="758387"/>
          </a:xfrm>
          <a:prstGeom prst="rect">
            <a:avLst/>
          </a:prstGeom>
        </p:spPr>
        <p:txBody>
          <a:bodyPr/>
          <a:lstStyle/>
          <a:p>
            <a:pPr/>
            <a:r>
              <a:t>Some guidelines</a:t>
            </a:r>
          </a:p>
        </p:txBody>
      </p:sp>
      <p:sp>
        <p:nvSpPr>
          <p:cNvPr id="47" name="Shape 47"/>
          <p:cNvSpPr/>
          <p:nvPr>
            <p:ph type="body" idx="1"/>
          </p:nvPr>
        </p:nvSpPr>
        <p:spPr>
          <a:xfrm>
            <a:off x="1130400" y="2177143"/>
            <a:ext cx="7642539" cy="4680857"/>
          </a:xfrm>
          <a:prstGeom prst="rect">
            <a:avLst/>
          </a:prstGeom>
        </p:spPr>
        <p:txBody>
          <a:bodyPr/>
          <a:lstStyle/>
          <a:p>
            <a:pPr>
              <a:spcBef>
                <a:spcPts val="400"/>
              </a:spcBef>
              <a:defRPr sz="2000"/>
            </a:pPr>
            <a:r>
              <a:t>Make sure the main elements of the framework are understood clearly by the participants and each one contributes to building them.</a:t>
            </a:r>
          </a:p>
          <a:p>
            <a:pPr marL="0" indent="0">
              <a:spcBef>
                <a:spcPts val="400"/>
              </a:spcBef>
              <a:buSzTx/>
              <a:buNone/>
              <a:defRPr sz="2000"/>
            </a:pPr>
            <a:r>
              <a:t>Always keep in mind that we need to achieve three main aims</a:t>
            </a:r>
          </a:p>
          <a:p>
            <a:pPr>
              <a:spcBef>
                <a:spcPts val="400"/>
              </a:spcBef>
              <a:defRPr sz="2000"/>
            </a:pPr>
            <a:r>
              <a:t>First, to establish common understanding around the key elements of an evaluation and impact assessment framework</a:t>
            </a:r>
          </a:p>
          <a:p>
            <a:pPr>
              <a:spcBef>
                <a:spcPts val="400"/>
              </a:spcBef>
              <a:defRPr sz="2000"/>
            </a:pPr>
            <a:r>
              <a:t>Second, to agree on the elements of a possible framework that can be common for all P2Ps</a:t>
            </a:r>
          </a:p>
          <a:p>
            <a:pPr>
              <a:spcBef>
                <a:spcPts val="400"/>
              </a:spcBef>
              <a:defRPr sz="2000"/>
            </a:pPr>
            <a:r>
              <a:t>Third, to allow room for diversity for what needs to be diversified and reflected accordingly in the common framework, across the different P2P types</a:t>
            </a:r>
          </a:p>
        </p:txBody>
      </p:sp>
    </p:spTree>
  </p:cSld>
  <p:clrMapOvr>
    <a:masterClrMapping/>
  </p:clrMapOvr>
  <p:transition xmlns:p14="http://schemas.microsoft.com/office/powerpoint/2010/main" spd="med" advClick="1" p14:dur="1000"/>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9" name="Shape 49"/>
          <p:cNvSpPr/>
          <p:nvPr>
            <p:ph type="title"/>
          </p:nvPr>
        </p:nvSpPr>
        <p:spPr>
          <a:xfrm>
            <a:off x="1130146" y="1620000"/>
            <a:ext cx="6869373" cy="758387"/>
          </a:xfrm>
          <a:prstGeom prst="rect">
            <a:avLst/>
          </a:prstGeom>
        </p:spPr>
        <p:txBody>
          <a:bodyPr/>
          <a:lstStyle/>
          <a:p>
            <a:pPr/>
            <a:r>
              <a:t>Guiding questions</a:t>
            </a:r>
          </a:p>
        </p:txBody>
      </p:sp>
      <p:sp>
        <p:nvSpPr>
          <p:cNvPr id="50" name="Shape 50"/>
          <p:cNvSpPr/>
          <p:nvPr>
            <p:ph type="body" idx="1"/>
          </p:nvPr>
        </p:nvSpPr>
        <p:spPr>
          <a:xfrm>
            <a:off x="1130400" y="2177143"/>
            <a:ext cx="7642539" cy="4680857"/>
          </a:xfrm>
          <a:prstGeom prst="rect">
            <a:avLst/>
          </a:prstGeom>
        </p:spPr>
        <p:txBody>
          <a:bodyPr/>
          <a:lstStyle/>
          <a:p>
            <a:pPr>
              <a:spcBef>
                <a:spcPts val="400"/>
              </a:spcBef>
              <a:defRPr sz="2000"/>
            </a:pPr>
            <a:r>
              <a:t>What are the key inputs of your P2P?</a:t>
            </a:r>
          </a:p>
          <a:p>
            <a:pPr>
              <a:spcBef>
                <a:spcPts val="400"/>
              </a:spcBef>
              <a:defRPr sz="2000"/>
            </a:pPr>
            <a:r>
              <a:t>What are the different activities that the P2P offers?</a:t>
            </a:r>
          </a:p>
          <a:p>
            <a:pPr>
              <a:spcBef>
                <a:spcPts val="400"/>
              </a:spcBef>
              <a:defRPr sz="2000"/>
            </a:pPr>
            <a:r>
              <a:t>What are the key outputs of your P2P? </a:t>
            </a:r>
          </a:p>
          <a:p>
            <a:pPr>
              <a:spcBef>
                <a:spcPts val="400"/>
              </a:spcBef>
              <a:defRPr sz="2000"/>
            </a:pPr>
            <a:r>
              <a:t>What are the key outcomes of your P2P?</a:t>
            </a:r>
          </a:p>
          <a:p>
            <a:pPr>
              <a:spcBef>
                <a:spcPts val="400"/>
              </a:spcBef>
              <a:defRPr sz="2000"/>
            </a:pPr>
            <a:r>
              <a:t>What are the key impacts? (please consider short-, medium- and long-term impacts)</a:t>
            </a:r>
          </a:p>
          <a:p>
            <a:pPr>
              <a:spcBef>
                <a:spcPts val="400"/>
              </a:spcBef>
              <a:defRPr sz="2000"/>
            </a:pPr>
            <a:r>
              <a:t>What are the main assumptions that govern your impact delivery theory, i.e. why are the specific inputs only required to lead to specific activities? How and why will the specific outputs envisaged, lead to the specific outcomes and impacts? How and why will the specific impacts evolve so as to contribute to achieving the objectives set?</a:t>
            </a:r>
          </a:p>
        </p:txBody>
      </p:sp>
    </p:spTree>
  </p:cSld>
  <p:clrMapOvr>
    <a:masterClrMapping/>
  </p:clrMapOvr>
  <p:transition xmlns:p14="http://schemas.microsoft.com/office/powerpoint/2010/main" spd="med" advClick="1" p14:dur="1000"/>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67" name="Group 67"/>
          <p:cNvGrpSpPr/>
          <p:nvPr/>
        </p:nvGrpSpPr>
        <p:grpSpPr>
          <a:xfrm>
            <a:off x="48444" y="1342096"/>
            <a:ext cx="9047112" cy="6209367"/>
            <a:chOff x="0" y="0"/>
            <a:chExt cx="9047111" cy="6209366"/>
          </a:xfrm>
        </p:grpSpPr>
        <p:grpSp>
          <p:nvGrpSpPr>
            <p:cNvPr id="54" name="Group 54"/>
            <p:cNvGrpSpPr/>
            <p:nvPr/>
          </p:nvGrpSpPr>
          <p:grpSpPr>
            <a:xfrm>
              <a:off x="0" y="0"/>
              <a:ext cx="1753317" cy="4922980"/>
              <a:chOff x="0" y="0"/>
              <a:chExt cx="1753316" cy="4922980"/>
            </a:xfrm>
          </p:grpSpPr>
          <p:sp>
            <p:nvSpPr>
              <p:cNvPr id="52" name="Shape 52"/>
              <p:cNvSpPr/>
              <p:nvPr/>
            </p:nvSpPr>
            <p:spPr>
              <a:xfrm>
                <a:off x="0" y="0"/>
                <a:ext cx="1753317" cy="4922980"/>
              </a:xfrm>
              <a:prstGeom prst="roundRect">
                <a:avLst>
                  <a:gd name="adj" fmla="val 7500"/>
                </a:avLst>
              </a:prstGeom>
              <a:solidFill>
                <a:srgbClr val="D7D2DF"/>
              </a:solidFill>
              <a:ln w="12700" cap="flat">
                <a:noFill/>
                <a:miter lim="400000"/>
              </a:ln>
              <a:effectLst>
                <a:outerShdw sx="100000" sy="100000" kx="0" ky="0" algn="b" rotWithShape="0" blurRad="38100" dist="23000" dir="5400000">
                  <a:srgbClr val="000000">
                    <a:alpha val="35000"/>
                  </a:srgbClr>
                </a:outerShdw>
              </a:effectLst>
            </p:spPr>
            <p:txBody>
              <a:bodyPr wrap="square" lIns="45719" tIns="45719" rIns="45719" bIns="45719" numCol="1" anchor="t">
                <a:noAutofit/>
              </a:bodyPr>
              <a:lstStyle/>
              <a:p>
                <a:pPr defTabSz="914400">
                  <a:defRPr sz="2598"/>
                </a:pPr>
              </a:p>
            </p:txBody>
          </p:sp>
          <p:sp>
            <p:nvSpPr>
              <p:cNvPr id="53" name="Shape 53"/>
              <p:cNvSpPr/>
              <p:nvPr/>
            </p:nvSpPr>
            <p:spPr>
              <a:xfrm>
                <a:off x="38475" y="61401"/>
                <a:ext cx="1676366" cy="353895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noAutofit/>
              </a:bodyPr>
              <a:lstStyle/>
              <a:p>
                <a:pPr defTabSz="914400">
                  <a:defRPr sz="2000"/>
                </a:pPr>
                <a:r>
                  <a:t>Inputs</a:t>
                </a:r>
              </a:p>
              <a:p>
                <a:pPr defTabSz="914400">
                  <a:defRPr sz="1300"/>
                </a:pPr>
              </a:p>
              <a:p>
                <a:pPr defTabSz="914400">
                  <a:defRPr sz="1300"/>
                </a:pPr>
                <a:r>
                  <a:t>National budgets</a:t>
                </a:r>
              </a:p>
              <a:p>
                <a:pPr defTabSz="914400">
                  <a:defRPr sz="1300"/>
                </a:pPr>
              </a:p>
              <a:p>
                <a:pPr defTabSz="914400">
                  <a:defRPr sz="1300"/>
                </a:pPr>
                <a:r>
                  <a:t>Number of countries</a:t>
                </a:r>
              </a:p>
              <a:p>
                <a:pPr defTabSz="914400">
                  <a:defRPr sz="1300"/>
                </a:pPr>
              </a:p>
              <a:p>
                <a:pPr defTabSz="914400">
                  <a:defRPr sz="1300"/>
                </a:pPr>
                <a:r>
                  <a:t>Databases</a:t>
                </a:r>
              </a:p>
              <a:p>
                <a:pPr defTabSz="914400">
                  <a:defRPr sz="1300"/>
                </a:pPr>
              </a:p>
              <a:p>
                <a:pPr defTabSz="914400">
                  <a:defRPr sz="1300"/>
                </a:pPr>
                <a:r>
                  <a:t>Human resources</a:t>
                </a:r>
              </a:p>
              <a:p>
                <a:pPr defTabSz="914400">
                  <a:defRPr sz="1300"/>
                </a:pPr>
              </a:p>
              <a:p>
                <a:pPr marL="329953" indent="-329953" defTabSz="914400">
                  <a:buSzPct val="100000"/>
                  <a:buChar char="•"/>
                  <a:defRPr sz="2598"/>
                </a:pPr>
              </a:p>
            </p:txBody>
          </p:sp>
        </p:grpSp>
        <p:grpSp>
          <p:nvGrpSpPr>
            <p:cNvPr id="57" name="Group 57"/>
            <p:cNvGrpSpPr/>
            <p:nvPr/>
          </p:nvGrpSpPr>
          <p:grpSpPr>
            <a:xfrm>
              <a:off x="1823449" y="0"/>
              <a:ext cx="1753317" cy="6209367"/>
              <a:chOff x="0" y="0"/>
              <a:chExt cx="1753316" cy="6209366"/>
            </a:xfrm>
          </p:grpSpPr>
          <p:sp>
            <p:nvSpPr>
              <p:cNvPr id="55" name="Shape 55"/>
              <p:cNvSpPr/>
              <p:nvPr/>
            </p:nvSpPr>
            <p:spPr>
              <a:xfrm>
                <a:off x="0" y="0"/>
                <a:ext cx="1753317" cy="4922980"/>
              </a:xfrm>
              <a:prstGeom prst="roundRect">
                <a:avLst>
                  <a:gd name="adj" fmla="val 7500"/>
                </a:avLst>
              </a:prstGeom>
              <a:solidFill>
                <a:srgbClr val="D7D2DF"/>
              </a:solidFill>
              <a:ln w="12700" cap="flat">
                <a:noFill/>
                <a:miter lim="400000"/>
              </a:ln>
              <a:effectLst>
                <a:outerShdw sx="100000" sy="100000" kx="0" ky="0" algn="b" rotWithShape="0" blurRad="38100" dist="23000" dir="5400000">
                  <a:srgbClr val="000000">
                    <a:alpha val="35000"/>
                  </a:srgbClr>
                </a:outerShdw>
              </a:effectLst>
            </p:spPr>
            <p:txBody>
              <a:bodyPr wrap="square" lIns="45719" tIns="45719" rIns="45719" bIns="45719" numCol="1" anchor="t">
                <a:noAutofit/>
              </a:bodyPr>
              <a:lstStyle/>
              <a:p>
                <a:pPr defTabSz="914400">
                  <a:defRPr sz="2598"/>
                </a:pPr>
              </a:p>
            </p:txBody>
          </p:sp>
          <p:sp>
            <p:nvSpPr>
              <p:cNvPr id="56" name="Shape 56"/>
              <p:cNvSpPr/>
              <p:nvPr/>
            </p:nvSpPr>
            <p:spPr>
              <a:xfrm>
                <a:off x="38475" y="38475"/>
                <a:ext cx="1676366" cy="617089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noAutofit/>
              </a:bodyPr>
              <a:lstStyle/>
              <a:p>
                <a:pPr defTabSz="914400">
                  <a:defRPr sz="2000"/>
                </a:pPr>
                <a:r>
                  <a:t>Activities</a:t>
                </a:r>
              </a:p>
              <a:p>
                <a:pPr defTabSz="914400">
                  <a:defRPr sz="1300"/>
                </a:pPr>
              </a:p>
              <a:p>
                <a:pPr defTabSz="914400">
                  <a:defRPr sz="1100"/>
                </a:pPr>
                <a:r>
                  <a:t>Stakeholder engagement</a:t>
                </a:r>
              </a:p>
              <a:p>
                <a:pPr defTabSz="914400">
                  <a:defRPr sz="1100"/>
                </a:pPr>
              </a:p>
              <a:p>
                <a:pPr defTabSz="914400">
                  <a:defRPr sz="1100"/>
                </a:pPr>
              </a:p>
              <a:p>
                <a:pPr defTabSz="914400">
                  <a:defRPr sz="1100"/>
                </a:pPr>
              </a:p>
              <a:p>
                <a:pPr defTabSz="914400">
                  <a:defRPr sz="1100"/>
                </a:pPr>
                <a:r>
                  <a:t>Joint calls</a:t>
                </a:r>
              </a:p>
              <a:p>
                <a:pPr defTabSz="914400">
                  <a:defRPr sz="1100"/>
                </a:pPr>
              </a:p>
              <a:p>
                <a:pPr defTabSz="914400">
                  <a:defRPr sz="1100"/>
                </a:pPr>
              </a:p>
              <a:p>
                <a:pPr defTabSz="914400">
                  <a:defRPr sz="1100"/>
                </a:pPr>
              </a:p>
              <a:p>
                <a:pPr defTabSz="914400">
                  <a:defRPr sz="1100"/>
                </a:pPr>
                <a:r>
                  <a:t>Training</a:t>
                </a:r>
              </a:p>
              <a:p>
                <a:pPr defTabSz="914400">
                  <a:defRPr sz="1100"/>
                </a:pPr>
              </a:p>
              <a:p>
                <a:pPr defTabSz="914400">
                  <a:defRPr sz="1100"/>
                </a:pPr>
              </a:p>
              <a:p>
                <a:pPr defTabSz="914400">
                  <a:defRPr sz="1100"/>
                </a:pPr>
                <a:r>
                  <a:t>Dissemination</a:t>
                </a:r>
              </a:p>
              <a:p>
                <a:pPr defTabSz="914400">
                  <a:defRPr sz="1100"/>
                </a:pPr>
              </a:p>
              <a:p>
                <a:pPr defTabSz="914400">
                  <a:defRPr sz="1100"/>
                </a:pPr>
              </a:p>
              <a:p>
                <a:pPr defTabSz="914400">
                  <a:defRPr sz="1100"/>
                </a:pPr>
              </a:p>
              <a:p>
                <a:pPr defTabSz="914400">
                  <a:defRPr sz="1100"/>
                </a:pPr>
                <a:r>
                  <a:t>Mapping exercises</a:t>
                </a:r>
              </a:p>
              <a:p>
                <a:pPr defTabSz="914400">
                  <a:defRPr sz="1100"/>
                </a:pPr>
              </a:p>
              <a:p>
                <a:pPr defTabSz="914400">
                  <a:defRPr sz="1100"/>
                </a:pPr>
              </a:p>
              <a:p>
                <a:pPr defTabSz="914400">
                  <a:defRPr sz="1100"/>
                </a:pPr>
              </a:p>
              <a:p>
                <a:pPr defTabSz="914400">
                  <a:defRPr sz="1100"/>
                </a:pPr>
              </a:p>
              <a:p>
                <a:pPr defTabSz="914400">
                  <a:defRPr sz="1100"/>
                </a:pPr>
              </a:p>
              <a:p>
                <a:pPr defTabSz="914400">
                  <a:defRPr sz="1100"/>
                </a:pPr>
              </a:p>
              <a:p>
                <a:pPr defTabSz="914400">
                  <a:defRPr sz="1100"/>
                </a:pPr>
                <a:r>
                  <a:t>Network coordination</a:t>
                </a:r>
              </a:p>
              <a:p>
                <a:pPr defTabSz="914400">
                  <a:defRPr sz="1300"/>
                </a:pPr>
              </a:p>
              <a:p>
                <a:pPr defTabSz="914400">
                  <a:defRPr sz="1300"/>
                </a:pPr>
              </a:p>
              <a:p>
                <a:pPr defTabSz="914400">
                  <a:defRPr sz="1500"/>
                </a:pPr>
                <a:endParaRPr sz="2598"/>
              </a:p>
            </p:txBody>
          </p:sp>
        </p:grpSp>
        <p:grpSp>
          <p:nvGrpSpPr>
            <p:cNvPr id="60" name="Group 60"/>
            <p:cNvGrpSpPr/>
            <p:nvPr/>
          </p:nvGrpSpPr>
          <p:grpSpPr>
            <a:xfrm>
              <a:off x="3646898" y="0"/>
              <a:ext cx="1753317" cy="5804453"/>
              <a:chOff x="0" y="0"/>
              <a:chExt cx="1753316" cy="5804452"/>
            </a:xfrm>
          </p:grpSpPr>
          <p:sp>
            <p:nvSpPr>
              <p:cNvPr id="58" name="Shape 58"/>
              <p:cNvSpPr/>
              <p:nvPr/>
            </p:nvSpPr>
            <p:spPr>
              <a:xfrm>
                <a:off x="0" y="0"/>
                <a:ext cx="1753317" cy="4922980"/>
              </a:xfrm>
              <a:prstGeom prst="roundRect">
                <a:avLst>
                  <a:gd name="adj" fmla="val 7500"/>
                </a:avLst>
              </a:prstGeom>
              <a:solidFill>
                <a:srgbClr val="D7D2DF"/>
              </a:solidFill>
              <a:ln w="12700" cap="flat">
                <a:noFill/>
                <a:miter lim="400000"/>
              </a:ln>
              <a:effectLst>
                <a:outerShdw sx="100000" sy="100000" kx="0" ky="0" algn="b" rotWithShape="0" blurRad="38100" dist="23000" dir="5400000">
                  <a:srgbClr val="000000">
                    <a:alpha val="35000"/>
                  </a:srgbClr>
                </a:outerShdw>
              </a:effectLst>
            </p:spPr>
            <p:txBody>
              <a:bodyPr wrap="square" lIns="45719" tIns="45719" rIns="45719" bIns="45719" numCol="1" anchor="t">
                <a:noAutofit/>
              </a:bodyPr>
              <a:lstStyle/>
              <a:p>
                <a:pPr defTabSz="914400">
                  <a:defRPr sz="2598"/>
                </a:pPr>
              </a:p>
            </p:txBody>
          </p:sp>
          <p:sp>
            <p:nvSpPr>
              <p:cNvPr id="59" name="Shape 59"/>
              <p:cNvSpPr/>
              <p:nvPr/>
            </p:nvSpPr>
            <p:spPr>
              <a:xfrm>
                <a:off x="38475" y="38475"/>
                <a:ext cx="1676366" cy="576597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noAutofit/>
              </a:bodyPr>
              <a:lstStyle/>
              <a:p>
                <a:pPr defTabSz="914400">
                  <a:defRPr sz="2000"/>
                </a:pPr>
                <a:r>
                  <a:t>Outputs</a:t>
                </a:r>
              </a:p>
              <a:p>
                <a:pPr defTabSz="914400">
                  <a:defRPr sz="1300"/>
                </a:pPr>
              </a:p>
              <a:p>
                <a:pPr defTabSz="914400">
                  <a:defRPr sz="1100"/>
                </a:pPr>
                <a:r>
                  <a:t>Guidelines for harmonisation</a:t>
                </a:r>
              </a:p>
              <a:p>
                <a:pPr defTabSz="914400">
                  <a:defRPr sz="1100"/>
                </a:pPr>
              </a:p>
              <a:p>
                <a:pPr defTabSz="914400">
                  <a:defRPr sz="1100"/>
                </a:pPr>
              </a:p>
              <a:p>
                <a:pPr defTabSz="914400">
                  <a:defRPr sz="1100"/>
                </a:pPr>
                <a:r>
                  <a:t>No. joint calls</a:t>
                </a:r>
              </a:p>
              <a:p>
                <a:pPr defTabSz="914400">
                  <a:defRPr sz="1100"/>
                </a:pPr>
                <a:r>
                  <a:t>No. joint projects</a:t>
                </a:r>
              </a:p>
              <a:p>
                <a:pPr defTabSz="914400">
                  <a:defRPr sz="1100"/>
                </a:pPr>
                <a:r>
                  <a:t>No. consortia</a:t>
                </a:r>
              </a:p>
              <a:p>
                <a:pPr defTabSz="914400">
                  <a:defRPr sz="1100"/>
                </a:pPr>
              </a:p>
              <a:p>
                <a:pPr defTabSz="914400">
                  <a:defRPr sz="1100"/>
                </a:pPr>
              </a:p>
              <a:p>
                <a:pPr defTabSz="914400">
                  <a:defRPr sz="1100"/>
                </a:pPr>
                <a:r>
                  <a:t>Trained researchers</a:t>
                </a:r>
              </a:p>
              <a:p>
                <a:pPr defTabSz="914400">
                  <a:defRPr sz="1100"/>
                </a:pPr>
              </a:p>
              <a:p>
                <a:pPr defTabSz="914400">
                  <a:defRPr sz="1100"/>
                </a:pPr>
                <a:r>
                  <a:t>Conferences / Seminars / website / papers</a:t>
                </a:r>
              </a:p>
              <a:p>
                <a:pPr defTabSz="914400">
                  <a:defRPr sz="1100"/>
                </a:pPr>
              </a:p>
              <a:p>
                <a:pPr defTabSz="914400">
                  <a:defRPr sz="1100"/>
                </a:pPr>
                <a:r>
                  <a:t>Reports - capacity / state of the art / SRA</a:t>
                </a:r>
              </a:p>
              <a:p>
                <a:pPr defTabSz="914400">
                  <a:defRPr sz="1100"/>
                </a:pPr>
              </a:p>
              <a:p>
                <a:pPr marL="139700" indent="-139700" defTabSz="914400">
                  <a:buSzPct val="100000"/>
                  <a:buChar char="•"/>
                  <a:defRPr sz="1100"/>
                </a:pPr>
              </a:p>
            </p:txBody>
          </p:sp>
        </p:grpSp>
        <p:grpSp>
          <p:nvGrpSpPr>
            <p:cNvPr id="63" name="Group 63"/>
            <p:cNvGrpSpPr/>
            <p:nvPr/>
          </p:nvGrpSpPr>
          <p:grpSpPr>
            <a:xfrm>
              <a:off x="5470346" y="3566"/>
              <a:ext cx="1753317" cy="5116768"/>
              <a:chOff x="0" y="0"/>
              <a:chExt cx="1753316" cy="5116767"/>
            </a:xfrm>
          </p:grpSpPr>
          <p:sp>
            <p:nvSpPr>
              <p:cNvPr id="61" name="Shape 61"/>
              <p:cNvSpPr/>
              <p:nvPr/>
            </p:nvSpPr>
            <p:spPr>
              <a:xfrm>
                <a:off x="0" y="0"/>
                <a:ext cx="1753317" cy="4922980"/>
              </a:xfrm>
              <a:prstGeom prst="roundRect">
                <a:avLst>
                  <a:gd name="adj" fmla="val 7500"/>
                </a:avLst>
              </a:prstGeom>
              <a:solidFill>
                <a:srgbClr val="D7D2DF"/>
              </a:solidFill>
              <a:ln w="12700" cap="flat">
                <a:noFill/>
                <a:miter lim="400000"/>
              </a:ln>
              <a:effectLst>
                <a:outerShdw sx="100000" sy="100000" kx="0" ky="0" algn="b" rotWithShape="0" blurRad="38100" dist="23000" dir="5400000">
                  <a:srgbClr val="000000">
                    <a:alpha val="35000"/>
                  </a:srgbClr>
                </a:outerShdw>
              </a:effectLst>
            </p:spPr>
            <p:txBody>
              <a:bodyPr wrap="square" lIns="45719" tIns="45719" rIns="45719" bIns="45719" numCol="1" anchor="t">
                <a:noAutofit/>
              </a:bodyPr>
              <a:lstStyle/>
              <a:p>
                <a:pPr defTabSz="914400">
                  <a:defRPr sz="2598"/>
                </a:pPr>
              </a:p>
            </p:txBody>
          </p:sp>
          <p:sp>
            <p:nvSpPr>
              <p:cNvPr id="62" name="Shape 62"/>
              <p:cNvSpPr/>
              <p:nvPr/>
            </p:nvSpPr>
            <p:spPr>
              <a:xfrm>
                <a:off x="38475" y="84643"/>
                <a:ext cx="1676366" cy="503212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noAutofit/>
              </a:bodyPr>
              <a:lstStyle/>
              <a:p>
                <a:pPr defTabSz="914400">
                  <a:defRPr sz="2000"/>
                </a:pPr>
                <a:r>
                  <a:t>Outcomes</a:t>
                </a:r>
                <a:endParaRPr sz="2598"/>
              </a:p>
              <a:p>
                <a:pPr defTabSz="914400">
                  <a:defRPr sz="1300"/>
                </a:pPr>
              </a:p>
              <a:p>
                <a:pPr defTabSz="914400">
                  <a:defRPr sz="1100"/>
                </a:pPr>
                <a:r>
                  <a:t>Increased stakeholder engagement / harmonisation</a:t>
                </a:r>
              </a:p>
              <a:p>
                <a:pPr defTabSz="914400">
                  <a:defRPr sz="1100"/>
                </a:pPr>
              </a:p>
              <a:p>
                <a:pPr defTabSz="914400">
                  <a:defRPr sz="1100"/>
                </a:pPr>
                <a:r>
                  <a:t>Increased collaboration in research area</a:t>
                </a:r>
              </a:p>
              <a:p>
                <a:pPr defTabSz="914400">
                  <a:defRPr sz="1100"/>
                </a:pPr>
              </a:p>
              <a:p>
                <a:pPr defTabSz="914400">
                  <a:defRPr sz="1100"/>
                </a:pPr>
                <a:r>
                  <a:t>Increased research capacity /</a:t>
                </a:r>
              </a:p>
              <a:p>
                <a:pPr defTabSz="914400">
                  <a:defRPr sz="1100"/>
                </a:pPr>
                <a:r>
                  <a:t>Increased commitment</a:t>
                </a:r>
              </a:p>
              <a:p>
                <a:pPr defTabSz="914400">
                  <a:defRPr sz="1100"/>
                </a:pPr>
              </a:p>
              <a:p>
                <a:pPr defTabSz="914400">
                  <a:defRPr sz="1100"/>
                </a:pPr>
              </a:p>
              <a:p>
                <a:pPr defTabSz="914400">
                  <a:defRPr sz="1100"/>
                </a:pPr>
              </a:p>
              <a:p>
                <a:pPr defTabSz="914400">
                  <a:defRPr sz="1100"/>
                </a:pPr>
              </a:p>
              <a:p>
                <a:pPr defTabSz="914400">
                  <a:defRPr sz="1100"/>
                </a:pPr>
                <a:r>
                  <a:t>Rationalisation of national resources / incr. harmonisation / drive coordination of research in MS / frameworks for policy making</a:t>
                </a:r>
              </a:p>
              <a:p>
                <a:pPr defTabSz="914400">
                  <a:defRPr sz="1100"/>
                </a:pPr>
              </a:p>
              <a:p>
                <a:pPr defTabSz="914400">
                  <a:defRPr sz="1100"/>
                </a:pPr>
                <a:r>
                  <a:t>Good practice in managing int. projects /Rationalisation of national and EU resources / Happy participants / Increased country collaboration </a:t>
                </a:r>
              </a:p>
              <a:p>
                <a:pPr defTabSz="914400">
                  <a:defRPr sz="1200"/>
                </a:pPr>
              </a:p>
              <a:p>
                <a:pPr defTabSz="914400">
                  <a:defRPr sz="1300"/>
                </a:pPr>
              </a:p>
              <a:p>
                <a:pPr defTabSz="914400">
                  <a:defRPr sz="1300"/>
                </a:pPr>
              </a:p>
              <a:p>
                <a:pPr defTabSz="914400">
                  <a:defRPr sz="1300"/>
                </a:pPr>
              </a:p>
              <a:p>
                <a:pPr defTabSz="914400">
                  <a:defRPr sz="1300"/>
                </a:pPr>
              </a:p>
              <a:p>
                <a:pPr defTabSz="914400">
                  <a:defRPr sz="1300"/>
                </a:pPr>
              </a:p>
              <a:p>
                <a:pPr defTabSz="914400">
                  <a:defRPr sz="1300"/>
                </a:pPr>
              </a:p>
              <a:p>
                <a:pPr defTabSz="914400">
                  <a:defRPr sz="1300"/>
                </a:pPr>
              </a:p>
              <a:p>
                <a:pPr defTabSz="914400">
                  <a:defRPr sz="1300"/>
                </a:pPr>
                <a:r>
                  <a:t>Happy participants</a:t>
                </a:r>
              </a:p>
            </p:txBody>
          </p:sp>
        </p:grpSp>
        <p:grpSp>
          <p:nvGrpSpPr>
            <p:cNvPr id="66" name="Group 66"/>
            <p:cNvGrpSpPr/>
            <p:nvPr/>
          </p:nvGrpSpPr>
          <p:grpSpPr>
            <a:xfrm>
              <a:off x="7293795" y="0"/>
              <a:ext cx="1753316" cy="5123898"/>
              <a:chOff x="0" y="0"/>
              <a:chExt cx="1753316" cy="5123898"/>
            </a:xfrm>
          </p:grpSpPr>
          <p:sp>
            <p:nvSpPr>
              <p:cNvPr id="64" name="Shape 64"/>
              <p:cNvSpPr/>
              <p:nvPr/>
            </p:nvSpPr>
            <p:spPr>
              <a:xfrm>
                <a:off x="0" y="0"/>
                <a:ext cx="1753317" cy="4922980"/>
              </a:xfrm>
              <a:prstGeom prst="roundRect">
                <a:avLst>
                  <a:gd name="adj" fmla="val 7500"/>
                </a:avLst>
              </a:prstGeom>
              <a:solidFill>
                <a:srgbClr val="D7D2DF"/>
              </a:solidFill>
              <a:ln w="12700" cap="flat">
                <a:noFill/>
                <a:miter lim="400000"/>
              </a:ln>
              <a:effectLst>
                <a:outerShdw sx="100000" sy="100000" kx="0" ky="0" algn="b" rotWithShape="0" blurRad="38100" dist="23000" dir="5400000">
                  <a:srgbClr val="000000">
                    <a:alpha val="35000"/>
                  </a:srgbClr>
                </a:outerShdw>
              </a:effectLst>
            </p:spPr>
            <p:txBody>
              <a:bodyPr wrap="square" lIns="45719" tIns="45719" rIns="45719" bIns="45719" numCol="1" anchor="t">
                <a:noAutofit/>
              </a:bodyPr>
              <a:lstStyle/>
              <a:p>
                <a:pPr defTabSz="914400">
                  <a:defRPr sz="2598"/>
                </a:pPr>
              </a:p>
            </p:txBody>
          </p:sp>
          <p:sp>
            <p:nvSpPr>
              <p:cNvPr id="65" name="Shape 65"/>
              <p:cNvSpPr/>
              <p:nvPr/>
            </p:nvSpPr>
            <p:spPr>
              <a:xfrm>
                <a:off x="38475" y="38475"/>
                <a:ext cx="1676366" cy="508542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noAutofit/>
              </a:bodyPr>
              <a:lstStyle/>
              <a:p>
                <a:pPr defTabSz="914400">
                  <a:defRPr sz="2000"/>
                </a:pPr>
                <a:r>
                  <a:t>Impact</a:t>
                </a:r>
              </a:p>
              <a:p>
                <a:pPr defTabSz="914400">
                  <a:defRPr sz="2000"/>
                </a:pPr>
              </a:p>
              <a:p>
                <a:pPr defTabSz="914400">
                  <a:defRPr sz="1100"/>
                </a:pPr>
                <a:r>
                  <a:t>Improved EU level evidence based policy making</a:t>
                </a:r>
              </a:p>
              <a:p>
                <a:pPr defTabSz="914400">
                  <a:defRPr sz="1100"/>
                </a:pPr>
              </a:p>
              <a:p>
                <a:pPr defTabSz="914400">
                  <a:defRPr sz="1300"/>
                </a:pPr>
                <a:r>
                  <a:rPr sz="1100"/>
                  <a:t>Long lasting connectivity</a:t>
                </a:r>
                <a:endParaRPr sz="1100"/>
              </a:p>
              <a:p>
                <a:pPr defTabSz="914400">
                  <a:defRPr sz="1300"/>
                </a:pPr>
                <a:endParaRPr sz="1100"/>
              </a:p>
              <a:p>
                <a:pPr defTabSz="914400">
                  <a:defRPr sz="1300"/>
                </a:pPr>
                <a:r>
                  <a:rPr sz="1100"/>
                  <a:t>Rationalisation of national resources</a:t>
                </a:r>
                <a:endParaRPr sz="1100"/>
              </a:p>
              <a:p>
                <a:pPr defTabSz="914400">
                  <a:defRPr sz="1300"/>
                </a:pPr>
                <a:endParaRPr sz="1100"/>
              </a:p>
              <a:p>
                <a:pPr defTabSz="914400">
                  <a:defRPr sz="1300"/>
                </a:pPr>
                <a:r>
                  <a:rPr sz="1100"/>
                  <a:t>Inc. country collaboration</a:t>
                </a:r>
                <a:endParaRPr sz="1100"/>
              </a:p>
              <a:p>
                <a:pPr defTabSz="914400">
                  <a:defRPr sz="1300"/>
                </a:pPr>
                <a:endParaRPr sz="1100"/>
              </a:p>
              <a:p>
                <a:pPr defTabSz="914400">
                  <a:defRPr sz="1300"/>
                </a:pPr>
                <a:r>
                  <a:rPr sz="1100"/>
                  <a:t>Decreased health costs</a:t>
                </a:r>
                <a:endParaRPr sz="1100"/>
              </a:p>
              <a:p>
                <a:pPr defTabSz="914400">
                  <a:defRPr sz="1300"/>
                </a:pPr>
                <a:endParaRPr sz="1100"/>
              </a:p>
              <a:p>
                <a:pPr defTabSz="914400">
                  <a:defRPr sz="1300"/>
                </a:pPr>
                <a:r>
                  <a:rPr sz="1100"/>
                  <a:t>Improved quality of life</a:t>
                </a:r>
                <a:endParaRPr sz="1100"/>
              </a:p>
              <a:p>
                <a:pPr defTabSz="914400">
                  <a:defRPr sz="1300"/>
                </a:pPr>
                <a:endParaRPr sz="1100"/>
              </a:p>
              <a:p>
                <a:pPr defTabSz="914400">
                  <a:defRPr sz="1300"/>
                </a:pPr>
                <a:r>
                  <a:rPr sz="1100"/>
                  <a:t>Increased research in the area</a:t>
                </a:r>
              </a:p>
            </p:txBody>
          </p:sp>
        </p:grpSp>
      </p:grpSp>
    </p:spTree>
  </p:cSld>
  <p:clrMapOvr>
    <a:masterClrMapping/>
  </p:clrMapOvr>
  <p:transition xmlns:p14="http://schemas.microsoft.com/office/powerpoint/2010/main" spd="med" advClick="1" p14:dur="1000"/>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9" name="Shape 69"/>
          <p:cNvSpPr/>
          <p:nvPr>
            <p:ph type="title"/>
          </p:nvPr>
        </p:nvSpPr>
        <p:spPr>
          <a:xfrm>
            <a:off x="1130146" y="1620000"/>
            <a:ext cx="6869373" cy="758387"/>
          </a:xfrm>
          <a:prstGeom prst="rect">
            <a:avLst/>
          </a:prstGeom>
        </p:spPr>
        <p:txBody>
          <a:bodyPr/>
          <a:lstStyle/>
          <a:p>
            <a:pPr/>
            <a:r>
              <a:t>Main assumptions</a:t>
            </a:r>
          </a:p>
        </p:txBody>
      </p:sp>
      <p:sp>
        <p:nvSpPr>
          <p:cNvPr id="70" name="Shape 70"/>
          <p:cNvSpPr/>
          <p:nvPr>
            <p:ph type="body" idx="1"/>
          </p:nvPr>
        </p:nvSpPr>
        <p:spPr>
          <a:xfrm>
            <a:off x="979395" y="2246999"/>
            <a:ext cx="7900625" cy="3922606"/>
          </a:xfrm>
          <a:prstGeom prst="rect">
            <a:avLst/>
          </a:prstGeom>
        </p:spPr>
        <p:txBody>
          <a:bodyPr/>
          <a:lstStyle/>
          <a:p>
            <a:pPr marL="243459" indent="-243459" defTabSz="324611">
              <a:spcBef>
                <a:spcPts val="400"/>
              </a:spcBef>
              <a:defRPr sz="1703"/>
            </a:pPr>
            <a:r>
              <a:t>Join call activities leading to joint projects and consortia (outputs) may lead to increased collaboration in the research area (outcome) based on the assumption that the projects are successful and the collaboration continues afterwards</a:t>
            </a:r>
          </a:p>
          <a:p>
            <a:pPr marL="243459" indent="-243459" defTabSz="324611">
              <a:spcBef>
                <a:spcPts val="400"/>
              </a:spcBef>
              <a:defRPr sz="1703"/>
            </a:pPr>
            <a:r>
              <a:t>Joint call activities may lead to the increased commitment of countries (outcomes) assuming that calls are organised efficiently and the member states are satisfied with the participation of their researchers</a:t>
            </a:r>
          </a:p>
          <a:p>
            <a:pPr marL="243459" indent="-243459" defTabSz="324611">
              <a:spcBef>
                <a:spcPts val="400"/>
              </a:spcBef>
              <a:defRPr sz="1703"/>
            </a:pPr>
            <a:r>
              <a:t>Training activities may lead to trained researchers (outputs) based on the assumption that interested researchers have the resources to participate</a:t>
            </a:r>
          </a:p>
          <a:p>
            <a:pPr marL="243459" indent="-243459" defTabSz="324611">
              <a:spcBef>
                <a:spcPts val="400"/>
              </a:spcBef>
              <a:defRPr sz="1703"/>
            </a:pPr>
            <a:r>
              <a:t>Policy workshops to disseminate results may lead to improved EU level evidence based policy making (impact) assuming the policy makers are willing to accept the results</a:t>
            </a:r>
          </a:p>
          <a:p>
            <a:pPr marL="243459" indent="-243459" defTabSz="324611">
              <a:spcBef>
                <a:spcPts val="400"/>
              </a:spcBef>
              <a:defRPr sz="1703"/>
            </a:pPr>
            <a:r>
              <a:t>Network coordination activities may lead to long lasting connectivity (impact) assuming the coordination is successful</a:t>
            </a:r>
          </a:p>
        </p:txBody>
      </p:sp>
    </p:spTree>
  </p:cSld>
  <p:clrMapOvr>
    <a:masterClrMapping/>
  </p:clrMapOvr>
  <p:transition xmlns:p14="http://schemas.microsoft.com/office/powerpoint/2010/main" spd="med" advClick="1" p14:dur="1000"/>
</p:sld>
</file>

<file path=ppt/theme/theme1.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sx="100000" sy="100000" kx="0" ky="0" algn="b" rotWithShape="0" blurRad="38100" dist="23000" dir="5400000">
            <a:srgbClr val="000000">
              <a:alpha val="35000"/>
            </a:srgbClr>
          </a:outerShdw>
        </a:effectLst>
        <a:sp3d/>
      </a:spPr>
      <a:bodyPr rot="0" spcFirstLastPara="1" vertOverflow="overflow" horzOverflow="overflow" vert="horz" wrap="square" lIns="45719" tIns="45719" rIns="45719" bIns="45719" numCol="1" spcCol="38100" rtlCol="0" anchor="ctr"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sx="100000" sy="100000" kx="0" ky="0" algn="b" rotWithShape="0" blurRad="38100" dist="23000" dir="5400000">
            <a:srgbClr val="000000">
              <a:alpha val="35000"/>
            </a:srgbClr>
          </a:outerShdw>
        </a:effectLst>
        <a:sp3d/>
      </a:spPr>
      <a:bodyPr rot="0" spcFirstLastPara="1" vertOverflow="overflow" horzOverflow="overflow" vert="horz" wrap="square" lIns="45719" tIns="45719" rIns="45719" bIns="45719" numCol="1" spcCol="38100" rtlCol="0" anchor="ctr"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