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9" r:id="rId3"/>
    <p:sldId id="370" r:id="rId4"/>
    <p:sldId id="371" r:id="rId5"/>
    <p:sldId id="374" r:id="rId6"/>
  </p:sldIdLst>
  <p:sldSz cx="9144000" cy="6858000" type="screen4x3"/>
  <p:notesSz cx="6670675" cy="97774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ffie" initials="e" lastIdx="7" clrIdx="0"/>
  <p:cmAuthor id="1" name="Effie Amanatidou" initials="E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991"/>
    <a:srgbClr val="00FFFF"/>
    <a:srgbClr val="CCFF33"/>
    <a:srgbClr val="D1403C"/>
    <a:srgbClr val="139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63" autoAdjust="0"/>
  </p:normalViewPr>
  <p:slideViewPr>
    <p:cSldViewPr snapToGrid="0" snapToObjects="1">
      <p:cViewPr>
        <p:scale>
          <a:sx n="70" d="100"/>
          <a:sy n="70" d="100"/>
        </p:scale>
        <p:origin x="-4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84820E-6BB9-4C9D-B784-B96B344B8A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AEFD9C-7D90-41ED-BF2B-4609F7A7B509}">
      <dgm:prSet phldrT="[Text]"/>
      <dgm:spPr/>
      <dgm:t>
        <a:bodyPr/>
        <a:lstStyle/>
        <a:p>
          <a:r>
            <a:rPr lang="en-GB"/>
            <a:t>Global Objectives</a:t>
          </a:r>
        </a:p>
      </dgm:t>
    </dgm:pt>
    <dgm:pt modelId="{63A47DF0-B2C1-481F-964B-02CD9421C29C}" type="parTrans" cxnId="{7A9F3635-4C81-45D9-B4FC-3E5291B518EB}">
      <dgm:prSet/>
      <dgm:spPr/>
      <dgm:t>
        <a:bodyPr/>
        <a:lstStyle/>
        <a:p>
          <a:endParaRPr lang="en-GB"/>
        </a:p>
      </dgm:t>
    </dgm:pt>
    <dgm:pt modelId="{3F7335F8-60B4-44F9-9F12-9DBC2425EF08}" type="sibTrans" cxnId="{7A9F3635-4C81-45D9-B4FC-3E5291B518EB}">
      <dgm:prSet/>
      <dgm:spPr/>
      <dgm:t>
        <a:bodyPr/>
        <a:lstStyle/>
        <a:p>
          <a:endParaRPr lang="en-GB"/>
        </a:p>
      </dgm:t>
    </dgm:pt>
    <dgm:pt modelId="{34A970E4-6E88-4863-AB2A-9253CBFF2282}">
      <dgm:prSet phldrT="[Text]"/>
      <dgm:spPr/>
      <dgm:t>
        <a:bodyPr/>
        <a:lstStyle/>
        <a:p>
          <a:r>
            <a:rPr lang="en-GB" dirty="0" smtClean="0"/>
            <a:t>Open use of cyber space without risk</a:t>
          </a:r>
          <a:endParaRPr lang="en-GB" dirty="0"/>
        </a:p>
      </dgm:t>
    </dgm:pt>
    <dgm:pt modelId="{3D74D176-BEB2-403D-8F6D-567F07CD9382}" type="parTrans" cxnId="{AA7DDF4E-2BFA-4ABF-A780-C55FCE347D42}">
      <dgm:prSet/>
      <dgm:spPr/>
      <dgm:t>
        <a:bodyPr/>
        <a:lstStyle/>
        <a:p>
          <a:endParaRPr lang="en-GB"/>
        </a:p>
      </dgm:t>
    </dgm:pt>
    <dgm:pt modelId="{78DCF806-F39F-4D8D-BCC2-F4876FE89EE7}" type="sibTrans" cxnId="{AA7DDF4E-2BFA-4ABF-A780-C55FCE347D42}">
      <dgm:prSet/>
      <dgm:spPr/>
      <dgm:t>
        <a:bodyPr/>
        <a:lstStyle/>
        <a:p>
          <a:endParaRPr lang="en-GB"/>
        </a:p>
      </dgm:t>
    </dgm:pt>
    <dgm:pt modelId="{31503C96-29AA-4F50-9188-DD982243509A}">
      <dgm:prSet phldrT="[Text]"/>
      <dgm:spPr/>
      <dgm:t>
        <a:bodyPr/>
        <a:lstStyle/>
        <a:p>
          <a:r>
            <a:rPr lang="en-GB"/>
            <a:t>Intermediate</a:t>
          </a:r>
        </a:p>
      </dgm:t>
    </dgm:pt>
    <dgm:pt modelId="{AFBC8300-282B-4588-8715-CDD437872582}" type="parTrans" cxnId="{2E12681D-64D0-49CD-BBA0-5CC0BA98BB9E}">
      <dgm:prSet/>
      <dgm:spPr/>
      <dgm:t>
        <a:bodyPr/>
        <a:lstStyle/>
        <a:p>
          <a:endParaRPr lang="en-GB"/>
        </a:p>
      </dgm:t>
    </dgm:pt>
    <dgm:pt modelId="{1DCF5C5B-79A2-4F3E-839A-6805E68855A3}" type="sibTrans" cxnId="{2E12681D-64D0-49CD-BBA0-5CC0BA98BB9E}">
      <dgm:prSet/>
      <dgm:spPr/>
      <dgm:t>
        <a:bodyPr/>
        <a:lstStyle/>
        <a:p>
          <a:endParaRPr lang="en-GB"/>
        </a:p>
      </dgm:t>
    </dgm:pt>
    <dgm:pt modelId="{F6BD2C9E-43EE-4408-93F4-8741DC564DBC}">
      <dgm:prSet phldrT="[Text]"/>
      <dgm:spPr/>
      <dgm:t>
        <a:bodyPr/>
        <a:lstStyle/>
        <a:p>
          <a:r>
            <a:rPr lang="en-GB" dirty="0" smtClean="0"/>
            <a:t>Awareness of how to deal with problems</a:t>
          </a:r>
          <a:endParaRPr lang="en-GB" dirty="0"/>
        </a:p>
      </dgm:t>
    </dgm:pt>
    <dgm:pt modelId="{E8F73FA4-0ECD-4446-99AD-649C908092C0}" type="parTrans" cxnId="{D28CE0DD-DDDC-4C49-B948-5569CA466FED}">
      <dgm:prSet/>
      <dgm:spPr/>
      <dgm:t>
        <a:bodyPr/>
        <a:lstStyle/>
        <a:p>
          <a:endParaRPr lang="en-GB"/>
        </a:p>
      </dgm:t>
    </dgm:pt>
    <dgm:pt modelId="{6AF14E27-C108-48A5-92DC-35BC0CADF9C9}" type="sibTrans" cxnId="{D28CE0DD-DDDC-4C49-B948-5569CA466FED}">
      <dgm:prSet/>
      <dgm:spPr/>
      <dgm:t>
        <a:bodyPr/>
        <a:lstStyle/>
        <a:p>
          <a:endParaRPr lang="en-GB"/>
        </a:p>
      </dgm:t>
    </dgm:pt>
    <dgm:pt modelId="{550F17C9-6FDE-43FF-BA98-04145AE5C98A}">
      <dgm:prSet phldrT="[Text]"/>
      <dgm:spPr/>
      <dgm:t>
        <a:bodyPr/>
        <a:lstStyle/>
        <a:p>
          <a:r>
            <a:rPr lang="en-GB"/>
            <a:t>Operational</a:t>
          </a:r>
        </a:p>
      </dgm:t>
    </dgm:pt>
    <dgm:pt modelId="{1AF13B05-8853-461D-A02E-66904EF5585D}" type="parTrans" cxnId="{9DEB9EB3-9228-4384-A13C-8294033C46A9}">
      <dgm:prSet/>
      <dgm:spPr/>
      <dgm:t>
        <a:bodyPr/>
        <a:lstStyle/>
        <a:p>
          <a:endParaRPr lang="en-GB"/>
        </a:p>
      </dgm:t>
    </dgm:pt>
    <dgm:pt modelId="{4DFC5E85-B96B-4A13-BC82-11CDE4EADFD8}" type="sibTrans" cxnId="{9DEB9EB3-9228-4384-A13C-8294033C46A9}">
      <dgm:prSet/>
      <dgm:spPr/>
      <dgm:t>
        <a:bodyPr/>
        <a:lstStyle/>
        <a:p>
          <a:endParaRPr lang="en-GB"/>
        </a:p>
      </dgm:t>
    </dgm:pt>
    <dgm:pt modelId="{10E6C6AC-AA03-4F0B-AF37-7AC4BE88FB40}">
      <dgm:prSet phldrT="[Text]"/>
      <dgm:spPr/>
      <dgm:t>
        <a:bodyPr/>
        <a:lstStyle/>
        <a:p>
          <a:r>
            <a:rPr lang="en-GB" dirty="0" smtClean="0"/>
            <a:t>Direct involvement and  commitment of stakeholders</a:t>
          </a:r>
          <a:endParaRPr lang="en-GB" dirty="0"/>
        </a:p>
      </dgm:t>
    </dgm:pt>
    <dgm:pt modelId="{0CAED485-1C2F-4420-B74F-9700300A328D}" type="parTrans" cxnId="{35AECCDC-3520-489F-BEAC-982EB8721B8C}">
      <dgm:prSet/>
      <dgm:spPr/>
      <dgm:t>
        <a:bodyPr/>
        <a:lstStyle/>
        <a:p>
          <a:endParaRPr lang="en-GB"/>
        </a:p>
      </dgm:t>
    </dgm:pt>
    <dgm:pt modelId="{751EF892-BD60-4216-B6A5-E6AB8EB82408}" type="sibTrans" cxnId="{35AECCDC-3520-489F-BEAC-982EB8721B8C}">
      <dgm:prSet/>
      <dgm:spPr/>
      <dgm:t>
        <a:bodyPr/>
        <a:lstStyle/>
        <a:p>
          <a:endParaRPr lang="en-GB"/>
        </a:p>
      </dgm:t>
    </dgm:pt>
    <dgm:pt modelId="{0380591D-99AD-4763-BA96-4FA6D92604BB}">
      <dgm:prSet phldrT="[Text]"/>
      <dgm:spPr/>
      <dgm:t>
        <a:bodyPr/>
        <a:lstStyle/>
        <a:p>
          <a:r>
            <a:rPr lang="en-GB" dirty="0" smtClean="0"/>
            <a:t>Awareness of how to minimise risk</a:t>
          </a:r>
          <a:endParaRPr lang="en-GB" dirty="0"/>
        </a:p>
      </dgm:t>
    </dgm:pt>
    <dgm:pt modelId="{2C74A80A-CE28-4D9A-801C-87924316BF64}" type="parTrans" cxnId="{0FAA7DCB-5650-489F-85D4-F9F454AA5027}">
      <dgm:prSet/>
      <dgm:spPr/>
      <dgm:t>
        <a:bodyPr/>
        <a:lstStyle/>
        <a:p>
          <a:endParaRPr lang="en-GB"/>
        </a:p>
      </dgm:t>
    </dgm:pt>
    <dgm:pt modelId="{63C8A80A-85E1-4473-9060-3FD78E76ED28}" type="sibTrans" cxnId="{0FAA7DCB-5650-489F-85D4-F9F454AA5027}">
      <dgm:prSet/>
      <dgm:spPr/>
      <dgm:t>
        <a:bodyPr/>
        <a:lstStyle/>
        <a:p>
          <a:endParaRPr lang="en-GB"/>
        </a:p>
      </dgm:t>
    </dgm:pt>
    <dgm:pt modelId="{03D580EE-2CFE-45A9-9651-9F497FB944A3}" type="pres">
      <dgm:prSet presAssocID="{1784820E-6BB9-4C9D-B784-B96B344B8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637DE8-155F-40E3-A14B-796A6F33B32B}" type="pres">
      <dgm:prSet presAssocID="{C5AEFD9C-7D90-41ED-BF2B-4609F7A7B509}" presName="linNode" presStyleCnt="0"/>
      <dgm:spPr/>
    </dgm:pt>
    <dgm:pt modelId="{E9F1AD6C-21B7-4B8F-9262-421C8001609E}" type="pres">
      <dgm:prSet presAssocID="{C5AEFD9C-7D90-41ED-BF2B-4609F7A7B50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8E5DA-93C5-4F36-A3BB-0DBBD430CBB3}" type="pres">
      <dgm:prSet presAssocID="{C5AEFD9C-7D90-41ED-BF2B-4609F7A7B50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CEEDA3-BD4D-4FE0-AC0F-E47A482F0F24}" type="pres">
      <dgm:prSet presAssocID="{3F7335F8-60B4-44F9-9F12-9DBC2425EF08}" presName="sp" presStyleCnt="0"/>
      <dgm:spPr/>
    </dgm:pt>
    <dgm:pt modelId="{6707B3E4-97EA-48A1-845D-DDCA19B48CFC}" type="pres">
      <dgm:prSet presAssocID="{31503C96-29AA-4F50-9188-DD982243509A}" presName="linNode" presStyleCnt="0"/>
      <dgm:spPr/>
    </dgm:pt>
    <dgm:pt modelId="{E9820881-0AC8-4FA4-886D-DA04E475BC52}" type="pres">
      <dgm:prSet presAssocID="{31503C96-29AA-4F50-9188-DD98224350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AAD1FE-483A-44ED-B8EE-044133C150BE}" type="pres">
      <dgm:prSet presAssocID="{31503C96-29AA-4F50-9188-DD98224350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571378-0142-4629-AE2D-030DC63B8D43}" type="pres">
      <dgm:prSet presAssocID="{1DCF5C5B-79A2-4F3E-839A-6805E68855A3}" presName="sp" presStyleCnt="0"/>
      <dgm:spPr/>
    </dgm:pt>
    <dgm:pt modelId="{4E59C99B-6E00-4245-B459-B9261D1E2FEF}" type="pres">
      <dgm:prSet presAssocID="{550F17C9-6FDE-43FF-BA98-04145AE5C98A}" presName="linNode" presStyleCnt="0"/>
      <dgm:spPr/>
    </dgm:pt>
    <dgm:pt modelId="{4CAC426B-CD14-4A39-8113-340E7C8D3F26}" type="pres">
      <dgm:prSet presAssocID="{550F17C9-6FDE-43FF-BA98-04145AE5C98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EE017E-A4BA-4270-A538-D5B415A0D1D3}" type="pres">
      <dgm:prSet presAssocID="{550F17C9-6FDE-43FF-BA98-04145AE5C98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C29118D-CE47-4313-81F9-7686E6C2C850}" type="presOf" srcId="{1784820E-6BB9-4C9D-B784-B96B344B8AC3}" destId="{03D580EE-2CFE-45A9-9651-9F497FB944A3}" srcOrd="0" destOrd="0" presId="urn:microsoft.com/office/officeart/2005/8/layout/vList5"/>
    <dgm:cxn modelId="{1419D516-5EA9-44F3-AC7A-952FD5AFBF33}" type="presOf" srcId="{0380591D-99AD-4763-BA96-4FA6D92604BB}" destId="{F7AAD1FE-483A-44ED-B8EE-044133C150BE}" srcOrd="0" destOrd="0" presId="urn:microsoft.com/office/officeart/2005/8/layout/vList5"/>
    <dgm:cxn modelId="{5974BEFF-D480-472B-8ACE-828EBCD62E1D}" type="presOf" srcId="{10E6C6AC-AA03-4F0B-AF37-7AC4BE88FB40}" destId="{CCEE017E-A4BA-4270-A538-D5B415A0D1D3}" srcOrd="0" destOrd="0" presId="urn:microsoft.com/office/officeart/2005/8/layout/vList5"/>
    <dgm:cxn modelId="{0533159A-34E4-4BA1-BCAC-865A93EE8841}" type="presOf" srcId="{F6BD2C9E-43EE-4408-93F4-8741DC564DBC}" destId="{F7AAD1FE-483A-44ED-B8EE-044133C150BE}" srcOrd="0" destOrd="1" presId="urn:microsoft.com/office/officeart/2005/8/layout/vList5"/>
    <dgm:cxn modelId="{A76CF21E-A2B1-407A-9951-F1E7134DEDEB}" type="presOf" srcId="{C5AEFD9C-7D90-41ED-BF2B-4609F7A7B509}" destId="{E9F1AD6C-21B7-4B8F-9262-421C8001609E}" srcOrd="0" destOrd="0" presId="urn:microsoft.com/office/officeart/2005/8/layout/vList5"/>
    <dgm:cxn modelId="{B43BF21D-EF96-4B9E-B225-F3BAFF8C79DC}" type="presOf" srcId="{31503C96-29AA-4F50-9188-DD982243509A}" destId="{E9820881-0AC8-4FA4-886D-DA04E475BC52}" srcOrd="0" destOrd="0" presId="urn:microsoft.com/office/officeart/2005/8/layout/vList5"/>
    <dgm:cxn modelId="{AA7DDF4E-2BFA-4ABF-A780-C55FCE347D42}" srcId="{C5AEFD9C-7D90-41ED-BF2B-4609F7A7B509}" destId="{34A970E4-6E88-4863-AB2A-9253CBFF2282}" srcOrd="0" destOrd="0" parTransId="{3D74D176-BEB2-403D-8F6D-567F07CD9382}" sibTransId="{78DCF806-F39F-4D8D-BCC2-F4876FE89EE7}"/>
    <dgm:cxn modelId="{9DEB9EB3-9228-4384-A13C-8294033C46A9}" srcId="{1784820E-6BB9-4C9D-B784-B96B344B8AC3}" destId="{550F17C9-6FDE-43FF-BA98-04145AE5C98A}" srcOrd="2" destOrd="0" parTransId="{1AF13B05-8853-461D-A02E-66904EF5585D}" sibTransId="{4DFC5E85-B96B-4A13-BC82-11CDE4EADFD8}"/>
    <dgm:cxn modelId="{D28CE0DD-DDDC-4C49-B948-5569CA466FED}" srcId="{31503C96-29AA-4F50-9188-DD982243509A}" destId="{F6BD2C9E-43EE-4408-93F4-8741DC564DBC}" srcOrd="1" destOrd="0" parTransId="{E8F73FA4-0ECD-4446-99AD-649C908092C0}" sibTransId="{6AF14E27-C108-48A5-92DC-35BC0CADF9C9}"/>
    <dgm:cxn modelId="{E96B3876-E593-4D77-A3FA-A748B8977A24}" type="presOf" srcId="{550F17C9-6FDE-43FF-BA98-04145AE5C98A}" destId="{4CAC426B-CD14-4A39-8113-340E7C8D3F26}" srcOrd="0" destOrd="0" presId="urn:microsoft.com/office/officeart/2005/8/layout/vList5"/>
    <dgm:cxn modelId="{7A9F3635-4C81-45D9-B4FC-3E5291B518EB}" srcId="{1784820E-6BB9-4C9D-B784-B96B344B8AC3}" destId="{C5AEFD9C-7D90-41ED-BF2B-4609F7A7B509}" srcOrd="0" destOrd="0" parTransId="{63A47DF0-B2C1-481F-964B-02CD9421C29C}" sibTransId="{3F7335F8-60B4-44F9-9F12-9DBC2425EF08}"/>
    <dgm:cxn modelId="{E5C0660E-315C-489F-BF18-E873B44BF45F}" type="presOf" srcId="{34A970E4-6E88-4863-AB2A-9253CBFF2282}" destId="{B028E5DA-93C5-4F36-A3BB-0DBBD430CBB3}" srcOrd="0" destOrd="0" presId="urn:microsoft.com/office/officeart/2005/8/layout/vList5"/>
    <dgm:cxn modelId="{0FAA7DCB-5650-489F-85D4-F9F454AA5027}" srcId="{31503C96-29AA-4F50-9188-DD982243509A}" destId="{0380591D-99AD-4763-BA96-4FA6D92604BB}" srcOrd="0" destOrd="0" parTransId="{2C74A80A-CE28-4D9A-801C-87924316BF64}" sibTransId="{63C8A80A-85E1-4473-9060-3FD78E76ED28}"/>
    <dgm:cxn modelId="{2E12681D-64D0-49CD-BBA0-5CC0BA98BB9E}" srcId="{1784820E-6BB9-4C9D-B784-B96B344B8AC3}" destId="{31503C96-29AA-4F50-9188-DD982243509A}" srcOrd="1" destOrd="0" parTransId="{AFBC8300-282B-4588-8715-CDD437872582}" sibTransId="{1DCF5C5B-79A2-4F3E-839A-6805E68855A3}"/>
    <dgm:cxn modelId="{35AECCDC-3520-489F-BEAC-982EB8721B8C}" srcId="{550F17C9-6FDE-43FF-BA98-04145AE5C98A}" destId="{10E6C6AC-AA03-4F0B-AF37-7AC4BE88FB40}" srcOrd="0" destOrd="0" parTransId="{0CAED485-1C2F-4420-B74F-9700300A328D}" sibTransId="{751EF892-BD60-4216-B6A5-E6AB8EB82408}"/>
    <dgm:cxn modelId="{CF3C8D04-B4A5-4588-8B9E-790F27BD8307}" type="presParOf" srcId="{03D580EE-2CFE-45A9-9651-9F497FB944A3}" destId="{94637DE8-155F-40E3-A14B-796A6F33B32B}" srcOrd="0" destOrd="0" presId="urn:microsoft.com/office/officeart/2005/8/layout/vList5"/>
    <dgm:cxn modelId="{6CD63601-9E7B-4C7F-B086-9966A0E83089}" type="presParOf" srcId="{94637DE8-155F-40E3-A14B-796A6F33B32B}" destId="{E9F1AD6C-21B7-4B8F-9262-421C8001609E}" srcOrd="0" destOrd="0" presId="urn:microsoft.com/office/officeart/2005/8/layout/vList5"/>
    <dgm:cxn modelId="{680D8C1C-BE90-4719-92CC-388DB7515D55}" type="presParOf" srcId="{94637DE8-155F-40E3-A14B-796A6F33B32B}" destId="{B028E5DA-93C5-4F36-A3BB-0DBBD430CBB3}" srcOrd="1" destOrd="0" presId="urn:microsoft.com/office/officeart/2005/8/layout/vList5"/>
    <dgm:cxn modelId="{5D8F9E4D-12EC-4679-B3B8-8E23F0BB482D}" type="presParOf" srcId="{03D580EE-2CFE-45A9-9651-9F497FB944A3}" destId="{6CCEEDA3-BD4D-4FE0-AC0F-E47A482F0F24}" srcOrd="1" destOrd="0" presId="urn:microsoft.com/office/officeart/2005/8/layout/vList5"/>
    <dgm:cxn modelId="{B8F926ED-F100-4C9F-8E9C-B715C229FF29}" type="presParOf" srcId="{03D580EE-2CFE-45A9-9651-9F497FB944A3}" destId="{6707B3E4-97EA-48A1-845D-DDCA19B48CFC}" srcOrd="2" destOrd="0" presId="urn:microsoft.com/office/officeart/2005/8/layout/vList5"/>
    <dgm:cxn modelId="{4FE2433F-346F-427C-9B84-000BF90ACAB0}" type="presParOf" srcId="{6707B3E4-97EA-48A1-845D-DDCA19B48CFC}" destId="{E9820881-0AC8-4FA4-886D-DA04E475BC52}" srcOrd="0" destOrd="0" presId="urn:microsoft.com/office/officeart/2005/8/layout/vList5"/>
    <dgm:cxn modelId="{64DD3745-A1BE-40F7-8AD0-F299704FE085}" type="presParOf" srcId="{6707B3E4-97EA-48A1-845D-DDCA19B48CFC}" destId="{F7AAD1FE-483A-44ED-B8EE-044133C150BE}" srcOrd="1" destOrd="0" presId="urn:microsoft.com/office/officeart/2005/8/layout/vList5"/>
    <dgm:cxn modelId="{75373CDB-DBF4-4C24-9AD0-F461C4287AD4}" type="presParOf" srcId="{03D580EE-2CFE-45A9-9651-9F497FB944A3}" destId="{86571378-0142-4629-AE2D-030DC63B8D43}" srcOrd="3" destOrd="0" presId="urn:microsoft.com/office/officeart/2005/8/layout/vList5"/>
    <dgm:cxn modelId="{46DFD2C7-F432-48A8-9626-247C7967A137}" type="presParOf" srcId="{03D580EE-2CFE-45A9-9651-9F497FB944A3}" destId="{4E59C99B-6E00-4245-B459-B9261D1E2FEF}" srcOrd="4" destOrd="0" presId="urn:microsoft.com/office/officeart/2005/8/layout/vList5"/>
    <dgm:cxn modelId="{025C3DC6-B5FE-41DF-82A7-1A562560DF57}" type="presParOf" srcId="{4E59C99B-6E00-4245-B459-B9261D1E2FEF}" destId="{4CAC426B-CD14-4A39-8113-340E7C8D3F26}" srcOrd="0" destOrd="0" presId="urn:microsoft.com/office/officeart/2005/8/layout/vList5"/>
    <dgm:cxn modelId="{DEAB85C1-09C6-40FC-B3F6-CEBD14072864}" type="presParOf" srcId="{4E59C99B-6E00-4245-B459-B9261D1E2FEF}" destId="{CCEE017E-A4BA-4270-A538-D5B415A0D1D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84820E-6BB9-4C9D-B784-B96B344B8AC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5AEFD9C-7D90-41ED-BF2B-4609F7A7B509}">
      <dgm:prSet phldrT="[Text]"/>
      <dgm:spPr/>
      <dgm:t>
        <a:bodyPr/>
        <a:lstStyle/>
        <a:p>
          <a:r>
            <a:rPr lang="en-GB"/>
            <a:t>Impacts</a:t>
          </a:r>
        </a:p>
      </dgm:t>
    </dgm:pt>
    <dgm:pt modelId="{63A47DF0-B2C1-481F-964B-02CD9421C29C}" type="parTrans" cxnId="{7A9F3635-4C81-45D9-B4FC-3E5291B518EB}">
      <dgm:prSet/>
      <dgm:spPr/>
      <dgm:t>
        <a:bodyPr/>
        <a:lstStyle/>
        <a:p>
          <a:endParaRPr lang="en-GB"/>
        </a:p>
      </dgm:t>
    </dgm:pt>
    <dgm:pt modelId="{3F7335F8-60B4-44F9-9F12-9DBC2425EF08}" type="sibTrans" cxnId="{7A9F3635-4C81-45D9-B4FC-3E5291B518EB}">
      <dgm:prSet/>
      <dgm:spPr/>
      <dgm:t>
        <a:bodyPr/>
        <a:lstStyle/>
        <a:p>
          <a:endParaRPr lang="en-GB"/>
        </a:p>
      </dgm:t>
    </dgm:pt>
    <dgm:pt modelId="{34A970E4-6E88-4863-AB2A-9253CBFF2282}">
      <dgm:prSet phldrT="[Text]"/>
      <dgm:spPr/>
      <dgm:t>
        <a:bodyPr/>
        <a:lstStyle/>
        <a:p>
          <a:r>
            <a:rPr lang="en-GB" dirty="0" smtClean="0"/>
            <a:t>Less cyber fraud</a:t>
          </a:r>
          <a:endParaRPr lang="en-GB" dirty="0"/>
        </a:p>
      </dgm:t>
    </dgm:pt>
    <dgm:pt modelId="{3D74D176-BEB2-403D-8F6D-567F07CD9382}" type="parTrans" cxnId="{AA7DDF4E-2BFA-4ABF-A780-C55FCE347D42}">
      <dgm:prSet/>
      <dgm:spPr/>
      <dgm:t>
        <a:bodyPr/>
        <a:lstStyle/>
        <a:p>
          <a:endParaRPr lang="en-GB"/>
        </a:p>
      </dgm:t>
    </dgm:pt>
    <dgm:pt modelId="{78DCF806-F39F-4D8D-BCC2-F4876FE89EE7}" type="sibTrans" cxnId="{AA7DDF4E-2BFA-4ABF-A780-C55FCE347D42}">
      <dgm:prSet/>
      <dgm:spPr/>
      <dgm:t>
        <a:bodyPr/>
        <a:lstStyle/>
        <a:p>
          <a:endParaRPr lang="en-GB"/>
        </a:p>
      </dgm:t>
    </dgm:pt>
    <dgm:pt modelId="{31503C96-29AA-4F50-9188-DD982243509A}">
      <dgm:prSet phldrT="[Text]"/>
      <dgm:spPr/>
      <dgm:t>
        <a:bodyPr/>
        <a:lstStyle/>
        <a:p>
          <a:r>
            <a:rPr lang="en-GB"/>
            <a:t>Outcomes</a:t>
          </a:r>
        </a:p>
      </dgm:t>
    </dgm:pt>
    <dgm:pt modelId="{AFBC8300-282B-4588-8715-CDD437872582}" type="parTrans" cxnId="{2E12681D-64D0-49CD-BBA0-5CC0BA98BB9E}">
      <dgm:prSet/>
      <dgm:spPr/>
      <dgm:t>
        <a:bodyPr/>
        <a:lstStyle/>
        <a:p>
          <a:endParaRPr lang="en-GB"/>
        </a:p>
      </dgm:t>
    </dgm:pt>
    <dgm:pt modelId="{1DCF5C5B-79A2-4F3E-839A-6805E68855A3}" type="sibTrans" cxnId="{2E12681D-64D0-49CD-BBA0-5CC0BA98BB9E}">
      <dgm:prSet/>
      <dgm:spPr/>
      <dgm:t>
        <a:bodyPr/>
        <a:lstStyle/>
        <a:p>
          <a:endParaRPr lang="en-GB"/>
        </a:p>
      </dgm:t>
    </dgm:pt>
    <dgm:pt modelId="{F6BD2C9E-43EE-4408-93F4-8741DC564DBC}">
      <dgm:prSet phldrT="[Text]"/>
      <dgm:spPr/>
      <dgm:t>
        <a:bodyPr/>
        <a:lstStyle/>
        <a:p>
          <a:r>
            <a:rPr lang="en-GB" dirty="0" smtClean="0"/>
            <a:t>Certified cyber processes</a:t>
          </a:r>
          <a:endParaRPr lang="en-GB" dirty="0"/>
        </a:p>
      </dgm:t>
    </dgm:pt>
    <dgm:pt modelId="{E8F73FA4-0ECD-4446-99AD-649C908092C0}" type="parTrans" cxnId="{D28CE0DD-DDDC-4C49-B948-5569CA466FED}">
      <dgm:prSet/>
      <dgm:spPr/>
      <dgm:t>
        <a:bodyPr/>
        <a:lstStyle/>
        <a:p>
          <a:endParaRPr lang="en-GB"/>
        </a:p>
      </dgm:t>
    </dgm:pt>
    <dgm:pt modelId="{6AF14E27-C108-48A5-92DC-35BC0CADF9C9}" type="sibTrans" cxnId="{D28CE0DD-DDDC-4C49-B948-5569CA466FED}">
      <dgm:prSet/>
      <dgm:spPr/>
      <dgm:t>
        <a:bodyPr/>
        <a:lstStyle/>
        <a:p>
          <a:endParaRPr lang="en-GB"/>
        </a:p>
      </dgm:t>
    </dgm:pt>
    <dgm:pt modelId="{8EE7A693-5ADE-4DBE-997D-FB5223C93E2D}">
      <dgm:prSet phldrT="[Text]"/>
      <dgm:spPr/>
      <dgm:t>
        <a:bodyPr/>
        <a:lstStyle/>
        <a:p>
          <a:r>
            <a:rPr lang="en-GB" dirty="0" smtClean="0"/>
            <a:t>Increased cyber literacy</a:t>
          </a:r>
          <a:endParaRPr lang="en-GB" dirty="0"/>
        </a:p>
      </dgm:t>
    </dgm:pt>
    <dgm:pt modelId="{FFE08E3A-746F-46E4-9845-E0A3757A311B}" type="parTrans" cxnId="{ECAFF72D-50EA-4E4A-B564-D75525F33B89}">
      <dgm:prSet/>
      <dgm:spPr/>
      <dgm:t>
        <a:bodyPr/>
        <a:lstStyle/>
        <a:p>
          <a:endParaRPr lang="en-GB"/>
        </a:p>
      </dgm:t>
    </dgm:pt>
    <dgm:pt modelId="{CE7C7333-75CE-4066-9463-D4BA37C10356}" type="sibTrans" cxnId="{ECAFF72D-50EA-4E4A-B564-D75525F33B89}">
      <dgm:prSet/>
      <dgm:spPr/>
      <dgm:t>
        <a:bodyPr/>
        <a:lstStyle/>
        <a:p>
          <a:endParaRPr lang="en-GB"/>
        </a:p>
      </dgm:t>
    </dgm:pt>
    <dgm:pt modelId="{550F17C9-6FDE-43FF-BA98-04145AE5C98A}">
      <dgm:prSet phldrT="[Text]"/>
      <dgm:spPr/>
      <dgm:t>
        <a:bodyPr/>
        <a:lstStyle/>
        <a:p>
          <a:r>
            <a:rPr lang="en-GB"/>
            <a:t>Outputs</a:t>
          </a:r>
        </a:p>
      </dgm:t>
    </dgm:pt>
    <dgm:pt modelId="{1AF13B05-8853-461D-A02E-66904EF5585D}" type="parTrans" cxnId="{9DEB9EB3-9228-4384-A13C-8294033C46A9}">
      <dgm:prSet/>
      <dgm:spPr/>
      <dgm:t>
        <a:bodyPr/>
        <a:lstStyle/>
        <a:p>
          <a:endParaRPr lang="en-GB"/>
        </a:p>
      </dgm:t>
    </dgm:pt>
    <dgm:pt modelId="{4DFC5E85-B96B-4A13-BC82-11CDE4EADFD8}" type="sibTrans" cxnId="{9DEB9EB3-9228-4384-A13C-8294033C46A9}">
      <dgm:prSet/>
      <dgm:spPr/>
      <dgm:t>
        <a:bodyPr/>
        <a:lstStyle/>
        <a:p>
          <a:endParaRPr lang="en-GB"/>
        </a:p>
      </dgm:t>
    </dgm:pt>
    <dgm:pt modelId="{48986E40-492A-4634-8EEE-475E4489CAAE}">
      <dgm:prSet phldrT="[Text]"/>
      <dgm:spPr/>
      <dgm:t>
        <a:bodyPr/>
        <a:lstStyle/>
        <a:p>
          <a:r>
            <a:rPr lang="en-GB" dirty="0" smtClean="0"/>
            <a:t>Higher use cyber processes</a:t>
          </a:r>
          <a:endParaRPr lang="en-GB" dirty="0"/>
        </a:p>
      </dgm:t>
    </dgm:pt>
    <dgm:pt modelId="{351B5C4B-594E-4F0B-98B1-C935D05C9B45}" type="parTrans" cxnId="{9F3C115B-6495-40E9-8A57-975445C872A1}">
      <dgm:prSet/>
      <dgm:spPr/>
      <dgm:t>
        <a:bodyPr/>
        <a:lstStyle/>
        <a:p>
          <a:endParaRPr lang="en-GB"/>
        </a:p>
      </dgm:t>
    </dgm:pt>
    <dgm:pt modelId="{AA5EFF6F-773E-4AA0-890B-F94A0C7A9931}" type="sibTrans" cxnId="{9F3C115B-6495-40E9-8A57-975445C872A1}">
      <dgm:prSet/>
      <dgm:spPr/>
      <dgm:t>
        <a:bodyPr/>
        <a:lstStyle/>
        <a:p>
          <a:endParaRPr lang="en-GB"/>
        </a:p>
      </dgm:t>
    </dgm:pt>
    <dgm:pt modelId="{98259E33-CA91-4766-BE69-A9DF68B0A574}">
      <dgm:prSet phldrT="[Text]"/>
      <dgm:spPr/>
      <dgm:t>
        <a:bodyPr/>
        <a:lstStyle/>
        <a:p>
          <a:r>
            <a:rPr lang="en-GB" dirty="0" smtClean="0"/>
            <a:t>Easier access to knowledge for citizens</a:t>
          </a:r>
          <a:endParaRPr lang="en-GB" dirty="0"/>
        </a:p>
      </dgm:t>
    </dgm:pt>
    <dgm:pt modelId="{8B3A6ACE-731C-4724-AC4A-5CBA4C668841}" type="parTrans" cxnId="{9F143FD5-E4EF-4428-B1AA-C845DA42DEE9}">
      <dgm:prSet/>
      <dgm:spPr/>
      <dgm:t>
        <a:bodyPr/>
        <a:lstStyle/>
        <a:p>
          <a:endParaRPr lang="en-GB"/>
        </a:p>
      </dgm:t>
    </dgm:pt>
    <dgm:pt modelId="{BF4F11A7-5968-48B2-A5F6-551529FA7993}" type="sibTrans" cxnId="{9F143FD5-E4EF-4428-B1AA-C845DA42DEE9}">
      <dgm:prSet/>
      <dgm:spPr/>
      <dgm:t>
        <a:bodyPr/>
        <a:lstStyle/>
        <a:p>
          <a:endParaRPr lang="en-GB"/>
        </a:p>
      </dgm:t>
    </dgm:pt>
    <dgm:pt modelId="{E58BFD9E-EB08-439D-B448-FF2901B07616}">
      <dgm:prSet phldrT="[Text]"/>
      <dgm:spPr/>
      <dgm:t>
        <a:bodyPr/>
        <a:lstStyle/>
        <a:p>
          <a:r>
            <a:rPr lang="en-GB" dirty="0" smtClean="0"/>
            <a:t>Reduce administrative costs</a:t>
          </a:r>
          <a:endParaRPr lang="en-GB" dirty="0"/>
        </a:p>
      </dgm:t>
    </dgm:pt>
    <dgm:pt modelId="{CD93F714-063C-4B24-A159-6C4E59664A8D}" type="parTrans" cxnId="{229C27D3-36CA-4CCC-AAB0-65A3EA743E67}">
      <dgm:prSet/>
      <dgm:spPr/>
      <dgm:t>
        <a:bodyPr/>
        <a:lstStyle/>
        <a:p>
          <a:endParaRPr lang="en-GB"/>
        </a:p>
      </dgm:t>
    </dgm:pt>
    <dgm:pt modelId="{C30CAE40-0527-43B2-A32B-165ADBB85E77}" type="sibTrans" cxnId="{229C27D3-36CA-4CCC-AAB0-65A3EA743E67}">
      <dgm:prSet/>
      <dgm:spPr/>
      <dgm:t>
        <a:bodyPr/>
        <a:lstStyle/>
        <a:p>
          <a:endParaRPr lang="en-GB"/>
        </a:p>
      </dgm:t>
    </dgm:pt>
    <dgm:pt modelId="{EAAE3813-9151-4E86-A03C-832BB22F1C3E}">
      <dgm:prSet phldrT="[Text]"/>
      <dgm:spPr/>
      <dgm:t>
        <a:bodyPr/>
        <a:lstStyle/>
        <a:p>
          <a:r>
            <a:rPr lang="en-GB" dirty="0" smtClean="0"/>
            <a:t>More </a:t>
          </a:r>
          <a:r>
            <a:rPr lang="en-GB" dirty="0" err="1" smtClean="0"/>
            <a:t>reiiable</a:t>
          </a:r>
          <a:r>
            <a:rPr lang="en-GB" dirty="0" smtClean="0"/>
            <a:t> </a:t>
          </a:r>
          <a:r>
            <a:rPr lang="en-GB" dirty="0" err="1" smtClean="0"/>
            <a:t>eCommerce</a:t>
          </a:r>
          <a:r>
            <a:rPr lang="en-GB" dirty="0" smtClean="0"/>
            <a:t> and </a:t>
          </a:r>
          <a:r>
            <a:rPr lang="en-GB" dirty="0" err="1" smtClean="0"/>
            <a:t>eGovernment</a:t>
          </a:r>
          <a:endParaRPr lang="en-GB" dirty="0"/>
        </a:p>
      </dgm:t>
    </dgm:pt>
    <dgm:pt modelId="{997DDB16-BCB8-4883-8AC3-A6D4F3F905BA}" type="parTrans" cxnId="{F4677888-FC13-4457-9919-3F197EC82167}">
      <dgm:prSet/>
      <dgm:spPr/>
      <dgm:t>
        <a:bodyPr/>
        <a:lstStyle/>
        <a:p>
          <a:endParaRPr lang="en-GB"/>
        </a:p>
      </dgm:t>
    </dgm:pt>
    <dgm:pt modelId="{F6743015-65A0-43FF-B199-889B65B1820A}" type="sibTrans" cxnId="{F4677888-FC13-4457-9919-3F197EC82167}">
      <dgm:prSet/>
      <dgm:spPr/>
      <dgm:t>
        <a:bodyPr/>
        <a:lstStyle/>
        <a:p>
          <a:endParaRPr lang="en-GB"/>
        </a:p>
      </dgm:t>
    </dgm:pt>
    <dgm:pt modelId="{10E6C6AC-AA03-4F0B-AF37-7AC4BE88FB40}">
      <dgm:prSet phldrT="[Text]"/>
      <dgm:spPr/>
      <dgm:t>
        <a:bodyPr/>
        <a:lstStyle/>
        <a:p>
          <a:r>
            <a:rPr lang="en-GB" dirty="0" smtClean="0"/>
            <a:t>More relevant research</a:t>
          </a:r>
          <a:endParaRPr lang="en-GB" dirty="0"/>
        </a:p>
      </dgm:t>
    </dgm:pt>
    <dgm:pt modelId="{751EF892-BD60-4216-B6A5-E6AB8EB82408}" type="sibTrans" cxnId="{35AECCDC-3520-489F-BEAC-982EB8721B8C}">
      <dgm:prSet/>
      <dgm:spPr/>
      <dgm:t>
        <a:bodyPr/>
        <a:lstStyle/>
        <a:p>
          <a:endParaRPr lang="en-GB"/>
        </a:p>
      </dgm:t>
    </dgm:pt>
    <dgm:pt modelId="{0CAED485-1C2F-4420-B74F-9700300A328D}" type="parTrans" cxnId="{35AECCDC-3520-489F-BEAC-982EB8721B8C}">
      <dgm:prSet/>
      <dgm:spPr/>
      <dgm:t>
        <a:bodyPr/>
        <a:lstStyle/>
        <a:p>
          <a:endParaRPr lang="en-GB"/>
        </a:p>
      </dgm:t>
    </dgm:pt>
    <dgm:pt modelId="{1E0954D1-5804-4B92-92A4-9E723F4CE380}">
      <dgm:prSet phldrT="[Text]"/>
      <dgm:spPr/>
      <dgm:t>
        <a:bodyPr/>
        <a:lstStyle/>
        <a:p>
          <a:r>
            <a:rPr lang="en-GB" dirty="0" smtClean="0"/>
            <a:t>More stakeholder contributions to research</a:t>
          </a:r>
          <a:endParaRPr lang="en-GB" dirty="0"/>
        </a:p>
      </dgm:t>
    </dgm:pt>
    <dgm:pt modelId="{8B31F2BE-AF24-4401-A66B-33CBD03DC2F4}" type="parTrans" cxnId="{94C21013-DACA-4492-A4AA-3FF219F13EDA}">
      <dgm:prSet/>
      <dgm:spPr/>
      <dgm:t>
        <a:bodyPr/>
        <a:lstStyle/>
        <a:p>
          <a:endParaRPr lang="en-GB"/>
        </a:p>
      </dgm:t>
    </dgm:pt>
    <dgm:pt modelId="{722BCF30-BEAA-4984-9B61-D2BC5004E15E}" type="sibTrans" cxnId="{94C21013-DACA-4492-A4AA-3FF219F13EDA}">
      <dgm:prSet/>
      <dgm:spPr/>
      <dgm:t>
        <a:bodyPr/>
        <a:lstStyle/>
        <a:p>
          <a:endParaRPr lang="en-GB"/>
        </a:p>
      </dgm:t>
    </dgm:pt>
    <dgm:pt modelId="{6530BEF5-C6A5-49BA-BCBD-A39B82524FE8}">
      <dgm:prSet phldrT="[Text]"/>
      <dgm:spPr/>
      <dgm:t>
        <a:bodyPr/>
        <a:lstStyle/>
        <a:p>
          <a:r>
            <a:rPr lang="en-GB" dirty="0" smtClean="0"/>
            <a:t>Inputs to standardisation</a:t>
          </a:r>
          <a:endParaRPr lang="en-GB" dirty="0"/>
        </a:p>
      </dgm:t>
    </dgm:pt>
    <dgm:pt modelId="{7CBC98C6-043C-41D1-AF0D-C83DA6CDAC72}" type="parTrans" cxnId="{84245094-C01A-437D-8F3B-7FE4213E0BE0}">
      <dgm:prSet/>
      <dgm:spPr/>
      <dgm:t>
        <a:bodyPr/>
        <a:lstStyle/>
        <a:p>
          <a:endParaRPr lang="en-GB"/>
        </a:p>
      </dgm:t>
    </dgm:pt>
    <dgm:pt modelId="{DD4C09A6-F8A8-45A9-A29E-67E15FF7D2A0}" type="sibTrans" cxnId="{84245094-C01A-437D-8F3B-7FE4213E0BE0}">
      <dgm:prSet/>
      <dgm:spPr/>
      <dgm:t>
        <a:bodyPr/>
        <a:lstStyle/>
        <a:p>
          <a:endParaRPr lang="en-GB"/>
        </a:p>
      </dgm:t>
    </dgm:pt>
    <dgm:pt modelId="{9E4B84CC-E9DD-4518-9A74-E317AE078382}">
      <dgm:prSet phldrT="[Text]"/>
      <dgm:spPr/>
      <dgm:t>
        <a:bodyPr/>
        <a:lstStyle/>
        <a:p>
          <a:r>
            <a:rPr lang="en-GB" dirty="0" smtClean="0"/>
            <a:t>Improved regulations &amp; standards</a:t>
          </a:r>
          <a:endParaRPr lang="en-GB" dirty="0"/>
        </a:p>
      </dgm:t>
    </dgm:pt>
    <dgm:pt modelId="{5306FBA7-F2CD-458D-A9BC-32D63D2FAD66}" type="parTrans" cxnId="{C3F05EA7-89D3-4AB4-B291-9A4C07A30DB6}">
      <dgm:prSet/>
      <dgm:spPr/>
      <dgm:t>
        <a:bodyPr/>
        <a:lstStyle/>
        <a:p>
          <a:endParaRPr lang="en-GB"/>
        </a:p>
      </dgm:t>
    </dgm:pt>
    <dgm:pt modelId="{5D4164EE-3F4A-4438-8DC0-51F48D9F1A65}" type="sibTrans" cxnId="{C3F05EA7-89D3-4AB4-B291-9A4C07A30DB6}">
      <dgm:prSet/>
      <dgm:spPr/>
      <dgm:t>
        <a:bodyPr/>
        <a:lstStyle/>
        <a:p>
          <a:endParaRPr lang="en-GB"/>
        </a:p>
      </dgm:t>
    </dgm:pt>
    <dgm:pt modelId="{03D580EE-2CFE-45A9-9651-9F497FB944A3}" type="pres">
      <dgm:prSet presAssocID="{1784820E-6BB9-4C9D-B784-B96B344B8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4637DE8-155F-40E3-A14B-796A6F33B32B}" type="pres">
      <dgm:prSet presAssocID="{C5AEFD9C-7D90-41ED-BF2B-4609F7A7B509}" presName="linNode" presStyleCnt="0"/>
      <dgm:spPr/>
    </dgm:pt>
    <dgm:pt modelId="{E9F1AD6C-21B7-4B8F-9262-421C8001609E}" type="pres">
      <dgm:prSet presAssocID="{C5AEFD9C-7D90-41ED-BF2B-4609F7A7B50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8E5DA-93C5-4F36-A3BB-0DBBD430CBB3}" type="pres">
      <dgm:prSet presAssocID="{C5AEFD9C-7D90-41ED-BF2B-4609F7A7B50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CEEDA3-BD4D-4FE0-AC0F-E47A482F0F24}" type="pres">
      <dgm:prSet presAssocID="{3F7335F8-60B4-44F9-9F12-9DBC2425EF08}" presName="sp" presStyleCnt="0"/>
      <dgm:spPr/>
    </dgm:pt>
    <dgm:pt modelId="{6707B3E4-97EA-48A1-845D-DDCA19B48CFC}" type="pres">
      <dgm:prSet presAssocID="{31503C96-29AA-4F50-9188-DD982243509A}" presName="linNode" presStyleCnt="0"/>
      <dgm:spPr/>
    </dgm:pt>
    <dgm:pt modelId="{E9820881-0AC8-4FA4-886D-DA04E475BC52}" type="pres">
      <dgm:prSet presAssocID="{31503C96-29AA-4F50-9188-DD98224350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AAD1FE-483A-44ED-B8EE-044133C150BE}" type="pres">
      <dgm:prSet presAssocID="{31503C96-29AA-4F50-9188-DD982243509A}" presName="descendantText" presStyleLbl="alignAccFollowNode1" presStyleIdx="1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571378-0142-4629-AE2D-030DC63B8D43}" type="pres">
      <dgm:prSet presAssocID="{1DCF5C5B-79A2-4F3E-839A-6805E68855A3}" presName="sp" presStyleCnt="0"/>
      <dgm:spPr/>
    </dgm:pt>
    <dgm:pt modelId="{4E59C99B-6E00-4245-B459-B9261D1E2FEF}" type="pres">
      <dgm:prSet presAssocID="{550F17C9-6FDE-43FF-BA98-04145AE5C98A}" presName="linNode" presStyleCnt="0"/>
      <dgm:spPr/>
    </dgm:pt>
    <dgm:pt modelId="{4CAC426B-CD14-4A39-8113-340E7C8D3F26}" type="pres">
      <dgm:prSet presAssocID="{550F17C9-6FDE-43FF-BA98-04145AE5C98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EE017E-A4BA-4270-A538-D5B415A0D1D3}" type="pres">
      <dgm:prSet presAssocID="{550F17C9-6FDE-43FF-BA98-04145AE5C98A}" presName="descendantText" presStyleLbl="alignAccFollowNode1" presStyleIdx="2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4AD856-3EC8-493E-973A-8517E9070BB0}" type="presOf" srcId="{8EE7A693-5ADE-4DBE-997D-FB5223C93E2D}" destId="{F7AAD1FE-483A-44ED-B8EE-044133C150BE}" srcOrd="0" destOrd="1" presId="urn:microsoft.com/office/officeart/2005/8/layout/vList5"/>
    <dgm:cxn modelId="{5016A0E5-5532-4599-BF66-0B0DA57328FA}" type="presOf" srcId="{10E6C6AC-AA03-4F0B-AF37-7AC4BE88FB40}" destId="{CCEE017E-A4BA-4270-A538-D5B415A0D1D3}" srcOrd="0" destOrd="0" presId="urn:microsoft.com/office/officeart/2005/8/layout/vList5"/>
    <dgm:cxn modelId="{4F075126-2E97-45F2-8B1C-E56105C839B5}" type="presOf" srcId="{34A970E4-6E88-4863-AB2A-9253CBFF2282}" destId="{B028E5DA-93C5-4F36-A3BB-0DBBD430CBB3}" srcOrd="0" destOrd="0" presId="urn:microsoft.com/office/officeart/2005/8/layout/vList5"/>
    <dgm:cxn modelId="{50266281-4F78-4415-99B4-4CF6E91A683E}" type="presOf" srcId="{1E0954D1-5804-4B92-92A4-9E723F4CE380}" destId="{CCEE017E-A4BA-4270-A538-D5B415A0D1D3}" srcOrd="0" destOrd="1" presId="urn:microsoft.com/office/officeart/2005/8/layout/vList5"/>
    <dgm:cxn modelId="{864BD1FD-618F-4CF6-8432-5254C3E74664}" type="presOf" srcId="{550F17C9-6FDE-43FF-BA98-04145AE5C98A}" destId="{4CAC426B-CD14-4A39-8113-340E7C8D3F26}" srcOrd="0" destOrd="0" presId="urn:microsoft.com/office/officeart/2005/8/layout/vList5"/>
    <dgm:cxn modelId="{94C21013-DACA-4492-A4AA-3FF219F13EDA}" srcId="{550F17C9-6FDE-43FF-BA98-04145AE5C98A}" destId="{1E0954D1-5804-4B92-92A4-9E723F4CE380}" srcOrd="1" destOrd="0" parTransId="{8B31F2BE-AF24-4401-A66B-33CBD03DC2F4}" sibTransId="{722BCF30-BEAA-4984-9B61-D2BC5004E15E}"/>
    <dgm:cxn modelId="{229C27D3-36CA-4CCC-AAB0-65A3EA743E67}" srcId="{C5AEFD9C-7D90-41ED-BF2B-4609F7A7B509}" destId="{E58BFD9E-EB08-439D-B448-FF2901B07616}" srcOrd="3" destOrd="0" parTransId="{CD93F714-063C-4B24-A159-6C4E59664A8D}" sibTransId="{C30CAE40-0527-43B2-A32B-165ADBB85E77}"/>
    <dgm:cxn modelId="{9F143FD5-E4EF-4428-B1AA-C845DA42DEE9}" srcId="{C5AEFD9C-7D90-41ED-BF2B-4609F7A7B509}" destId="{98259E33-CA91-4766-BE69-A9DF68B0A574}" srcOrd="2" destOrd="0" parTransId="{8B3A6ACE-731C-4724-AC4A-5CBA4C668841}" sibTransId="{BF4F11A7-5968-48B2-A5F6-551529FA7993}"/>
    <dgm:cxn modelId="{9F3C115B-6495-40E9-8A57-975445C872A1}" srcId="{C5AEFD9C-7D90-41ED-BF2B-4609F7A7B509}" destId="{48986E40-492A-4634-8EEE-475E4489CAAE}" srcOrd="1" destOrd="0" parTransId="{351B5C4B-594E-4F0B-98B1-C935D05C9B45}" sibTransId="{AA5EFF6F-773E-4AA0-890B-F94A0C7A9931}"/>
    <dgm:cxn modelId="{05FFC11A-CCBB-4E1B-9B15-0466B23CE8A4}" type="presOf" srcId="{EAAE3813-9151-4E86-A03C-832BB22F1C3E}" destId="{B028E5DA-93C5-4F36-A3BB-0DBBD430CBB3}" srcOrd="0" destOrd="4" presId="urn:microsoft.com/office/officeart/2005/8/layout/vList5"/>
    <dgm:cxn modelId="{AA7DDF4E-2BFA-4ABF-A780-C55FCE347D42}" srcId="{C5AEFD9C-7D90-41ED-BF2B-4609F7A7B509}" destId="{34A970E4-6E88-4863-AB2A-9253CBFF2282}" srcOrd="0" destOrd="0" parTransId="{3D74D176-BEB2-403D-8F6D-567F07CD9382}" sibTransId="{78DCF806-F39F-4D8D-BCC2-F4876FE89EE7}"/>
    <dgm:cxn modelId="{1D6433D3-1218-46CB-8ABA-DDB392FEB2C7}" type="presOf" srcId="{98259E33-CA91-4766-BE69-A9DF68B0A574}" destId="{B028E5DA-93C5-4F36-A3BB-0DBBD430CBB3}" srcOrd="0" destOrd="2" presId="urn:microsoft.com/office/officeart/2005/8/layout/vList5"/>
    <dgm:cxn modelId="{9DEB9EB3-9228-4384-A13C-8294033C46A9}" srcId="{1784820E-6BB9-4C9D-B784-B96B344B8AC3}" destId="{550F17C9-6FDE-43FF-BA98-04145AE5C98A}" srcOrd="2" destOrd="0" parTransId="{1AF13B05-8853-461D-A02E-66904EF5585D}" sibTransId="{4DFC5E85-B96B-4A13-BC82-11CDE4EADFD8}"/>
    <dgm:cxn modelId="{84245094-C01A-437D-8F3B-7FE4213E0BE0}" srcId="{550F17C9-6FDE-43FF-BA98-04145AE5C98A}" destId="{6530BEF5-C6A5-49BA-BCBD-A39B82524FE8}" srcOrd="2" destOrd="0" parTransId="{7CBC98C6-043C-41D1-AF0D-C83DA6CDAC72}" sibTransId="{DD4C09A6-F8A8-45A9-A29E-67E15FF7D2A0}"/>
    <dgm:cxn modelId="{87EA45B1-01C5-47A0-B5CC-23FDA026B535}" type="presOf" srcId="{31503C96-29AA-4F50-9188-DD982243509A}" destId="{E9820881-0AC8-4FA4-886D-DA04E475BC52}" srcOrd="0" destOrd="0" presId="urn:microsoft.com/office/officeart/2005/8/layout/vList5"/>
    <dgm:cxn modelId="{C3F05EA7-89D3-4AB4-B291-9A4C07A30DB6}" srcId="{31503C96-29AA-4F50-9188-DD982243509A}" destId="{9E4B84CC-E9DD-4518-9A74-E317AE078382}" srcOrd="2" destOrd="0" parTransId="{5306FBA7-F2CD-458D-A9BC-32D63D2FAD66}" sibTransId="{5D4164EE-3F4A-4438-8DC0-51F48D9F1A65}"/>
    <dgm:cxn modelId="{3F1244CE-5439-41CC-9B92-602F9762E4F8}" type="presOf" srcId="{48986E40-492A-4634-8EEE-475E4489CAAE}" destId="{B028E5DA-93C5-4F36-A3BB-0DBBD430CBB3}" srcOrd="0" destOrd="1" presId="urn:microsoft.com/office/officeart/2005/8/layout/vList5"/>
    <dgm:cxn modelId="{E640EF43-73F3-4B1D-921F-3AF506B99932}" type="presOf" srcId="{1784820E-6BB9-4C9D-B784-B96B344B8AC3}" destId="{03D580EE-2CFE-45A9-9651-9F497FB944A3}" srcOrd="0" destOrd="0" presId="urn:microsoft.com/office/officeart/2005/8/layout/vList5"/>
    <dgm:cxn modelId="{D28CE0DD-DDDC-4C49-B948-5569CA466FED}" srcId="{31503C96-29AA-4F50-9188-DD982243509A}" destId="{F6BD2C9E-43EE-4408-93F4-8741DC564DBC}" srcOrd="0" destOrd="0" parTransId="{E8F73FA4-0ECD-4446-99AD-649C908092C0}" sibTransId="{6AF14E27-C108-48A5-92DC-35BC0CADF9C9}"/>
    <dgm:cxn modelId="{C411A867-DEAB-4746-A254-D86FE0343236}" type="presOf" srcId="{C5AEFD9C-7D90-41ED-BF2B-4609F7A7B509}" destId="{E9F1AD6C-21B7-4B8F-9262-421C8001609E}" srcOrd="0" destOrd="0" presId="urn:microsoft.com/office/officeart/2005/8/layout/vList5"/>
    <dgm:cxn modelId="{00094CE8-D035-4811-ACE5-DCD854C05180}" type="presOf" srcId="{6530BEF5-C6A5-49BA-BCBD-A39B82524FE8}" destId="{CCEE017E-A4BA-4270-A538-D5B415A0D1D3}" srcOrd="0" destOrd="2" presId="urn:microsoft.com/office/officeart/2005/8/layout/vList5"/>
    <dgm:cxn modelId="{F4677888-FC13-4457-9919-3F197EC82167}" srcId="{C5AEFD9C-7D90-41ED-BF2B-4609F7A7B509}" destId="{EAAE3813-9151-4E86-A03C-832BB22F1C3E}" srcOrd="4" destOrd="0" parTransId="{997DDB16-BCB8-4883-8AC3-A6D4F3F905BA}" sibTransId="{F6743015-65A0-43FF-B199-889B65B1820A}"/>
    <dgm:cxn modelId="{7A9F3635-4C81-45D9-B4FC-3E5291B518EB}" srcId="{1784820E-6BB9-4C9D-B784-B96B344B8AC3}" destId="{C5AEFD9C-7D90-41ED-BF2B-4609F7A7B509}" srcOrd="0" destOrd="0" parTransId="{63A47DF0-B2C1-481F-964B-02CD9421C29C}" sibTransId="{3F7335F8-60B4-44F9-9F12-9DBC2425EF08}"/>
    <dgm:cxn modelId="{ECAFF72D-50EA-4E4A-B564-D75525F33B89}" srcId="{31503C96-29AA-4F50-9188-DD982243509A}" destId="{8EE7A693-5ADE-4DBE-997D-FB5223C93E2D}" srcOrd="1" destOrd="0" parTransId="{FFE08E3A-746F-46E4-9845-E0A3757A311B}" sibTransId="{CE7C7333-75CE-4066-9463-D4BA37C10356}"/>
    <dgm:cxn modelId="{878DA418-3B10-4EB3-B38F-7EAC689AAA99}" type="presOf" srcId="{E58BFD9E-EB08-439D-B448-FF2901B07616}" destId="{B028E5DA-93C5-4F36-A3BB-0DBBD430CBB3}" srcOrd="0" destOrd="3" presId="urn:microsoft.com/office/officeart/2005/8/layout/vList5"/>
    <dgm:cxn modelId="{2E12681D-64D0-49CD-BBA0-5CC0BA98BB9E}" srcId="{1784820E-6BB9-4C9D-B784-B96B344B8AC3}" destId="{31503C96-29AA-4F50-9188-DD982243509A}" srcOrd="1" destOrd="0" parTransId="{AFBC8300-282B-4588-8715-CDD437872582}" sibTransId="{1DCF5C5B-79A2-4F3E-839A-6805E68855A3}"/>
    <dgm:cxn modelId="{6DB56860-817A-4D43-83B8-F0CEDB05E97C}" type="presOf" srcId="{9E4B84CC-E9DD-4518-9A74-E317AE078382}" destId="{F7AAD1FE-483A-44ED-B8EE-044133C150BE}" srcOrd="0" destOrd="2" presId="urn:microsoft.com/office/officeart/2005/8/layout/vList5"/>
    <dgm:cxn modelId="{35AECCDC-3520-489F-BEAC-982EB8721B8C}" srcId="{550F17C9-6FDE-43FF-BA98-04145AE5C98A}" destId="{10E6C6AC-AA03-4F0B-AF37-7AC4BE88FB40}" srcOrd="0" destOrd="0" parTransId="{0CAED485-1C2F-4420-B74F-9700300A328D}" sibTransId="{751EF892-BD60-4216-B6A5-E6AB8EB82408}"/>
    <dgm:cxn modelId="{D0F6E2E4-78D4-4EFA-8565-2E12895D8AC3}" type="presOf" srcId="{F6BD2C9E-43EE-4408-93F4-8741DC564DBC}" destId="{F7AAD1FE-483A-44ED-B8EE-044133C150BE}" srcOrd="0" destOrd="0" presId="urn:microsoft.com/office/officeart/2005/8/layout/vList5"/>
    <dgm:cxn modelId="{C47B7960-5CFA-425A-845E-C5BDA5BF96F4}" type="presParOf" srcId="{03D580EE-2CFE-45A9-9651-9F497FB944A3}" destId="{94637DE8-155F-40E3-A14B-796A6F33B32B}" srcOrd="0" destOrd="0" presId="urn:microsoft.com/office/officeart/2005/8/layout/vList5"/>
    <dgm:cxn modelId="{18427A97-A18A-41E2-98F8-95B126CDC7C6}" type="presParOf" srcId="{94637DE8-155F-40E3-A14B-796A6F33B32B}" destId="{E9F1AD6C-21B7-4B8F-9262-421C8001609E}" srcOrd="0" destOrd="0" presId="urn:microsoft.com/office/officeart/2005/8/layout/vList5"/>
    <dgm:cxn modelId="{CE490959-D238-41E0-A321-5D18967BBD85}" type="presParOf" srcId="{94637DE8-155F-40E3-A14B-796A6F33B32B}" destId="{B028E5DA-93C5-4F36-A3BB-0DBBD430CBB3}" srcOrd="1" destOrd="0" presId="urn:microsoft.com/office/officeart/2005/8/layout/vList5"/>
    <dgm:cxn modelId="{C693CB11-8034-42F8-86E7-1F0029140548}" type="presParOf" srcId="{03D580EE-2CFE-45A9-9651-9F497FB944A3}" destId="{6CCEEDA3-BD4D-4FE0-AC0F-E47A482F0F24}" srcOrd="1" destOrd="0" presId="urn:microsoft.com/office/officeart/2005/8/layout/vList5"/>
    <dgm:cxn modelId="{022F7199-FD61-4278-9E3E-25905FF59E1A}" type="presParOf" srcId="{03D580EE-2CFE-45A9-9651-9F497FB944A3}" destId="{6707B3E4-97EA-48A1-845D-DDCA19B48CFC}" srcOrd="2" destOrd="0" presId="urn:microsoft.com/office/officeart/2005/8/layout/vList5"/>
    <dgm:cxn modelId="{A1C7D1BD-F875-4CCE-B3C6-B12C7E20508C}" type="presParOf" srcId="{6707B3E4-97EA-48A1-845D-DDCA19B48CFC}" destId="{E9820881-0AC8-4FA4-886D-DA04E475BC52}" srcOrd="0" destOrd="0" presId="urn:microsoft.com/office/officeart/2005/8/layout/vList5"/>
    <dgm:cxn modelId="{D72A8139-2C42-4BA3-9514-0FC239598F56}" type="presParOf" srcId="{6707B3E4-97EA-48A1-845D-DDCA19B48CFC}" destId="{F7AAD1FE-483A-44ED-B8EE-044133C150BE}" srcOrd="1" destOrd="0" presId="urn:microsoft.com/office/officeart/2005/8/layout/vList5"/>
    <dgm:cxn modelId="{2609A19B-484F-4A9B-BBB2-93023F2BE100}" type="presParOf" srcId="{03D580EE-2CFE-45A9-9651-9F497FB944A3}" destId="{86571378-0142-4629-AE2D-030DC63B8D43}" srcOrd="3" destOrd="0" presId="urn:microsoft.com/office/officeart/2005/8/layout/vList5"/>
    <dgm:cxn modelId="{A5EABCFD-9F31-4E01-A053-C31B90B4172C}" type="presParOf" srcId="{03D580EE-2CFE-45A9-9651-9F497FB944A3}" destId="{4E59C99B-6E00-4245-B459-B9261D1E2FEF}" srcOrd="4" destOrd="0" presId="urn:microsoft.com/office/officeart/2005/8/layout/vList5"/>
    <dgm:cxn modelId="{B9BDD763-6F2C-458D-AE21-72CE3DFF5280}" type="presParOf" srcId="{4E59C99B-6E00-4245-B459-B9261D1E2FEF}" destId="{4CAC426B-CD14-4A39-8113-340E7C8D3F26}" srcOrd="0" destOrd="0" presId="urn:microsoft.com/office/officeart/2005/8/layout/vList5"/>
    <dgm:cxn modelId="{7E171C48-AF18-4B6A-9488-6E33683649C1}" type="presParOf" srcId="{4E59C99B-6E00-4245-B459-B9261D1E2FEF}" destId="{CCEE017E-A4BA-4270-A538-D5B415A0D1D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8E5DA-93C5-4F36-A3BB-0DBBD430CBB3}">
      <dsp:nvSpPr>
        <dsp:cNvPr id="0" name=""/>
        <dsp:cNvSpPr/>
      </dsp:nvSpPr>
      <dsp:spPr>
        <a:xfrm rot="5400000">
          <a:off x="2129770" y="-548683"/>
          <a:ext cx="1158228" cy="25495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Open use of cyber space without risk</a:t>
          </a:r>
          <a:endParaRPr lang="en-GB" sz="1600" kern="1200" dirty="0"/>
        </a:p>
      </dsp:txBody>
      <dsp:txXfrm rot="-5400000">
        <a:off x="1434115" y="203512"/>
        <a:ext cx="2492998" cy="1045148"/>
      </dsp:txXfrm>
    </dsp:sp>
    <dsp:sp modelId="{E9F1AD6C-21B7-4B8F-9262-421C8001609E}">
      <dsp:nvSpPr>
        <dsp:cNvPr id="0" name=""/>
        <dsp:cNvSpPr/>
      </dsp:nvSpPr>
      <dsp:spPr>
        <a:xfrm>
          <a:off x="0" y="2193"/>
          <a:ext cx="1434115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Global Objectives</a:t>
          </a:r>
        </a:p>
      </dsp:txBody>
      <dsp:txXfrm>
        <a:off x="70008" y="72201"/>
        <a:ext cx="1294099" cy="1307769"/>
      </dsp:txXfrm>
    </dsp:sp>
    <dsp:sp modelId="{F7AAD1FE-483A-44ED-B8EE-044133C150BE}">
      <dsp:nvSpPr>
        <dsp:cNvPr id="0" name=""/>
        <dsp:cNvSpPr/>
      </dsp:nvSpPr>
      <dsp:spPr>
        <a:xfrm rot="5400000">
          <a:off x="2129770" y="971491"/>
          <a:ext cx="1158228" cy="25495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Awareness of how to minimise risk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Awareness of how to deal with problems</a:t>
          </a:r>
          <a:endParaRPr lang="en-GB" sz="1600" kern="1200" dirty="0"/>
        </a:p>
      </dsp:txBody>
      <dsp:txXfrm rot="-5400000">
        <a:off x="1434115" y="1723686"/>
        <a:ext cx="2492998" cy="1045148"/>
      </dsp:txXfrm>
    </dsp:sp>
    <dsp:sp modelId="{E9820881-0AC8-4FA4-886D-DA04E475BC52}">
      <dsp:nvSpPr>
        <dsp:cNvPr id="0" name=""/>
        <dsp:cNvSpPr/>
      </dsp:nvSpPr>
      <dsp:spPr>
        <a:xfrm>
          <a:off x="0" y="1522367"/>
          <a:ext cx="1434115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Intermediate</a:t>
          </a:r>
        </a:p>
      </dsp:txBody>
      <dsp:txXfrm>
        <a:off x="70008" y="1592375"/>
        <a:ext cx="1294099" cy="1307769"/>
      </dsp:txXfrm>
    </dsp:sp>
    <dsp:sp modelId="{CCEE017E-A4BA-4270-A538-D5B415A0D1D3}">
      <dsp:nvSpPr>
        <dsp:cNvPr id="0" name=""/>
        <dsp:cNvSpPr/>
      </dsp:nvSpPr>
      <dsp:spPr>
        <a:xfrm rot="5400000">
          <a:off x="2129770" y="2491665"/>
          <a:ext cx="1158228" cy="25495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Direct involvement and  commitment of stakeholders</a:t>
          </a:r>
          <a:endParaRPr lang="en-GB" sz="1600" kern="1200" dirty="0"/>
        </a:p>
      </dsp:txBody>
      <dsp:txXfrm rot="-5400000">
        <a:off x="1434115" y="3243860"/>
        <a:ext cx="2492998" cy="1045148"/>
      </dsp:txXfrm>
    </dsp:sp>
    <dsp:sp modelId="{4CAC426B-CD14-4A39-8113-340E7C8D3F26}">
      <dsp:nvSpPr>
        <dsp:cNvPr id="0" name=""/>
        <dsp:cNvSpPr/>
      </dsp:nvSpPr>
      <dsp:spPr>
        <a:xfrm>
          <a:off x="0" y="3042542"/>
          <a:ext cx="1434115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Operational</a:t>
          </a:r>
        </a:p>
      </dsp:txBody>
      <dsp:txXfrm>
        <a:off x="70008" y="3112550"/>
        <a:ext cx="1294099" cy="13077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8E5DA-93C5-4F36-A3BB-0DBBD430CBB3}">
      <dsp:nvSpPr>
        <dsp:cNvPr id="0" name=""/>
        <dsp:cNvSpPr/>
      </dsp:nvSpPr>
      <dsp:spPr>
        <a:xfrm rot="5400000">
          <a:off x="2399918" y="-675811"/>
          <a:ext cx="1158228" cy="2803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Less cyber fraud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Higher use cyber processes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Easier access to knowledge for citizens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Reduce administrative costs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More </a:t>
          </a:r>
          <a:r>
            <a:rPr lang="en-GB" sz="1100" kern="1200" dirty="0" err="1" smtClean="0"/>
            <a:t>reiiable</a:t>
          </a:r>
          <a:r>
            <a:rPr lang="en-GB" sz="1100" kern="1200" dirty="0" smtClean="0"/>
            <a:t> </a:t>
          </a:r>
          <a:r>
            <a:rPr lang="en-GB" sz="1100" kern="1200" dirty="0" err="1" smtClean="0"/>
            <a:t>eCommerce</a:t>
          </a:r>
          <a:r>
            <a:rPr lang="en-GB" sz="1100" kern="1200" dirty="0" smtClean="0"/>
            <a:t> and </a:t>
          </a:r>
          <a:r>
            <a:rPr lang="en-GB" sz="1100" kern="1200" dirty="0" err="1" smtClean="0"/>
            <a:t>eGovernment</a:t>
          </a:r>
          <a:endParaRPr lang="en-GB" sz="1100" kern="1200" dirty="0"/>
        </a:p>
      </dsp:txBody>
      <dsp:txXfrm rot="-5400000">
        <a:off x="1577135" y="203512"/>
        <a:ext cx="2747255" cy="1045148"/>
      </dsp:txXfrm>
    </dsp:sp>
    <dsp:sp modelId="{E9F1AD6C-21B7-4B8F-9262-421C8001609E}">
      <dsp:nvSpPr>
        <dsp:cNvPr id="0" name=""/>
        <dsp:cNvSpPr/>
      </dsp:nvSpPr>
      <dsp:spPr>
        <a:xfrm>
          <a:off x="0" y="2193"/>
          <a:ext cx="1577134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Impacts</a:t>
          </a:r>
        </a:p>
      </dsp:txBody>
      <dsp:txXfrm>
        <a:off x="70675" y="72868"/>
        <a:ext cx="1435784" cy="1306435"/>
      </dsp:txXfrm>
    </dsp:sp>
    <dsp:sp modelId="{F7AAD1FE-483A-44ED-B8EE-044133C150BE}">
      <dsp:nvSpPr>
        <dsp:cNvPr id="0" name=""/>
        <dsp:cNvSpPr/>
      </dsp:nvSpPr>
      <dsp:spPr>
        <a:xfrm rot="5400000">
          <a:off x="2399918" y="844362"/>
          <a:ext cx="1158228" cy="2803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Certified cyber processes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Increased cyber literacy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Improved regulations &amp; standards</a:t>
          </a:r>
          <a:endParaRPr lang="en-GB" sz="1100" kern="1200" dirty="0"/>
        </a:p>
      </dsp:txBody>
      <dsp:txXfrm rot="-5400000">
        <a:off x="1577135" y="1723685"/>
        <a:ext cx="2747255" cy="1045148"/>
      </dsp:txXfrm>
    </dsp:sp>
    <dsp:sp modelId="{E9820881-0AC8-4FA4-886D-DA04E475BC52}">
      <dsp:nvSpPr>
        <dsp:cNvPr id="0" name=""/>
        <dsp:cNvSpPr/>
      </dsp:nvSpPr>
      <dsp:spPr>
        <a:xfrm>
          <a:off x="0" y="1522367"/>
          <a:ext cx="1577134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Outcomes</a:t>
          </a:r>
        </a:p>
      </dsp:txBody>
      <dsp:txXfrm>
        <a:off x="70675" y="1593042"/>
        <a:ext cx="1435784" cy="1306435"/>
      </dsp:txXfrm>
    </dsp:sp>
    <dsp:sp modelId="{CCEE017E-A4BA-4270-A538-D5B415A0D1D3}">
      <dsp:nvSpPr>
        <dsp:cNvPr id="0" name=""/>
        <dsp:cNvSpPr/>
      </dsp:nvSpPr>
      <dsp:spPr>
        <a:xfrm rot="5400000">
          <a:off x="2399918" y="2364537"/>
          <a:ext cx="1158228" cy="28037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More relevant research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More stakeholder contributions to research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Inputs to standardisation</a:t>
          </a:r>
          <a:endParaRPr lang="en-GB" sz="1100" kern="1200" dirty="0"/>
        </a:p>
      </dsp:txBody>
      <dsp:txXfrm rot="-5400000">
        <a:off x="1577135" y="3243860"/>
        <a:ext cx="2747255" cy="1045148"/>
      </dsp:txXfrm>
    </dsp:sp>
    <dsp:sp modelId="{4CAC426B-CD14-4A39-8113-340E7C8D3F26}">
      <dsp:nvSpPr>
        <dsp:cNvPr id="0" name=""/>
        <dsp:cNvSpPr/>
      </dsp:nvSpPr>
      <dsp:spPr>
        <a:xfrm>
          <a:off x="0" y="3042542"/>
          <a:ext cx="1577134" cy="14477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Outputs</a:t>
          </a:r>
        </a:p>
      </dsp:txBody>
      <dsp:txXfrm>
        <a:off x="70675" y="3113217"/>
        <a:ext cx="1435784" cy="1306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/>
          <a:lstStyle>
            <a:lvl1pPr algn="r">
              <a:defRPr sz="1200"/>
            </a:lvl1pPr>
          </a:lstStyle>
          <a:p>
            <a:fld id="{5CA32D41-5B9B-44A9-9EDE-EB2829CF4C82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286846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286846"/>
            <a:ext cx="2890626" cy="488870"/>
          </a:xfrm>
          <a:prstGeom prst="rect">
            <a:avLst/>
          </a:prstGeom>
        </p:spPr>
        <p:txBody>
          <a:bodyPr vert="horz" lIns="89785" tIns="44892" rIns="89785" bIns="44892" rtlCol="0" anchor="b"/>
          <a:lstStyle>
            <a:lvl1pPr algn="r">
              <a:defRPr sz="1200"/>
            </a:lvl1pPr>
          </a:lstStyle>
          <a:p>
            <a:fld id="{5F781E94-AFAF-43FA-89D3-B7EC39FF1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819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22EF6-862D-43ED-AAF2-B329101EFDD5}" type="datetimeFigureOut">
              <a:rPr lang="en-GB" smtClean="0"/>
              <a:t>18/05/2016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9500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45025"/>
            <a:ext cx="5337175" cy="4398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6875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86875"/>
            <a:ext cx="2890838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17BC5-7FA7-4B61-AB1D-5AC676B6C8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4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L_PPT_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4000" y="4680000"/>
            <a:ext cx="6400800" cy="128651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539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4000" y="6417059"/>
            <a:ext cx="2133600" cy="365125"/>
          </a:xfrm>
        </p:spPr>
        <p:txBody>
          <a:bodyPr/>
          <a:lstStyle>
            <a:lvl1pPr>
              <a:defRPr>
                <a:solidFill>
                  <a:srgbClr val="05399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5399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84000" y="2088000"/>
            <a:ext cx="6869374" cy="12417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8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334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L_PPT_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EDFD67-5994-DD4E-B2F9-AED612E59D5C}" type="datetimeFigureOut">
              <a:rPr lang="en-US" smtClean="0"/>
              <a:pPr/>
              <a:t>5/18/2016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896F77-8176-5046-8472-9DF78E7C57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30146" y="1620000"/>
            <a:ext cx="6869374" cy="758387"/>
          </a:xfrm>
        </p:spPr>
        <p:txBody>
          <a:bodyPr/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130400" y="2710800"/>
            <a:ext cx="8229600" cy="3415660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5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_PPT_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146" y="1620000"/>
            <a:ext cx="6869374" cy="7583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00" y="2710800"/>
            <a:ext cx="8229600" cy="3415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dirty="0" smtClean="0"/>
              <a:t>Click to edit Master text styles</a:t>
            </a:r>
          </a:p>
          <a:p>
            <a:pPr lvl="1"/>
            <a:r>
              <a:rPr lang="ga-IE" dirty="0" smtClean="0"/>
              <a:t>Second level</a:t>
            </a:r>
          </a:p>
          <a:p>
            <a:pPr lvl="2"/>
            <a:r>
              <a:rPr lang="ga-IE" dirty="0" smtClean="0"/>
              <a:t>Third level</a:t>
            </a:r>
          </a:p>
          <a:p>
            <a:pPr lvl="3"/>
            <a:r>
              <a:rPr lang="ga-IE" dirty="0" smtClean="0"/>
              <a:t>Fourth level</a:t>
            </a:r>
          </a:p>
          <a:p>
            <a:pPr lvl="4"/>
            <a:r>
              <a:rPr lang="ga-I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0146" y="64170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DFD67-5994-DD4E-B2F9-AED612E59D5C}" type="datetimeFigureOut">
              <a:rPr lang="en-US" smtClean="0"/>
              <a:t>5/18/2016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96F77-8176-5046-8472-9DF78E7C5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48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05399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5399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5399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5399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5399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05399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25739" y="5777947"/>
            <a:ext cx="7378420" cy="636105"/>
          </a:xfrm>
        </p:spPr>
        <p:txBody>
          <a:bodyPr>
            <a:normAutofit/>
          </a:bodyPr>
          <a:lstStyle/>
          <a:p>
            <a:r>
              <a:rPr lang="en-US" dirty="0" smtClean="0"/>
              <a:t>ERA-LEARN 2020 Workshop on evaluation and impact assessment of P2Ps, </a:t>
            </a:r>
          </a:p>
          <a:p>
            <a:r>
              <a:rPr lang="en-US" dirty="0" smtClean="0"/>
              <a:t>Brussels, 18 May 2016</a:t>
            </a:r>
          </a:p>
          <a:p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25739" y="2439691"/>
            <a:ext cx="6869374" cy="1973283"/>
          </a:xfrm>
        </p:spPr>
        <p:txBody>
          <a:bodyPr>
            <a:normAutofit fontScale="90000"/>
          </a:bodyPr>
          <a:lstStyle/>
          <a:p>
            <a:pPr lvl="0"/>
            <a:r>
              <a:rPr lang="en-GB" sz="3200" dirty="0"/>
              <a:t>Topic C</a:t>
            </a:r>
            <a:r>
              <a:rPr lang="en-GB" sz="3200" dirty="0" smtClean="0"/>
              <a:t>) </a:t>
            </a:r>
            <a:r>
              <a:rPr lang="en-GB" sz="3200" dirty="0"/>
              <a:t>Clarifying outputs, outcomes and impacts and defining impact </a:t>
            </a:r>
            <a:r>
              <a:rPr lang="en-GB" sz="3200" dirty="0" smtClean="0"/>
              <a:t>indicators</a:t>
            </a:r>
            <a:br>
              <a:rPr lang="en-GB" sz="32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9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guidelines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400" y="2177143"/>
            <a:ext cx="7642539" cy="4680857"/>
          </a:xfrm>
        </p:spPr>
        <p:txBody>
          <a:bodyPr>
            <a:normAutofit/>
          </a:bodyPr>
          <a:lstStyle/>
          <a:p>
            <a:r>
              <a:rPr lang="en-GB" sz="2000" dirty="0"/>
              <a:t>Make sure the main elements of the framework are understood clearly by the participants and each one contributes to building them.</a:t>
            </a:r>
          </a:p>
          <a:p>
            <a:pPr marL="0" indent="0">
              <a:buNone/>
            </a:pPr>
            <a:r>
              <a:rPr lang="en-GB" sz="2000" dirty="0"/>
              <a:t>Always keep in mind that we need to achieve three main aims</a:t>
            </a:r>
          </a:p>
          <a:p>
            <a:pPr lvl="0"/>
            <a:r>
              <a:rPr lang="en-GB" sz="2000" dirty="0"/>
              <a:t>First, to establish common understanding around the key elements of an evaluation and impact assessment framework</a:t>
            </a:r>
          </a:p>
          <a:p>
            <a:pPr lvl="0"/>
            <a:r>
              <a:rPr lang="en-GB" sz="2000" dirty="0"/>
              <a:t>Second, to agree on the elements of a possible framework that can be common for all P2Ps</a:t>
            </a:r>
          </a:p>
          <a:p>
            <a:pPr lvl="0"/>
            <a:r>
              <a:rPr lang="en-GB" sz="2000" dirty="0"/>
              <a:t>Third, to allow room for diversity for what needs to be diversified and reflected accordingly in the common framework, across the different P2P types</a:t>
            </a:r>
          </a:p>
          <a:p>
            <a:pPr lvl="0"/>
            <a:endParaRPr lang="en-GB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83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suggestions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0400" y="2177143"/>
            <a:ext cx="7642539" cy="4680857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In refining the logic frame, consider the different outputs, outcomes and impacts in more detail as well as their </a:t>
            </a:r>
            <a:r>
              <a:rPr lang="en-GB" sz="2000" dirty="0" smtClean="0"/>
              <a:t>inter-linkages </a:t>
            </a:r>
            <a:r>
              <a:rPr lang="en-GB" sz="2000" dirty="0"/>
              <a:t>and their links with the different activities. </a:t>
            </a:r>
          </a:p>
          <a:p>
            <a:pPr lvl="0"/>
            <a:r>
              <a:rPr lang="en-GB" sz="2000" dirty="0"/>
              <a:t>For each key output, outcome and impact, consider some specific indicators and data collection methods. </a:t>
            </a:r>
          </a:p>
          <a:p>
            <a:pPr lvl="0"/>
            <a:r>
              <a:rPr lang="en-GB" sz="2000" dirty="0"/>
              <a:t>Draw the links between your envisaged outputs, outcomes and impacts with the key objectives of the P2P as well as intermediate and global objectives. </a:t>
            </a:r>
          </a:p>
          <a:p>
            <a:pPr lvl="0"/>
            <a:endParaRPr lang="en-GB" sz="2000" dirty="0"/>
          </a:p>
          <a:p>
            <a:pPr lvl="0"/>
            <a:endParaRPr lang="en-GB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17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dirty="0" smtClean="0"/>
              <a:t>Indicators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98872"/>
              </p:ext>
            </p:extLst>
          </p:nvPr>
        </p:nvGraphicFramePr>
        <p:xfrm>
          <a:off x="204718" y="2060812"/>
          <a:ext cx="8939281" cy="84468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6965"/>
                <a:gridCol w="1646965"/>
                <a:gridCol w="1895711"/>
                <a:gridCol w="1514819"/>
                <a:gridCol w="1408909"/>
                <a:gridCol w="825912"/>
              </a:tblGrid>
              <a:tr h="1173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Activity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Outcome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Impact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Indicators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Nature of indicator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Data collection methods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Timing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Network</a:t>
                      </a:r>
                      <a:r>
                        <a:rPr lang="en-GB" sz="1800" baseline="0" dirty="0" smtClean="0">
                          <a:effectLst/>
                        </a:rPr>
                        <a:t> of Excellence on Topic X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</a:rPr>
                        <a:t>Joint publications</a:t>
                      </a:r>
                      <a:endParaRPr lang="en-GB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1)</a:t>
                      </a:r>
                      <a:r>
                        <a:rPr lang="en-GB" sz="1800" baseline="0" dirty="0" smtClean="0">
                          <a:effectLst/>
                        </a:rPr>
                        <a:t> </a:t>
                      </a:r>
                      <a:r>
                        <a:rPr lang="en-GB" sz="1800" dirty="0" smtClean="0">
                          <a:effectLst/>
                        </a:rPr>
                        <a:t>Number</a:t>
                      </a:r>
                      <a:r>
                        <a:rPr lang="en-GB" sz="1800" baseline="0" dirty="0" smtClean="0">
                          <a:effectLst/>
                        </a:rPr>
                        <a:t> of c</a:t>
                      </a:r>
                      <a:r>
                        <a:rPr lang="en-GB" sz="1800" dirty="0" smtClean="0">
                          <a:effectLst/>
                        </a:rPr>
                        <a:t>o-publications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2) Quality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of joint publication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1) Quantitative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2)</a:t>
                      </a:r>
                      <a:r>
                        <a:rPr lang="en-GB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Quantitative (number of citations)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1) Survey</a:t>
                      </a:r>
                      <a:r>
                        <a:rPr lang="en-GB" sz="1800" baseline="0" dirty="0" smtClean="0">
                          <a:effectLst/>
                        </a:rPr>
                        <a:t> and databases (</a:t>
                      </a:r>
                      <a:r>
                        <a:rPr lang="en-GB" sz="1800" baseline="0" dirty="0" err="1" smtClean="0">
                          <a:effectLst/>
                        </a:rPr>
                        <a:t>eg</a:t>
                      </a:r>
                      <a:r>
                        <a:rPr lang="en-GB" sz="1800" baseline="0" dirty="0" smtClean="0">
                          <a:effectLst/>
                        </a:rPr>
                        <a:t> Scopus)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2) Web of Science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1)</a:t>
                      </a:r>
                      <a:r>
                        <a:rPr lang="en-GB" sz="1800" baseline="0" dirty="0" smtClean="0">
                          <a:effectLst/>
                        </a:rPr>
                        <a:t> Interim and ex-post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2) Interim and ex-post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Research</a:t>
                      </a:r>
                      <a:r>
                        <a:rPr lang="en-GB" sz="1800" baseline="0" dirty="0" smtClean="0">
                          <a:effectLst/>
                        </a:rPr>
                        <a:t> project database</a:t>
                      </a:r>
                      <a:r>
                        <a:rPr lang="en-GB" sz="1800" dirty="0" smtClean="0">
                          <a:effectLst/>
                        </a:rPr>
                        <a:t>, awareness of peer research</a:t>
                      </a:r>
                      <a:r>
                        <a:rPr lang="en-GB" sz="1800" baseline="0" dirty="0" smtClean="0">
                          <a:effectLst/>
                        </a:rPr>
                        <a:t> activities, </a:t>
                      </a:r>
                      <a:r>
                        <a:rPr lang="en-GB" sz="1800" dirty="0" smtClean="0">
                          <a:effectLst/>
                        </a:rPr>
                        <a:t>identify</a:t>
                      </a:r>
                      <a:r>
                        <a:rPr lang="en-GB" sz="1800" baseline="0" dirty="0" smtClean="0">
                          <a:effectLst/>
                        </a:rPr>
                        <a:t> gaps, common priorities, less</a:t>
                      </a:r>
                      <a:r>
                        <a:rPr lang="en-GB" sz="1800" dirty="0" smtClean="0">
                          <a:effectLst/>
                        </a:rPr>
                        <a:t> duplication,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2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Closing the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16825277"/>
              </p:ext>
            </p:extLst>
          </p:nvPr>
        </p:nvGraphicFramePr>
        <p:xfrm>
          <a:off x="656585" y="2208529"/>
          <a:ext cx="3983654" cy="4492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679648066"/>
              </p:ext>
            </p:extLst>
          </p:nvPr>
        </p:nvGraphicFramePr>
        <p:xfrm>
          <a:off x="4763070" y="2208529"/>
          <a:ext cx="4380930" cy="4492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455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4652</TotalTime>
  <Words>313</Words>
  <Application>Microsoft Office PowerPoint</Application>
  <PresentationFormat>On-screen Show (4:3)</PresentationFormat>
  <Paragraphs>92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Topic C) Clarifying outputs, outcomes and impacts and defining impact indicators   </vt:lpstr>
      <vt:lpstr>Some guidelines</vt:lpstr>
      <vt:lpstr>Guiding suggestions</vt:lpstr>
      <vt:lpstr>Indicators </vt:lpstr>
      <vt:lpstr>Closing the loop</vt:lpstr>
    </vt:vector>
  </TitlesOfParts>
  <Company>Boyle Design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Boyle</dc:creator>
  <cp:lastModifiedBy>Angus Hunter</cp:lastModifiedBy>
  <cp:revision>189</cp:revision>
  <cp:lastPrinted>2015-06-26T09:20:37Z</cp:lastPrinted>
  <dcterms:created xsi:type="dcterms:W3CDTF">2015-04-07T14:54:40Z</dcterms:created>
  <dcterms:modified xsi:type="dcterms:W3CDTF">2016-05-18T14:45:16Z</dcterms:modified>
</cp:coreProperties>
</file>